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89" r:id="rId2"/>
    <p:sldId id="283" r:id="rId3"/>
    <p:sldId id="291" r:id="rId4"/>
    <p:sldId id="265" r:id="rId5"/>
    <p:sldId id="266" r:id="rId6"/>
    <p:sldId id="284" r:id="rId7"/>
    <p:sldId id="286" r:id="rId8"/>
    <p:sldId id="271" r:id="rId9"/>
    <p:sldId id="268" r:id="rId10"/>
    <p:sldId id="287" r:id="rId11"/>
    <p:sldId id="270" r:id="rId12"/>
    <p:sldId id="274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#9Slide07 HoneyCream" panose="020B0604020202020204" charset="0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B63DF-0958-4D55-8199-DAF317192D7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1F98B-1607-4E9E-AC50-D95C57372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2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84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40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98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50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50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tiến</a:t>
            </a:r>
            <a:r>
              <a:rPr lang="en-GB" baseline="0" dirty="0"/>
              <a:t> </a:t>
            </a:r>
            <a:r>
              <a:rPr lang="en-GB" baseline="0" dirty="0" err="1"/>
              <a:t>hành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tập</a:t>
            </a:r>
            <a:r>
              <a:rPr lang="en-GB" baseline="0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5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60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306843" y="0"/>
            <a:ext cx="2510963" cy="25907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580324" y="6211669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367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37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2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0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2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1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7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306843" y="0"/>
            <a:ext cx="2510963" cy="25907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580324" y="6211669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sz="3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580324" y="2777307"/>
            <a:ext cx="19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 Yen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endParaRPr lang="en-GB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-2819400" y="-342900"/>
            <a:ext cx="133350" cy="68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23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8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4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8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7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1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7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8B5FA-E4F1-48CE-AED3-0B623826BDC9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306843" y="0"/>
            <a:ext cx="2510963" cy="25907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580324" y="6211669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0023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9247"/>
            <a:ext cx="1456667" cy="7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51" y="352455"/>
            <a:ext cx="3316244" cy="17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7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62" y="-108812"/>
            <a:ext cx="1523956" cy="1508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216480"/>
            <a:ext cx="134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2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M Edwardia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2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69" y="4164682"/>
            <a:ext cx="1000050" cy="14329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EBCAE8-AAA9-7303-EFD0-FD7330A19E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8912" y="1235079"/>
            <a:ext cx="8321040" cy="23512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6D66C8-E07E-8F5E-7EE3-C72296845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035" y="4164682"/>
            <a:ext cx="5742026" cy="10216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681655-64C4-5BA5-DB21-BAC7914ECCE7}"/>
              </a:ext>
            </a:extLst>
          </p:cNvPr>
          <p:cNvSpPr/>
          <p:nvPr/>
        </p:nvSpPr>
        <p:spPr>
          <a:xfrm>
            <a:off x="12260900" y="-1033815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4ED810-F916-F9C4-A74F-8C5372C1D87F}"/>
              </a:ext>
            </a:extLst>
          </p:cNvPr>
          <p:cNvSpPr/>
          <p:nvPr/>
        </p:nvSpPr>
        <p:spPr>
          <a:xfrm>
            <a:off x="12260900" y="4929675"/>
            <a:ext cx="3273267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710742" y="52685"/>
            <a:ext cx="1514716" cy="14234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4164" y="596963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5B319F0-0528-0D87-FA06-71D67C7F97C2}"/>
              </a:ext>
            </a:extLst>
          </p:cNvPr>
          <p:cNvSpPr/>
          <p:nvPr/>
        </p:nvSpPr>
        <p:spPr>
          <a:xfrm>
            <a:off x="1064540" y="1673125"/>
            <a:ext cx="2388361" cy="262488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F8BF1F2D-7F58-1693-1D10-169661EC602C}"/>
              </a:ext>
            </a:extLst>
          </p:cNvPr>
          <p:cNvSpPr/>
          <p:nvPr/>
        </p:nvSpPr>
        <p:spPr>
          <a:xfrm>
            <a:off x="4676898" y="1451804"/>
            <a:ext cx="1828800" cy="305471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3A9643DF-273C-87EC-E717-99FFD2B60F64}"/>
              </a:ext>
            </a:extLst>
          </p:cNvPr>
          <p:cNvSpPr/>
          <p:nvPr/>
        </p:nvSpPr>
        <p:spPr>
          <a:xfrm>
            <a:off x="7945345" y="1956365"/>
            <a:ext cx="2765397" cy="2308792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nual Input 11">
            <a:extLst>
              <a:ext uri="{FF2B5EF4-FFF2-40B4-BE49-F238E27FC236}">
                <a16:creationId xmlns:a16="http://schemas.microsoft.com/office/drawing/2014/main" id="{32729A6B-5966-419F-C045-9CBB038BCE8B}"/>
              </a:ext>
            </a:extLst>
          </p:cNvPr>
          <p:cNvSpPr/>
          <p:nvPr/>
        </p:nvSpPr>
        <p:spPr>
          <a:xfrm rot="5400000">
            <a:off x="1555259" y="3907250"/>
            <a:ext cx="1938972" cy="3199064"/>
          </a:xfrm>
          <a:prstGeom prst="flowChartManualInp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ED60A6-EDA3-D774-79B6-A38E5560C942}"/>
              </a:ext>
            </a:extLst>
          </p:cNvPr>
          <p:cNvSpPr/>
          <p:nvPr/>
        </p:nvSpPr>
        <p:spPr>
          <a:xfrm>
            <a:off x="4867953" y="4537296"/>
            <a:ext cx="1974874" cy="19748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BECBBBFB-090C-5AE5-4FD5-FACF6BABD54D}"/>
              </a:ext>
            </a:extLst>
          </p:cNvPr>
          <p:cNvSpPr/>
          <p:nvPr/>
        </p:nvSpPr>
        <p:spPr>
          <a:xfrm>
            <a:off x="7739513" y="4537296"/>
            <a:ext cx="2833404" cy="1891635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318C4-AAAD-8BF1-7ED4-5E3C27CE2F06}"/>
              </a:ext>
            </a:extLst>
          </p:cNvPr>
          <p:cNvSpPr txBox="1"/>
          <p:nvPr/>
        </p:nvSpPr>
        <p:spPr>
          <a:xfrm>
            <a:off x="2725380" y="737824"/>
            <a:ext cx="591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Có </a:t>
            </a:r>
            <a:r>
              <a:rPr lang="en-GB" sz="48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mấy</a:t>
            </a:r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48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hình</a:t>
            </a:r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48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tư</a:t>
            </a:r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́ </a:t>
            </a:r>
            <a:r>
              <a:rPr lang="en-GB" sz="48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giác</a:t>
            </a:r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?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F6CD98-7B79-A03E-D7F1-149A95663721}"/>
              </a:ext>
            </a:extLst>
          </p:cNvPr>
          <p:cNvSpPr txBox="1"/>
          <p:nvPr/>
        </p:nvSpPr>
        <p:spPr>
          <a:xfrm>
            <a:off x="8668535" y="2551202"/>
            <a:ext cx="1319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D160C0-0BEF-49B0-133C-19027DB9C7BA}"/>
              </a:ext>
            </a:extLst>
          </p:cNvPr>
          <p:cNvSpPr txBox="1"/>
          <p:nvPr/>
        </p:nvSpPr>
        <p:spPr>
          <a:xfrm>
            <a:off x="4931790" y="2471328"/>
            <a:ext cx="1319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1D2B7-A6F4-08EF-4F18-EFD57A352BEB}"/>
              </a:ext>
            </a:extLst>
          </p:cNvPr>
          <p:cNvSpPr txBox="1"/>
          <p:nvPr/>
        </p:nvSpPr>
        <p:spPr>
          <a:xfrm>
            <a:off x="8414055" y="5017287"/>
            <a:ext cx="1324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E92BAF49-A0B5-0033-0153-8E180C1686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882" r="32195"/>
          <a:stretch/>
        </p:blipFill>
        <p:spPr>
          <a:xfrm>
            <a:off x="202419" y="497153"/>
            <a:ext cx="2646486" cy="12132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149ED3-4A4A-F566-CBC3-48F91B2E7451}"/>
              </a:ext>
            </a:extLst>
          </p:cNvPr>
          <p:cNvSpPr/>
          <p:nvPr/>
        </p:nvSpPr>
        <p:spPr>
          <a:xfrm>
            <a:off x="12260900" y="-1033815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CB228D-0A81-756B-8625-F9DF935E8344}"/>
              </a:ext>
            </a:extLst>
          </p:cNvPr>
          <p:cNvSpPr/>
          <p:nvPr/>
        </p:nvSpPr>
        <p:spPr>
          <a:xfrm>
            <a:off x="12260900" y="4929675"/>
            <a:ext cx="3273267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6734" y="383490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76775-C4A9-DF9D-A599-9A35E42C508D}"/>
              </a:ext>
            </a:extLst>
          </p:cNvPr>
          <p:cNvSpPr txBox="1"/>
          <p:nvPr/>
        </p:nvSpPr>
        <p:spPr>
          <a:xfrm>
            <a:off x="1241538" y="475541"/>
            <a:ext cx="1109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̣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gấp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khúc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C6FA7B-FFBE-E13F-8B94-00C4C687DE68}"/>
              </a:ext>
            </a:extLst>
          </p:cNvPr>
          <p:cNvCxnSpPr>
            <a:cxnSpLocks/>
          </p:cNvCxnSpPr>
          <p:nvPr/>
        </p:nvCxnSpPr>
        <p:spPr>
          <a:xfrm>
            <a:off x="1685939" y="3303881"/>
            <a:ext cx="4144197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1C7F03-0281-5A96-E6F5-8C72E713879B}"/>
              </a:ext>
            </a:extLst>
          </p:cNvPr>
          <p:cNvCxnSpPr>
            <a:cxnSpLocks/>
          </p:cNvCxnSpPr>
          <p:nvPr/>
        </p:nvCxnSpPr>
        <p:spPr>
          <a:xfrm flipV="1">
            <a:off x="5912845" y="1409864"/>
            <a:ext cx="1493956" cy="1894017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E7F023-E8A4-DF30-BA77-E234366C4222}"/>
              </a:ext>
            </a:extLst>
          </p:cNvPr>
          <p:cNvCxnSpPr>
            <a:cxnSpLocks/>
          </p:cNvCxnSpPr>
          <p:nvPr/>
        </p:nvCxnSpPr>
        <p:spPr>
          <a:xfrm flipH="1" flipV="1">
            <a:off x="7406801" y="1418953"/>
            <a:ext cx="1759677" cy="1884928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7E68E9E-A72C-A8E5-0B9A-B41364236C00}"/>
              </a:ext>
            </a:extLst>
          </p:cNvPr>
          <p:cNvSpPr/>
          <p:nvPr/>
        </p:nvSpPr>
        <p:spPr>
          <a:xfrm>
            <a:off x="3203716" y="2595995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 cm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6613B1-AAA3-23F4-26F4-86F5DFA2A987}"/>
              </a:ext>
            </a:extLst>
          </p:cNvPr>
          <p:cNvSpPr/>
          <p:nvPr/>
        </p:nvSpPr>
        <p:spPr>
          <a:xfrm rot="18591813">
            <a:off x="5740087" y="1840128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 cm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85895F-5742-433F-7B0D-C4319F0B6F24}"/>
              </a:ext>
            </a:extLst>
          </p:cNvPr>
          <p:cNvSpPr/>
          <p:nvPr/>
        </p:nvSpPr>
        <p:spPr>
          <a:xfrm rot="2845833">
            <a:off x="7907172" y="1787209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 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6D0A74-E4A3-5117-8A50-067F8403F065}"/>
              </a:ext>
            </a:extLst>
          </p:cNvPr>
          <p:cNvSpPr txBox="1"/>
          <p:nvPr/>
        </p:nvSpPr>
        <p:spPr>
          <a:xfrm>
            <a:off x="546735" y="3433770"/>
            <a:ext cx="1109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7741FD-A8B5-67C7-344B-C0174A3B808F}"/>
              </a:ext>
            </a:extLst>
          </p:cNvPr>
          <p:cNvSpPr txBox="1"/>
          <p:nvPr/>
        </p:nvSpPr>
        <p:spPr>
          <a:xfrm>
            <a:off x="570548" y="4061735"/>
            <a:ext cx="11098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̣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giải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gấp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khúc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là: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7DE862-C0B7-ED14-4F3E-A1126B613853}"/>
              </a:ext>
            </a:extLst>
          </p:cNvPr>
          <p:cNvSpPr txBox="1"/>
          <p:nvPr/>
        </p:nvSpPr>
        <p:spPr>
          <a:xfrm>
            <a:off x="3984925" y="4604339"/>
            <a:ext cx="82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EAECCE-087D-27E9-C38B-FE5A00B1562C}"/>
              </a:ext>
            </a:extLst>
          </p:cNvPr>
          <p:cNvSpPr txBox="1"/>
          <p:nvPr/>
        </p:nvSpPr>
        <p:spPr>
          <a:xfrm>
            <a:off x="5615459" y="4621868"/>
            <a:ext cx="82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901FF0-7DCD-8DE4-7D49-2E83AEFC02BA}"/>
              </a:ext>
            </a:extLst>
          </p:cNvPr>
          <p:cNvSpPr txBox="1"/>
          <p:nvPr/>
        </p:nvSpPr>
        <p:spPr>
          <a:xfrm>
            <a:off x="7279172" y="4647665"/>
            <a:ext cx="82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E078A29-15A3-1710-59EC-21B2FD6D4E03}"/>
              </a:ext>
            </a:extLst>
          </p:cNvPr>
          <p:cNvSpPr/>
          <p:nvPr/>
        </p:nvSpPr>
        <p:spPr>
          <a:xfrm>
            <a:off x="3098599" y="4730194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0A96269-8F19-13BE-C7AD-95472E15F4D3}"/>
              </a:ext>
            </a:extLst>
          </p:cNvPr>
          <p:cNvSpPr/>
          <p:nvPr/>
        </p:nvSpPr>
        <p:spPr>
          <a:xfrm>
            <a:off x="4772490" y="4730195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7DD3D39-2C16-0FD8-E458-8A28548D3658}"/>
              </a:ext>
            </a:extLst>
          </p:cNvPr>
          <p:cNvSpPr/>
          <p:nvPr/>
        </p:nvSpPr>
        <p:spPr>
          <a:xfrm>
            <a:off x="6302435" y="4739849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DC3A1F7-0EF7-E462-6883-B23E77DF6C55}"/>
              </a:ext>
            </a:extLst>
          </p:cNvPr>
          <p:cNvSpPr/>
          <p:nvPr/>
        </p:nvSpPr>
        <p:spPr>
          <a:xfrm>
            <a:off x="8091573" y="4730194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4F5D0AA-C88A-6D1A-6F2E-0D7A7FDA1A50}"/>
              </a:ext>
            </a:extLst>
          </p:cNvPr>
          <p:cNvSpPr txBox="1"/>
          <p:nvPr/>
        </p:nvSpPr>
        <p:spPr>
          <a:xfrm>
            <a:off x="4197799" y="5668212"/>
            <a:ext cx="2444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́: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461C63-7E9E-546A-DD5E-18915535107C}"/>
              </a:ext>
            </a:extLst>
          </p:cNvPr>
          <p:cNvSpPr txBox="1"/>
          <p:nvPr/>
        </p:nvSpPr>
        <p:spPr>
          <a:xfrm>
            <a:off x="6699407" y="5646082"/>
            <a:ext cx="2444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49FECC5-093E-D2E8-3468-3282F6C87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5" r="30193"/>
          <a:stretch/>
        </p:blipFill>
        <p:spPr>
          <a:xfrm>
            <a:off x="317597" y="219077"/>
            <a:ext cx="2886119" cy="1205572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F6B1680-D5F4-3F5D-68ED-C97BC9801B9D}"/>
              </a:ext>
            </a:extLst>
          </p:cNvPr>
          <p:cNvSpPr/>
          <p:nvPr/>
        </p:nvSpPr>
        <p:spPr>
          <a:xfrm>
            <a:off x="6414025" y="5632907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A6C197-ADE6-37D2-AEE2-F0D989730830}"/>
              </a:ext>
            </a:extLst>
          </p:cNvPr>
          <p:cNvSpPr/>
          <p:nvPr/>
        </p:nvSpPr>
        <p:spPr>
          <a:xfrm>
            <a:off x="3091085" y="4709870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8F748C2-6CFA-9221-CFA2-DB83BE9D59DB}"/>
              </a:ext>
            </a:extLst>
          </p:cNvPr>
          <p:cNvSpPr/>
          <p:nvPr/>
        </p:nvSpPr>
        <p:spPr>
          <a:xfrm>
            <a:off x="4764976" y="4709871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68DDED5-1CAC-0CDA-D350-6F0327F952DA}"/>
              </a:ext>
            </a:extLst>
          </p:cNvPr>
          <p:cNvSpPr/>
          <p:nvPr/>
        </p:nvSpPr>
        <p:spPr>
          <a:xfrm>
            <a:off x="6294921" y="4719525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56D7D0E-0CB8-F002-64CD-D806910D41E6}"/>
              </a:ext>
            </a:extLst>
          </p:cNvPr>
          <p:cNvSpPr/>
          <p:nvPr/>
        </p:nvSpPr>
        <p:spPr>
          <a:xfrm>
            <a:off x="8084059" y="4709870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DBC50C8-712E-529A-5240-27B6E953CC6F}"/>
              </a:ext>
            </a:extLst>
          </p:cNvPr>
          <p:cNvSpPr/>
          <p:nvPr/>
        </p:nvSpPr>
        <p:spPr>
          <a:xfrm>
            <a:off x="6443965" y="5621274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4244AC-19B7-0A00-25A7-9F2B00CA02CA}"/>
              </a:ext>
            </a:extLst>
          </p:cNvPr>
          <p:cNvSpPr/>
          <p:nvPr/>
        </p:nvSpPr>
        <p:spPr>
          <a:xfrm>
            <a:off x="12260900" y="-1033815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E71C37-B012-A322-12F8-5D7F5B1E0E95}"/>
              </a:ext>
            </a:extLst>
          </p:cNvPr>
          <p:cNvSpPr/>
          <p:nvPr/>
        </p:nvSpPr>
        <p:spPr>
          <a:xfrm>
            <a:off x="12260900" y="4929675"/>
            <a:ext cx="3273267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2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2" grpId="0"/>
      <p:bldP spid="43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9" grpId="0" animBg="1"/>
      <p:bldP spid="44" grpId="0" animBg="1"/>
      <p:bldP spid="45" grpId="0" animBg="1"/>
      <p:bldP spid="46" grpId="0" animBg="1"/>
      <p:bldP spid="47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7" y="228224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91" y="619199"/>
            <a:ext cx="5639447" cy="34727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37193F-00BB-0014-9750-6B3AE6BBC632}"/>
              </a:ext>
            </a:extLst>
          </p:cNvPr>
          <p:cNvSpPr/>
          <p:nvPr/>
        </p:nvSpPr>
        <p:spPr>
          <a:xfrm>
            <a:off x="12260900" y="-1033815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9A0FD9-5867-7206-9F7A-B4F609C9A5DE}"/>
              </a:ext>
            </a:extLst>
          </p:cNvPr>
          <p:cNvSpPr/>
          <p:nvPr/>
        </p:nvSpPr>
        <p:spPr>
          <a:xfrm>
            <a:off x="12260900" y="4929675"/>
            <a:ext cx="3273267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7" y="228224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17" y="671114"/>
            <a:ext cx="5578094" cy="35952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8473CF-839D-54EF-BC5F-56B50EF2C1DC}"/>
              </a:ext>
            </a:extLst>
          </p:cNvPr>
          <p:cNvSpPr/>
          <p:nvPr/>
        </p:nvSpPr>
        <p:spPr>
          <a:xfrm>
            <a:off x="12260900" y="-1033815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755971-A721-4937-63AB-C4E3F938227B}"/>
              </a:ext>
            </a:extLst>
          </p:cNvPr>
          <p:cNvSpPr/>
          <p:nvPr/>
        </p:nvSpPr>
        <p:spPr>
          <a:xfrm>
            <a:off x="12260900" y="4929675"/>
            <a:ext cx="3273267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780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613099" y="199827"/>
            <a:ext cx="1514716" cy="1423417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546735" y="602505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2D8CB-10C2-73E9-B563-36FA646DB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8" y="1"/>
            <a:ext cx="5794809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3D4C5-DABA-4C6A-975D-75ABE8E86E8F}"/>
              </a:ext>
            </a:extLst>
          </p:cNvPr>
          <p:cNvCxnSpPr>
            <a:cxnSpLocks/>
          </p:cNvCxnSpPr>
          <p:nvPr/>
        </p:nvCxnSpPr>
        <p:spPr>
          <a:xfrm flipH="1" flipV="1">
            <a:off x="2962788" y="379927"/>
            <a:ext cx="1116652" cy="110896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AFCC19-FC4D-1983-C382-338AD0BFAA57}"/>
              </a:ext>
            </a:extLst>
          </p:cNvPr>
          <p:cNvCxnSpPr>
            <a:cxnSpLocks/>
          </p:cNvCxnSpPr>
          <p:nvPr/>
        </p:nvCxnSpPr>
        <p:spPr>
          <a:xfrm flipV="1">
            <a:off x="2163817" y="1452077"/>
            <a:ext cx="1915623" cy="147585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D52796-21B5-CA00-623F-6A17F02E9DD2}"/>
              </a:ext>
            </a:extLst>
          </p:cNvPr>
          <p:cNvCxnSpPr>
            <a:cxnSpLocks/>
          </p:cNvCxnSpPr>
          <p:nvPr/>
        </p:nvCxnSpPr>
        <p:spPr>
          <a:xfrm flipH="1" flipV="1">
            <a:off x="2163817" y="2869916"/>
            <a:ext cx="1667415" cy="21203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FAEC1D-DF94-07D8-34A8-C19439426FF1}"/>
              </a:ext>
            </a:extLst>
          </p:cNvPr>
          <p:cNvCxnSpPr>
            <a:cxnSpLocks/>
          </p:cNvCxnSpPr>
          <p:nvPr/>
        </p:nvCxnSpPr>
        <p:spPr>
          <a:xfrm flipV="1">
            <a:off x="1564964" y="4951368"/>
            <a:ext cx="2242016" cy="145669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Content Placeholder 38">
            <a:extLst>
              <a:ext uri="{FF2B5EF4-FFF2-40B4-BE49-F238E27FC236}">
                <a16:creationId xmlns:a16="http://schemas.microsoft.com/office/drawing/2014/main" id="{574BDDBD-A3F7-B0DF-A368-B547F3AFC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3685" y="1555226"/>
            <a:ext cx="5284129" cy="5284129"/>
          </a:xfr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36B35CE-35D9-E607-EA5B-AC8AAA10F6E2}"/>
              </a:ext>
            </a:extLst>
          </p:cNvPr>
          <p:cNvSpPr txBox="1"/>
          <p:nvPr/>
        </p:nvSpPr>
        <p:spPr>
          <a:xfrm>
            <a:off x="5947297" y="1245657"/>
            <a:ext cx="5503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Cầu</a:t>
            </a:r>
            <a:r>
              <a:rPr lang="en-US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thang </a:t>
            </a:r>
            <a:r>
              <a:rPr lang="en-US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lên</a:t>
            </a:r>
            <a:r>
              <a:rPr lang="en-US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Thác</a:t>
            </a:r>
            <a:r>
              <a:rPr lang="en-US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Bạc</a:t>
            </a:r>
            <a:r>
              <a:rPr lang="en-US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(Sa Pa) có </a:t>
            </a:r>
            <a:r>
              <a:rPr lang="en-US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hình</a:t>
            </a:r>
            <a:r>
              <a:rPr lang="en-US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gấp</a:t>
            </a:r>
            <a:r>
              <a:rPr lang="en-US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khúc</a:t>
            </a:r>
            <a:r>
              <a:rPr lang="en-US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14E915-1255-F808-F7B9-6300078994D7}"/>
              </a:ext>
            </a:extLst>
          </p:cNvPr>
          <p:cNvSpPr/>
          <p:nvPr/>
        </p:nvSpPr>
        <p:spPr>
          <a:xfrm>
            <a:off x="12260900" y="-1033815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0E419-4406-C582-250D-A4D0CE748839}"/>
              </a:ext>
            </a:extLst>
          </p:cNvPr>
          <p:cNvSpPr/>
          <p:nvPr/>
        </p:nvSpPr>
        <p:spPr>
          <a:xfrm>
            <a:off x="12260900" y="4929675"/>
            <a:ext cx="3273267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613099" y="199827"/>
            <a:ext cx="1514716" cy="1423417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546735" y="802332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07B5E5-E259-44E6-87E8-325ED6C7FE9F}"/>
              </a:ext>
            </a:extLst>
          </p:cNvPr>
          <p:cNvCxnSpPr>
            <a:cxnSpLocks/>
          </p:cNvCxnSpPr>
          <p:nvPr/>
        </p:nvCxnSpPr>
        <p:spPr>
          <a:xfrm>
            <a:off x="2294329" y="1782869"/>
            <a:ext cx="3235649" cy="1646131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C35AF0-CA0C-5702-17E6-C6C28686CFAF}"/>
              </a:ext>
            </a:extLst>
          </p:cNvPr>
          <p:cNvCxnSpPr>
            <a:cxnSpLocks/>
          </p:cNvCxnSpPr>
          <p:nvPr/>
        </p:nvCxnSpPr>
        <p:spPr>
          <a:xfrm flipV="1">
            <a:off x="1064540" y="1782869"/>
            <a:ext cx="1229789" cy="1301838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D77A44-BBAA-3EB4-CE78-7C7C91A4EC0B}"/>
              </a:ext>
            </a:extLst>
          </p:cNvPr>
          <p:cNvCxnSpPr>
            <a:cxnSpLocks/>
          </p:cNvCxnSpPr>
          <p:nvPr/>
        </p:nvCxnSpPr>
        <p:spPr>
          <a:xfrm flipV="1">
            <a:off x="5529978" y="2278922"/>
            <a:ext cx="2410062" cy="1150078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35850B1-C6B5-DE3C-87DB-AB106E152536}"/>
              </a:ext>
            </a:extLst>
          </p:cNvPr>
          <p:cNvSpPr/>
          <p:nvPr/>
        </p:nvSpPr>
        <p:spPr>
          <a:xfrm>
            <a:off x="5253299" y="3426848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5B54757-8D59-995B-CBB0-D02D297BF2A0}"/>
              </a:ext>
            </a:extLst>
          </p:cNvPr>
          <p:cNvSpPr/>
          <p:nvPr/>
        </p:nvSpPr>
        <p:spPr>
          <a:xfrm>
            <a:off x="730919" y="3258014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07BC39D-43CD-8B78-3119-E2AFC241231F}"/>
              </a:ext>
            </a:extLst>
          </p:cNvPr>
          <p:cNvSpPr/>
          <p:nvPr/>
        </p:nvSpPr>
        <p:spPr>
          <a:xfrm>
            <a:off x="1952992" y="876931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7E14B1A-8755-E354-9AAD-46F282839CFC}"/>
              </a:ext>
            </a:extLst>
          </p:cNvPr>
          <p:cNvSpPr/>
          <p:nvPr/>
        </p:nvSpPr>
        <p:spPr>
          <a:xfrm>
            <a:off x="8136718" y="1321204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F75555-FD7E-5E47-1A6A-8784BAD333B5}"/>
              </a:ext>
            </a:extLst>
          </p:cNvPr>
          <p:cNvSpPr/>
          <p:nvPr/>
        </p:nvSpPr>
        <p:spPr>
          <a:xfrm rot="18798454">
            <a:off x="834470" y="1826667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 cm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FE2704F-B9D9-C5EE-A41D-7041261C5C21}"/>
              </a:ext>
            </a:extLst>
          </p:cNvPr>
          <p:cNvSpPr/>
          <p:nvPr/>
        </p:nvSpPr>
        <p:spPr>
          <a:xfrm rot="1643881">
            <a:off x="3277468" y="1826666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 cm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B6452F-3180-B742-789E-D9B5ACC646AB}"/>
              </a:ext>
            </a:extLst>
          </p:cNvPr>
          <p:cNvSpPr/>
          <p:nvPr/>
        </p:nvSpPr>
        <p:spPr>
          <a:xfrm rot="20232864">
            <a:off x="5821382" y="2325897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 cm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9FD27FB-B12D-B3EF-113F-4BCA3632B743}"/>
              </a:ext>
            </a:extLst>
          </p:cNvPr>
          <p:cNvSpPr txBox="1"/>
          <p:nvPr/>
        </p:nvSpPr>
        <p:spPr>
          <a:xfrm>
            <a:off x="723949" y="4371276"/>
            <a:ext cx="11098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Đường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gấp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khúc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MNPQ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gồm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3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đoạn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thẳng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: 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MN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, </a:t>
            </a:r>
            <a:r>
              <a:rPr lang="en-GB" sz="3600" b="1" noProof="0" dirty="0">
                <a:solidFill>
                  <a:srgbClr val="00B050"/>
                </a:solidFill>
                <a:latin typeface="UTM Avo" panose="02040603050506020204" pitchFamily="18" charset="0"/>
              </a:rPr>
              <a:t>NP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, </a:t>
            </a:r>
            <a:r>
              <a:rPr lang="en-GB" sz="3600" b="1" noProof="0" dirty="0">
                <a:solidFill>
                  <a:srgbClr val="7030A0"/>
                </a:solidFill>
                <a:latin typeface="UTM Avo" panose="02040603050506020204" pitchFamily="18" charset="0"/>
              </a:rPr>
              <a:t>PQ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AA5DE-4CF2-EC3D-F91C-6A01F9B093DA}"/>
              </a:ext>
            </a:extLst>
          </p:cNvPr>
          <p:cNvSpPr txBox="1"/>
          <p:nvPr/>
        </p:nvSpPr>
        <p:spPr>
          <a:xfrm>
            <a:off x="5912171" y="3413814"/>
            <a:ext cx="550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Đường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gấp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khúc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MNPQ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C273E6-1106-F483-DF66-7F69068936A3}"/>
              </a:ext>
            </a:extLst>
          </p:cNvPr>
          <p:cNvSpPr txBox="1"/>
          <p:nvPr/>
        </p:nvSpPr>
        <p:spPr>
          <a:xfrm>
            <a:off x="1007243" y="5027428"/>
            <a:ext cx="10177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Đô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̣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dài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đ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ường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gấp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khúc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MNPQ là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tổng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đô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̣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dài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các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đoạn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thẳng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MN, NP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va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̀ PQ: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b="1" noProof="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2496B69-4A3B-B22D-20DB-CDE16B8767B4}"/>
              </a:ext>
            </a:extLst>
          </p:cNvPr>
          <p:cNvSpPr txBox="1"/>
          <p:nvPr/>
        </p:nvSpPr>
        <p:spPr>
          <a:xfrm>
            <a:off x="2954408" y="6201373"/>
            <a:ext cx="6925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2 cm + 5 cm + 3 cm = </a:t>
            </a:r>
            <a:r>
              <a:rPr lang="en-GB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10 cm </a:t>
            </a:r>
            <a:endParaRPr lang="en-GB" sz="4400" b="1" noProof="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0AC6EC-5147-0901-784D-345318D3CBE4}"/>
              </a:ext>
            </a:extLst>
          </p:cNvPr>
          <p:cNvSpPr/>
          <p:nvPr/>
        </p:nvSpPr>
        <p:spPr>
          <a:xfrm>
            <a:off x="12260900" y="-1033815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50AFBD-6E5A-09AA-77F6-00788E7239E5}"/>
              </a:ext>
            </a:extLst>
          </p:cNvPr>
          <p:cNvSpPr/>
          <p:nvPr/>
        </p:nvSpPr>
        <p:spPr>
          <a:xfrm>
            <a:off x="12260900" y="4929675"/>
            <a:ext cx="3273267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710742" y="52685"/>
            <a:ext cx="1514716" cy="14234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4360" y="680104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08D1B-A699-C451-31E3-BADF7C27A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077" y="890955"/>
            <a:ext cx="10590187" cy="5591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0EADA5-6F2E-C0BE-628F-0BDEC3E38425}"/>
              </a:ext>
            </a:extLst>
          </p:cNvPr>
          <p:cNvSpPr/>
          <p:nvPr/>
        </p:nvSpPr>
        <p:spPr>
          <a:xfrm>
            <a:off x="12260900" y="-1033815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3D613F-E92D-9111-D8B9-33B887F2A2DB}"/>
              </a:ext>
            </a:extLst>
          </p:cNvPr>
          <p:cNvSpPr/>
          <p:nvPr/>
        </p:nvSpPr>
        <p:spPr>
          <a:xfrm>
            <a:off x="12260900" y="4929675"/>
            <a:ext cx="3273267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0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710742" y="52685"/>
            <a:ext cx="1514716" cy="14234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0404" y="596964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4325" y="157787"/>
            <a:ext cx="4038600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Hình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tư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́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giác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26" name="Picture 2" descr="Tứ giác là gì? Những hình tứ giác phổ biến hiện nay">
            <a:extLst>
              <a:ext uri="{FF2B5EF4-FFF2-40B4-BE49-F238E27FC236}">
                <a16:creationId xmlns:a16="http://schemas.microsoft.com/office/drawing/2014/main" id="{D1219AED-34C3-9B7D-C904-9F39E33EA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00" b="49500" l="52167" r="75500">
                        <a14:foregroundMark x1="74500" y1="26000" x2="74500" y2="26000"/>
                        <a14:foregroundMark x1="75500" y1="25000" x2="75500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7" t="11857" r="23209" b="46066"/>
          <a:stretch/>
        </p:blipFill>
        <p:spPr bwMode="auto">
          <a:xfrm>
            <a:off x="4914157" y="2984075"/>
            <a:ext cx="2320659" cy="239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ứ giác là gì? Những hình tứ giác phổ biến hiện nay">
            <a:extLst>
              <a:ext uri="{FF2B5EF4-FFF2-40B4-BE49-F238E27FC236}">
                <a16:creationId xmlns:a16="http://schemas.microsoft.com/office/drawing/2014/main" id="{4DF5C6A5-5F23-825C-D3F0-C331C290E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00" b="50500" l="32500" r="49000">
                        <a14:foregroundMark x1="39167" y1="48750" x2="39167" y2="48750"/>
                        <a14:foregroundMark x1="32500" y1="31250" x2="32500" y2="31250"/>
                        <a14:foregroundMark x1="39167" y1="50500" x2="39167" y2="50500"/>
                        <a14:foregroundMark x1="42833" y1="40500" x2="42833" y2="4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11951" r="48964" b="47495"/>
          <a:stretch/>
        </p:blipFill>
        <p:spPr bwMode="auto">
          <a:xfrm>
            <a:off x="5660213" y="951742"/>
            <a:ext cx="1786011" cy="24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ứ giác là gì? Những hình tứ giác phổ biến hiện nay">
            <a:extLst>
              <a:ext uri="{FF2B5EF4-FFF2-40B4-BE49-F238E27FC236}">
                <a16:creationId xmlns:a16="http://schemas.microsoft.com/office/drawing/2014/main" id="{BFAEC9F2-68C6-7448-EB34-99F3D6DE3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00" b="51500" l="79667" r="98833">
                        <a14:foregroundMark x1="97667" y1="49250" x2="97667" y2="49250"/>
                        <a14:foregroundMark x1="98500" y1="28750" x2="98500" y2="28750"/>
                        <a14:foregroundMark x1="98500" y1="37250" x2="98500" y2="37250"/>
                        <a14:foregroundMark x1="98667" y1="30750" x2="98667" y2="30750"/>
                        <a14:foregroundMark x1="98667" y1="28000" x2="98667" y2="28000"/>
                        <a14:foregroundMark x1="98500" y1="26250" x2="98833" y2="43000"/>
                        <a14:foregroundMark x1="98833" y1="51500" x2="98833" y2="51500"/>
                        <a14:foregroundMark x1="97500" y1="50750" x2="97500" y2="50750"/>
                        <a14:foregroundMark x1="97833" y1="32000" x2="97833" y2="32000"/>
                        <a14:foregroundMark x1="98167" y1="25500" x2="98167" y2="2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90" t="20393" b="46822"/>
          <a:stretch/>
        </p:blipFill>
        <p:spPr bwMode="auto">
          <a:xfrm>
            <a:off x="1396105" y="1242239"/>
            <a:ext cx="1991523" cy="193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Tứ giác là gì? Những hình tứ giác phổ biến hiện nay">
            <a:extLst>
              <a:ext uri="{FF2B5EF4-FFF2-40B4-BE49-F238E27FC236}">
                <a16:creationId xmlns:a16="http://schemas.microsoft.com/office/drawing/2014/main" id="{E8C7DF3C-AF9E-53B6-01CE-02620AD3B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000" b="76750" l="1500" r="29167">
                        <a14:foregroundMark x1="2833" y1="75000" x2="2833" y2="75000"/>
                        <a14:foregroundMark x1="8667" y1="59000" x2="8667" y2="59000"/>
                        <a14:foregroundMark x1="2667" y1="73250" x2="2667" y2="73250"/>
                        <a14:foregroundMark x1="21500" y1="76750" x2="21500" y2="76750"/>
                        <a14:foregroundMark x1="23667" y1="72500" x2="23667" y2="72500"/>
                        <a14:foregroundMark x1="14667" y1="67250" x2="14667" y2="67250"/>
                        <a14:foregroundMark x1="1500" y1="76500" x2="1500" y2="76500"/>
                        <a14:foregroundMark x1="7333" y1="61000" x2="7333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078" r="67371" b="21977"/>
          <a:stretch/>
        </p:blipFill>
        <p:spPr bwMode="auto">
          <a:xfrm>
            <a:off x="1196126" y="3682015"/>
            <a:ext cx="3419769" cy="139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Tứ giác là gì? Những hình tứ giác phổ biến hiện nay">
            <a:extLst>
              <a:ext uri="{FF2B5EF4-FFF2-40B4-BE49-F238E27FC236}">
                <a16:creationId xmlns:a16="http://schemas.microsoft.com/office/drawing/2014/main" id="{D4E91FC1-CCEA-D2C5-7EDE-958E886D6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750" b="99750" l="33167" r="63500">
                        <a14:foregroundMark x1="34000" y1="74750" x2="34000" y2="74750"/>
                        <a14:foregroundMark x1="60000" y1="76000" x2="60000" y2="76000"/>
                        <a14:foregroundMark x1="57333" y1="76500" x2="57333" y2="76500"/>
                        <a14:foregroundMark x1="48000" y1="59500" x2="48000" y2="59500"/>
                        <a14:foregroundMark x1="51000" y1="76500" x2="51000" y2="76500"/>
                        <a14:foregroundMark x1="45500" y1="76250" x2="45500" y2="76250"/>
                        <a14:foregroundMark x1="39833" y1="76500" x2="39833" y2="76500"/>
                        <a14:foregroundMark x1="33333" y1="76250" x2="33333" y2="76250"/>
                        <a14:foregroundMark x1="33833" y1="76000" x2="40333" y2="75250"/>
                        <a14:foregroundMark x1="40333" y1="75250" x2="46333" y2="75750"/>
                        <a14:foregroundMark x1="46333" y1="75750" x2="51667" y2="75250"/>
                        <a14:foregroundMark x1="51667" y1="75250" x2="52500" y2="75250"/>
                        <a14:foregroundMark x1="51333" y1="76250" x2="33333" y2="75750"/>
                        <a14:foregroundMark x1="37833" y1="59750" x2="33667" y2="76250"/>
                        <a14:foregroundMark x1="33667" y1="76250" x2="33333" y2="76500"/>
                        <a14:foregroundMark x1="37500" y1="59250" x2="50833" y2="60500"/>
                        <a14:foregroundMark x1="34667" y1="76250" x2="59000" y2="77000"/>
                        <a14:foregroundMark x1="52500" y1="71250" x2="52500" y2="71250"/>
                        <a14:foregroundMark x1="63500" y1="99750" x2="63500" y2="9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96" t="56173" r="37116" b="15977"/>
          <a:stretch/>
        </p:blipFill>
        <p:spPr bwMode="auto">
          <a:xfrm>
            <a:off x="7831340" y="2548900"/>
            <a:ext cx="2994388" cy="176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EC4AD5-78A1-A2C7-D77A-D139D5E215DA}"/>
              </a:ext>
            </a:extLst>
          </p:cNvPr>
          <p:cNvSpPr txBox="1"/>
          <p:nvPr/>
        </p:nvSpPr>
        <p:spPr>
          <a:xfrm>
            <a:off x="2676267" y="5383269"/>
            <a:ext cx="7120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Hình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giác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là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hình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tạo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bởi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đoạn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thẳng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khép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kín</a:t>
            </a:r>
            <a:r>
              <a:rPr lang="en-GB" sz="3600" b="1" noProof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F5D9AD-5140-EE2B-D888-FEED4052F43E}"/>
              </a:ext>
            </a:extLst>
          </p:cNvPr>
          <p:cNvSpPr/>
          <p:nvPr/>
        </p:nvSpPr>
        <p:spPr>
          <a:xfrm>
            <a:off x="12260900" y="-1033815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1EB35D-526B-1A4F-DDE3-CC535078E6A8}"/>
              </a:ext>
            </a:extLst>
          </p:cNvPr>
          <p:cNvSpPr/>
          <p:nvPr/>
        </p:nvSpPr>
        <p:spPr>
          <a:xfrm>
            <a:off x="12260900" y="4929675"/>
            <a:ext cx="3273267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710742" y="52685"/>
            <a:ext cx="1514716" cy="14234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6735" y="615919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4325" y="157787"/>
            <a:ext cx="4038600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Hình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tư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́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giác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230792"/>
            <a:ext cx="5916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Hình</a:t>
            </a:r>
            <a:r>
              <a:rPr kumimoji="0" lang="en-GB" sz="4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chư</a:t>
            </a:r>
            <a:r>
              <a:rPr kumimoji="0" lang="en-GB" sz="4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̃ </a:t>
            </a:r>
            <a:r>
              <a:rPr kumimoji="0" lang="en-GB" sz="40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nhật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050" name="Picture 2" descr="Giáo án Toán lớp 3 chương 2 bài 34: Hình vuông soạn chi tiết">
            <a:extLst>
              <a:ext uri="{FF2B5EF4-FFF2-40B4-BE49-F238E27FC236}">
                <a16:creationId xmlns:a16="http://schemas.microsoft.com/office/drawing/2014/main" id="{6A1BDB8C-127C-AFA9-2985-BBB586F9F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0" b="42022" l="54063" r="97344">
                        <a14:foregroundMark x1="54063" y1="15955" x2="54063" y2="15955"/>
                        <a14:foregroundMark x1="97344" y1="22022" x2="97344" y2="22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19" b="52924"/>
          <a:stretch/>
        </p:blipFill>
        <p:spPr bwMode="auto">
          <a:xfrm>
            <a:off x="1225302" y="1476102"/>
            <a:ext cx="3465491" cy="23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iáo án Toán lớp 3 chương 2 bài 34: Hình vuông soạn chi tiết">
            <a:extLst>
              <a:ext uri="{FF2B5EF4-FFF2-40B4-BE49-F238E27FC236}">
                <a16:creationId xmlns:a16="http://schemas.microsoft.com/office/drawing/2014/main" id="{44308EC1-E25A-A2FC-0224-DCE1E26C8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996" b="95111" l="4575" r="411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07" r="54250"/>
          <a:stretch/>
        </p:blipFill>
        <p:spPr bwMode="auto">
          <a:xfrm>
            <a:off x="6143625" y="1216961"/>
            <a:ext cx="3795723" cy="28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6AA5CE-53FE-C1FA-CC04-E78141143C49}"/>
              </a:ext>
            </a:extLst>
          </p:cNvPr>
          <p:cNvSpPr txBox="1"/>
          <p:nvPr/>
        </p:nvSpPr>
        <p:spPr>
          <a:xfrm>
            <a:off x="5450761" y="4230792"/>
            <a:ext cx="5916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Hình</a:t>
            </a:r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vuông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0B8A51-48A1-89C0-04F5-8183CB000895}"/>
              </a:ext>
            </a:extLst>
          </p:cNvPr>
          <p:cNvSpPr/>
          <p:nvPr/>
        </p:nvSpPr>
        <p:spPr>
          <a:xfrm>
            <a:off x="12260900" y="-1033815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CC0D8C-F2B7-A3A3-D682-36B1ACF57F1B}"/>
              </a:ext>
            </a:extLst>
          </p:cNvPr>
          <p:cNvSpPr/>
          <p:nvPr/>
        </p:nvSpPr>
        <p:spPr>
          <a:xfrm>
            <a:off x="12260900" y="4929675"/>
            <a:ext cx="3273267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0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7" y="228224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1" y="657458"/>
            <a:ext cx="6019208" cy="37066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EAA3F9-4938-6A4E-FF50-FB303F795AE8}"/>
              </a:ext>
            </a:extLst>
          </p:cNvPr>
          <p:cNvSpPr/>
          <p:nvPr/>
        </p:nvSpPr>
        <p:spPr>
          <a:xfrm>
            <a:off x="12260900" y="-1033815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1D2CF3-59EF-C7FA-4118-1B98CA945875}"/>
              </a:ext>
            </a:extLst>
          </p:cNvPr>
          <p:cNvSpPr/>
          <p:nvPr/>
        </p:nvSpPr>
        <p:spPr>
          <a:xfrm>
            <a:off x="12260900" y="4929675"/>
            <a:ext cx="3273267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4359" y="660663"/>
            <a:ext cx="11433517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Content Placeholder 38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46" y="4314676"/>
            <a:ext cx="2564831" cy="2564831"/>
          </a:xfr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F06D4E-9AD9-94BA-B6C9-EC3D23EBF9D2}"/>
              </a:ext>
            </a:extLst>
          </p:cNvPr>
          <p:cNvCxnSpPr>
            <a:cxnSpLocks/>
          </p:cNvCxnSpPr>
          <p:nvPr/>
        </p:nvCxnSpPr>
        <p:spPr>
          <a:xfrm flipV="1">
            <a:off x="1442118" y="2254319"/>
            <a:ext cx="1478280" cy="156972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68AD2B-4B20-98E1-4DB8-EEDF95BB8226}"/>
              </a:ext>
            </a:extLst>
          </p:cNvPr>
          <p:cNvCxnSpPr>
            <a:cxnSpLocks/>
          </p:cNvCxnSpPr>
          <p:nvPr/>
        </p:nvCxnSpPr>
        <p:spPr>
          <a:xfrm>
            <a:off x="2920398" y="2254319"/>
            <a:ext cx="1482757" cy="78486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174ED1-079E-2E38-4BA6-6BBDDED8C8C2}"/>
              </a:ext>
            </a:extLst>
          </p:cNvPr>
          <p:cNvCxnSpPr>
            <a:cxnSpLocks/>
          </p:cNvCxnSpPr>
          <p:nvPr/>
        </p:nvCxnSpPr>
        <p:spPr>
          <a:xfrm flipV="1">
            <a:off x="10262263" y="2209508"/>
            <a:ext cx="0" cy="143637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3AD01C-6731-91B6-9D86-CD104AEB655B}"/>
              </a:ext>
            </a:extLst>
          </p:cNvPr>
          <p:cNvCxnSpPr>
            <a:cxnSpLocks/>
          </p:cNvCxnSpPr>
          <p:nvPr/>
        </p:nvCxnSpPr>
        <p:spPr>
          <a:xfrm>
            <a:off x="8449609" y="2209508"/>
            <a:ext cx="1812654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F4E9C2-95C7-D0F5-FCC9-4606339CC165}"/>
              </a:ext>
            </a:extLst>
          </p:cNvPr>
          <p:cNvCxnSpPr>
            <a:cxnSpLocks/>
          </p:cNvCxnSpPr>
          <p:nvPr/>
        </p:nvCxnSpPr>
        <p:spPr>
          <a:xfrm>
            <a:off x="7427172" y="3645878"/>
            <a:ext cx="283509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BA93E-8628-3BF9-1B6B-461C99E5CEE7}"/>
              </a:ext>
            </a:extLst>
          </p:cNvPr>
          <p:cNvSpPr/>
          <p:nvPr/>
        </p:nvSpPr>
        <p:spPr>
          <a:xfrm>
            <a:off x="929957" y="3039179"/>
            <a:ext cx="5121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B8AF48-B87B-E69E-5BF8-4138A71F5EC4}"/>
              </a:ext>
            </a:extLst>
          </p:cNvPr>
          <p:cNvSpPr/>
          <p:nvPr/>
        </p:nvSpPr>
        <p:spPr>
          <a:xfrm>
            <a:off x="8073386" y="1473761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1A0C2E-4033-A703-7A49-92A2492DBC4B}"/>
              </a:ext>
            </a:extLst>
          </p:cNvPr>
          <p:cNvSpPr/>
          <p:nvPr/>
        </p:nvSpPr>
        <p:spPr>
          <a:xfrm>
            <a:off x="4337886" y="3039179"/>
            <a:ext cx="510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9F5305-84C2-FADB-ABA4-01880DDBC42B}"/>
              </a:ext>
            </a:extLst>
          </p:cNvPr>
          <p:cNvSpPr/>
          <p:nvPr/>
        </p:nvSpPr>
        <p:spPr>
          <a:xfrm>
            <a:off x="2655741" y="1423322"/>
            <a:ext cx="5293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27CC82-2B0B-656F-2190-B5D5C2DC85E5}"/>
              </a:ext>
            </a:extLst>
          </p:cNvPr>
          <p:cNvSpPr/>
          <p:nvPr/>
        </p:nvSpPr>
        <p:spPr>
          <a:xfrm>
            <a:off x="9996748" y="1438562"/>
            <a:ext cx="484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FD53B7-728B-A8CE-9442-6958BA2BFFDB}"/>
              </a:ext>
            </a:extLst>
          </p:cNvPr>
          <p:cNvSpPr/>
          <p:nvPr/>
        </p:nvSpPr>
        <p:spPr>
          <a:xfrm>
            <a:off x="9996748" y="3661118"/>
            <a:ext cx="577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E38F56-39AE-EEED-3B33-70EE44FB9935}"/>
              </a:ext>
            </a:extLst>
          </p:cNvPr>
          <p:cNvSpPr/>
          <p:nvPr/>
        </p:nvSpPr>
        <p:spPr>
          <a:xfrm>
            <a:off x="7157011" y="3627785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6C7986-B1A4-F962-28F0-5814C41BED1F}"/>
              </a:ext>
            </a:extLst>
          </p:cNvPr>
          <p:cNvSpPr txBox="1"/>
          <p:nvPr/>
        </p:nvSpPr>
        <p:spPr>
          <a:xfrm>
            <a:off x="2449285" y="751310"/>
            <a:ext cx="937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gấp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khúc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mỗi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hình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̃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DF659B-86DD-7B8B-5885-A99531763827}"/>
              </a:ext>
            </a:extLst>
          </p:cNvPr>
          <p:cNvSpPr txBox="1"/>
          <p:nvPr/>
        </p:nvSpPr>
        <p:spPr>
          <a:xfrm>
            <a:off x="-2331217" y="4251239"/>
            <a:ext cx="1109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gấp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khúc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D3A1F9-11BE-23A9-1ECD-89002C8D33A9}"/>
              </a:ext>
            </a:extLst>
          </p:cNvPr>
          <p:cNvSpPr txBox="1"/>
          <p:nvPr/>
        </p:nvSpPr>
        <p:spPr>
          <a:xfrm>
            <a:off x="3519938" y="4325908"/>
            <a:ext cx="1109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gấp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khúc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DEGH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" name="Picture 39">
            <a:hlinkClick r:id="rId4" action="ppaction://hlinksldjump"/>
            <a:extLst>
              <a:ext uri="{FF2B5EF4-FFF2-40B4-BE49-F238E27FC236}">
                <a16:creationId xmlns:a16="http://schemas.microsoft.com/office/drawing/2014/main" id="{C3FFF5D2-149E-3EF3-339C-A360965CD0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20" r="32156"/>
          <a:stretch/>
        </p:blipFill>
        <p:spPr>
          <a:xfrm>
            <a:off x="-184680" y="325159"/>
            <a:ext cx="3188676" cy="14577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C6C951-ED55-CF07-F749-B339A4E0EC95}"/>
              </a:ext>
            </a:extLst>
          </p:cNvPr>
          <p:cNvSpPr/>
          <p:nvPr/>
        </p:nvSpPr>
        <p:spPr>
          <a:xfrm>
            <a:off x="12260900" y="-1033815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D20EB-FDC3-8C8B-DB2C-A73B55CE77FE}"/>
              </a:ext>
            </a:extLst>
          </p:cNvPr>
          <p:cNvSpPr/>
          <p:nvPr/>
        </p:nvSpPr>
        <p:spPr>
          <a:xfrm>
            <a:off x="12260900" y="4929675"/>
            <a:ext cx="3273267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200</Words>
  <Application>Microsoft Office PowerPoint</Application>
  <PresentationFormat>Widescreen</PresentationFormat>
  <Paragraphs>62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 Light</vt:lpstr>
      <vt:lpstr>Calibri</vt:lpstr>
      <vt:lpstr>#9Slide07 HoneyCream</vt:lpstr>
      <vt:lpstr>Cambria</vt:lpstr>
      <vt:lpstr>UTM Avo</vt:lpstr>
      <vt:lpstr>UTM Edwardian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lastModifiedBy>Admin</cp:lastModifiedBy>
  <cp:revision>5</cp:revision>
  <dcterms:created xsi:type="dcterms:W3CDTF">2022-11-16T14:06:43Z</dcterms:created>
  <dcterms:modified xsi:type="dcterms:W3CDTF">2024-12-06T03:06:54Z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2022-11-16T14:14:15Z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dc642493-d472-4ee4-810f-b737d28192b9</vt:lpwstr>
  </property>
  <property fmtid="{D5CDD505-2E9C-101B-9397-08002B2CF9AE}" pid="8" name="MSIP_Label_defa4170-0d19-0005-0004-bc88714345d2_ContentBits">
    <vt:lpwstr>0</vt:lpwstr>
  </property>
</Properties>
</file>