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3" r:id="rId5"/>
    <p:sldId id="262" r:id="rId6"/>
    <p:sldId id="264" r:id="rId7"/>
    <p:sldId id="260" r:id="rId8"/>
    <p:sldId id="265" r:id="rId9"/>
    <p:sldId id="266" r:id="rId10"/>
    <p:sldId id="267" r:id="rId11"/>
    <p:sldId id="268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6580"/>
    <a:srgbClr val="F2B1B4"/>
    <a:srgbClr val="92D3E3"/>
    <a:srgbClr val="3CAADF"/>
    <a:srgbClr val="2691C5"/>
    <a:srgbClr val="FFF9CC"/>
    <a:srgbClr val="F7C248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A05483-657D-65E7-E0D7-FDE79018D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13F1D7-83D4-F495-C5A0-BF8EF6F06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2FD8D4-2622-8C13-431F-2F18DC45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923AC8F-3B93-B165-7B74-8A6D9D1B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6D8AC95-CA1C-A840-4785-9F1B3617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6CDE671B-6CF9-49FD-AF15-2CBBC2DA1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6D92F68-0F24-C7F4-4BC5-96751BD42C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7115175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862175EF-8D1E-E1CB-968F-3B979649D5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CA1EF5B7-DC84-A818-4D88-B60DAED73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9A106E0F-1348-1E4D-90FB-BFDF864F3C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828675"/>
            <a:ext cx="11515725" cy="5200650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0CEBD89B-F2FD-E4BF-7313-E80F39EA9C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61954"/>
            <a:ext cx="2819400" cy="1200150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B80F2152-69AF-269D-3D94-6D279CB53B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" y="3637233"/>
            <a:ext cx="1905000" cy="321945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8D09E832-B92C-73B4-005C-12EE5DD827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43250" cy="2562225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F0E6D484-3B46-7BB9-84CC-75BD54E0F6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0800" cy="1990725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D45CFBCB-51FA-EB2A-2A33-71DD2D664AD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F758649F-2EF7-6EFA-33F3-9AF597CEE33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8831273-4C3B-60C6-9E38-72446AEFB08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A609B0-4A9A-A28B-1BE0-9C0C42204B9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66987569-ED4E-37BE-A375-6F3FC53E23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5C98E948-3C97-143A-3816-0875369F57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446F6D-7DDF-E452-0CCD-1182F2B39A1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AD7388-6F57-866A-F00F-2D751252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E7AF5CB-7434-4A95-0390-1BD25078F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14C1C63-69EA-515D-507C-516EC8753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EA8023-C595-3AAC-BCBA-7E91906A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D14668A-5AF2-C568-4EC8-E91D0702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7E4E58-6414-D10C-61ED-930A5C84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AC8EDA-E142-547A-3D8B-43D32CC8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5E9C23-0A20-F509-928F-A184860EA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A59C4B-32A1-0EE3-C456-F3B31E9F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8B9B2F-4F41-9750-6A7F-C9F65A7E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88F1-25EB-7A44-CFBD-E2EF405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7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1C796A-09FF-B621-8C97-882EFED0C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B23A758-0FA0-8A31-6463-FBA17F651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0D4999-B518-8968-6AD2-76B8A017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DA457A-966C-153C-33FE-FF97CA88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426849-650F-D18D-D5C3-E23B99EA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0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0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D5BD09-43D6-81B3-9F31-C16FDF6E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1BCEA-152E-939A-64EE-8BE68B839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E69059-8AEA-303C-93FE-C83A4560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D30EA0-0881-416A-47AE-44E615C1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43A077-1016-5092-2FA2-58DB7D23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2A99CB5-F408-3380-042B-A1284E4B4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D0070D49-C34A-F32D-3EA1-F7DFBB2326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7115175" cy="6858000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07A8DA8D-D0FF-FA5C-96B6-2F9BD47D92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0143A9F-83B1-2700-D121-409D4015EC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337625"/>
            <a:ext cx="11515725" cy="6203852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224C136-D95F-2EC9-50FE-0FE775C885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16EC1473-59F1-1758-FF39-3B28248915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A37E8A1-E8C5-5D5E-A8FA-4F171F4A20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114E73-6294-1742-EBCD-7904ADB375F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944226CC-4EE1-9D7B-9CAC-95BF2148CD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0ED44399-9E96-C8D8-C545-BBBB05FAD52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A2652EE0-2603-5E7A-8EEF-F115A55D04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D5BD09-43D6-81B3-9F31-C16FDF6E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1BCEA-152E-939A-64EE-8BE68B839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E69059-8AEA-303C-93FE-C83A4560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D30EA0-0881-416A-47AE-44E615C1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43A077-1016-5092-2FA2-58DB7D23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2A99CB5-F408-3380-042B-A1284E4B4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D0070D49-C34A-F32D-3EA1-F7DFBB2326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7115175" cy="6858000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07A8DA8D-D0FF-FA5C-96B6-2F9BD47D92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0143A9F-83B1-2700-D121-409D4015EC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337625"/>
            <a:ext cx="11515725" cy="6203852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224C136-D95F-2EC9-50FE-0FE775C885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16EC1473-59F1-1758-FF39-3B28248915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A37E8A1-E8C5-5D5E-A8FA-4F171F4A20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114E73-6294-1742-EBCD-7904ADB375F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944226CC-4EE1-9D7B-9CAC-95BF2148CD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0ED44399-9E96-C8D8-C545-BBBB05FAD52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A2652EE0-2603-5E7A-8EEF-F115A55D04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110F421-5534-BE2E-9635-47CE80C63C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6013"/>
            <a:ext cx="12192000" cy="1881987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B78B53A-A753-6670-037F-48FA85A27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99135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3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DA9034-094F-47AF-1424-984A0894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E5D142-D027-FA9D-32A1-703BBE9F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3C3FEA-1F23-752D-AC26-B9F542C3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9B10B3-C49D-DA5A-460F-C6CBC367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4089EE-EF8D-D542-16F5-29464DD7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7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3F7597-68A5-12EA-B228-959298BA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885900-3677-3066-FF8C-A33B79592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FC5DD92-0D4B-6AA8-B916-9E992F1EF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D70E1FB-6B3A-1FB1-C6B9-B036B2E56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5BBD54D-8FA5-9EDA-80FD-0B9CDCE4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FBCD8C0-15CD-9C88-446A-3CDC4428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7D66D4-4C57-C1CE-AB9F-2B19A8CA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4A2352-AD7B-F156-5083-68DF50FAB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C46B186-008D-5F51-7208-C91AEF9F4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76AB7E-702B-C353-0B3F-EED8FC8E8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D9C864D-EE20-E592-6463-B3F7AC504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333C6F6-DD7E-D92F-A40A-FDC027D0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1420FD8-AA33-4012-AC5B-2587E75F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B417BEF-38E8-49A9-EA8A-5FEA6375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4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F2170-4B6C-4A1A-AAEF-5DB91142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9F5823-8F73-77BC-E04D-9A3E2219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0F622D0-FC6A-6CDC-0BBF-BA89484C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533204-DEF7-CFD2-78B3-E9B55A2A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6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5F20A2-30B8-1717-07E7-57FC5810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92806DF-5CF9-8B83-655D-DE5CD4F2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B9A4D6D-0CD8-F294-79F1-0AF38E68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0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1EF915-162A-582A-6A36-3E67257D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456C25-9AEA-A7EE-7931-1D07C4B5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2C8FC8-2EA1-32B3-3EF6-A5E9C3896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625B6D-8458-1B99-A275-982937EF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F03F9D-8B8C-87EF-4957-FAAAF938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FCA9482-C313-F3D0-ADE2-A47A8461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1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F99C249-199A-08E5-C4C6-BF2481D2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990A13-4DEB-AA4E-8105-40F176A0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F5D218-89D7-FE8A-EF7E-E3797C205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89E2-6225-4DC1-BF1A-7E823703E68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ABC120A-656B-4BE8-6980-2392A9B85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FAB65A-EC0F-E6FD-6BAB-B8E501842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03860B0B-955C-10BE-31BC-32E0348DC7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2063D5E3-3EE9-A4D7-2013-86DC3EBB86C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C4FF702-F595-D0AF-E85D-E3483A335C6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3343BB-B82C-9917-E097-DB728AEFD0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B5D4FADC-DCC7-82BD-D1FB-C3FE2BEC590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F718C00A-AB11-6528-987A-76EBA729145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9F28D0E3-A37A-466A-6644-49C9FA2C4B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3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65533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3833360-ABDD-6637-59D9-30752F36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30">
            <a:off x="8450826" y="3318045"/>
            <a:ext cx="3405058" cy="2750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36E1542-0B0A-F330-CFB1-551A61BB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9" y="2043339"/>
            <a:ext cx="9096020" cy="267027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DBDED9E-2E5F-6191-CD74-413239B9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67" y="1364357"/>
            <a:ext cx="2694666" cy="85961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CEF223B-A322-8F94-9DEE-75B279E35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294" y="4514171"/>
            <a:ext cx="2932430" cy="749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7039CF-FEF7-61BD-2FAC-E06B7732C8C8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AA6B1B-75AB-A586-5005-1EC6C15864D7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56861-D51C-1C2E-CD55-73B83A35F29D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66936-C053-FB3F-0940-C7E7B2756570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CF7B5B7-48E3-57F6-5D13-A62EC6B09C77}"/>
              </a:ext>
            </a:extLst>
          </p:cNvPr>
          <p:cNvGrpSpPr/>
          <p:nvPr/>
        </p:nvGrpSpPr>
        <p:grpSpPr>
          <a:xfrm>
            <a:off x="2305732" y="659878"/>
            <a:ext cx="8574471" cy="1134902"/>
            <a:chOff x="2305732" y="659878"/>
            <a:chExt cx="8574471" cy="1134902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2" y="659878"/>
              <a:ext cx="8395622" cy="1134782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484581" y="717562"/>
              <a:ext cx="83956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cong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cây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đây.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EEE99DA-8E0B-EF40-B030-5C73DE18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44" y="1806227"/>
            <a:ext cx="8893311" cy="4038950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AB6B6D3E-33F4-D123-18C6-5A1B34084BD5}"/>
              </a:ext>
            </a:extLst>
          </p:cNvPr>
          <p:cNvCxnSpPr/>
          <p:nvPr/>
        </p:nvCxnSpPr>
        <p:spPr>
          <a:xfrm>
            <a:off x="5636871" y="3993266"/>
            <a:ext cx="544010" cy="150471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82354935-921A-E239-AB3C-1A7DDFA1197E}"/>
              </a:ext>
            </a:extLst>
          </p:cNvPr>
          <p:cNvSpPr/>
          <p:nvPr/>
        </p:nvSpPr>
        <p:spPr>
          <a:xfrm>
            <a:off x="3819646" y="3333508"/>
            <a:ext cx="1817225" cy="925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9D9AD3E2-F685-451A-9C63-8C2B8155CB08}"/>
              </a:ext>
            </a:extLst>
          </p:cNvPr>
          <p:cNvCxnSpPr>
            <a:cxnSpLocks/>
          </p:cNvCxnSpPr>
          <p:nvPr/>
        </p:nvCxnSpPr>
        <p:spPr>
          <a:xfrm flipH="1" flipV="1">
            <a:off x="6682392" y="5113674"/>
            <a:ext cx="617318" cy="13889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F35DD56F-F630-FF3D-B3FA-5C6944451E70}"/>
              </a:ext>
            </a:extLst>
          </p:cNvPr>
          <p:cNvCxnSpPr>
            <a:cxnSpLocks/>
          </p:cNvCxnSpPr>
          <p:nvPr/>
        </p:nvCxnSpPr>
        <p:spPr>
          <a:xfrm flipV="1">
            <a:off x="5729468" y="4490977"/>
            <a:ext cx="2280213" cy="10648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04A98836-855B-C09C-EBF9-B741F850221A}"/>
              </a:ext>
            </a:extLst>
          </p:cNvPr>
          <p:cNvSpPr/>
          <p:nvPr/>
        </p:nvSpPr>
        <p:spPr>
          <a:xfrm>
            <a:off x="7299710" y="5140998"/>
            <a:ext cx="2622015" cy="586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1893854E-63BF-69C8-F402-111C74BC9BD8}"/>
              </a:ext>
            </a:extLst>
          </p:cNvPr>
          <p:cNvCxnSpPr>
            <a:cxnSpLocks/>
          </p:cNvCxnSpPr>
          <p:nvPr/>
        </p:nvCxnSpPr>
        <p:spPr>
          <a:xfrm>
            <a:off x="7028667" y="3279061"/>
            <a:ext cx="2683503" cy="7988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EB5BA309-B828-52B8-5BC3-3ACE3AF219BC}"/>
              </a:ext>
            </a:extLst>
          </p:cNvPr>
          <p:cNvCxnSpPr>
            <a:cxnSpLocks/>
          </p:cNvCxnSpPr>
          <p:nvPr/>
        </p:nvCxnSpPr>
        <p:spPr>
          <a:xfrm flipH="1" flipV="1">
            <a:off x="8271376" y="3635992"/>
            <a:ext cx="180783" cy="50774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B01350AD-B41C-F014-0DFD-170203FBDB76}"/>
              </a:ext>
            </a:extLst>
          </p:cNvPr>
          <p:cNvSpPr/>
          <p:nvPr/>
        </p:nvSpPr>
        <p:spPr>
          <a:xfrm>
            <a:off x="8192645" y="4206920"/>
            <a:ext cx="3454410" cy="586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E450BFA-3467-5591-9721-7B4E0C71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3" y="507666"/>
            <a:ext cx="1847248" cy="1298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6961D6-DF77-774E-2987-9FC32D2CA220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D0DC6-E653-BC74-A76F-F6688832E9A5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F83E1-A34F-8B53-1BDB-FBAAC5726B3C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584B1-F8CE-4E1F-615B-C2E89B30ADD4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A87EAB-E58E-B2ED-DE6F-8E117216A7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32" y="1599376"/>
            <a:ext cx="4710546" cy="36592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2FC394-E22D-CBCC-096D-84730D73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7" y="600833"/>
            <a:ext cx="5584420" cy="53161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DCD5A-3F1E-011B-1E14-1C4920481789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F09DE2-F0A1-48C4-D65F-689206226373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FCC450-65A7-B662-6601-00C4D02B6F74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47AA95-FB08-FE2B-5696-09C54522CDE0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AD9CADF-BE2D-CE43-9035-79BB96C3FF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35" y="1506585"/>
            <a:ext cx="6363855" cy="324316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6D61ADF-173F-4BBB-F56F-8702720D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0" y="770913"/>
            <a:ext cx="5584420" cy="53161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28315A-983A-2249-E217-899AB757376C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7A671-55B8-C53F-A985-CC6271E36506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FCC4AD-D5FD-03A5-DA8A-0B351090C1A8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16B5A-ED38-4127-3D79-8DB9D99DCA85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EEF9A64-AE60-0125-941A-F68D04F09D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1" y="3697952"/>
            <a:ext cx="4180112" cy="232235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9FA9E75-8EE0-E19D-D9F8-9FE38C9CE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 t="1659" r="51888" b="52104"/>
          <a:stretch/>
        </p:blipFill>
        <p:spPr>
          <a:xfrm>
            <a:off x="9543643" y="2767246"/>
            <a:ext cx="2611503" cy="3554226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E6EEE9A-D2E8-BCF4-75B4-50A38EFEA5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1" y="799982"/>
            <a:ext cx="4137633" cy="254448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4EA4B42E-76B6-EFBB-E0A2-0DDC88BE7CE3}"/>
              </a:ext>
            </a:extLst>
          </p:cNvPr>
          <p:cNvGrpSpPr/>
          <p:nvPr/>
        </p:nvGrpSpPr>
        <p:grpSpPr>
          <a:xfrm>
            <a:off x="5589774" y="2935281"/>
            <a:ext cx="3664632" cy="2498914"/>
            <a:chOff x="5922713" y="930086"/>
            <a:chExt cx="3664632" cy="2498914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id="{0AAE13ED-CD58-E49B-9B3E-979EC9156981}"/>
                </a:ext>
              </a:extLst>
            </p:cNvPr>
            <p:cNvSpPr/>
            <p:nvPr/>
          </p:nvSpPr>
          <p:spPr>
            <a:xfrm>
              <a:off x="5922713" y="930086"/>
              <a:ext cx="3664632" cy="2498914"/>
            </a:xfrm>
            <a:prstGeom prst="wedgeEllipseCallout">
              <a:avLst>
                <a:gd name="adj1" fmla="val 83624"/>
                <a:gd name="adj2" fmla="val -4562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rgbClr val="2691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FCFF0A1-5B23-7782-2899-59D06B0ECC9F}"/>
                </a:ext>
              </a:extLst>
            </p:cNvPr>
            <p:cNvSpPr txBox="1"/>
            <p:nvPr/>
          </p:nvSpPr>
          <p:spPr>
            <a:xfrm>
              <a:off x="6265682" y="1295181"/>
              <a:ext cx="32113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cong.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8CC8AAE3-3953-BFE4-25ED-BC979A6FDEFD}"/>
              </a:ext>
            </a:extLst>
          </p:cNvPr>
          <p:cNvGrpSpPr/>
          <p:nvPr/>
        </p:nvGrpSpPr>
        <p:grpSpPr>
          <a:xfrm>
            <a:off x="5717310" y="922001"/>
            <a:ext cx="4103968" cy="1507163"/>
            <a:chOff x="5717310" y="922001"/>
            <a:chExt cx="4103968" cy="1507163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33A77F3D-BB12-C88D-A4CE-D536D0B0BBE3}"/>
                </a:ext>
              </a:extLst>
            </p:cNvPr>
            <p:cNvSpPr/>
            <p:nvPr/>
          </p:nvSpPr>
          <p:spPr>
            <a:xfrm>
              <a:off x="5717310" y="922001"/>
              <a:ext cx="4103968" cy="1507163"/>
            </a:xfrm>
            <a:prstGeom prst="roundRect">
              <a:avLst/>
            </a:prstGeom>
            <a:noFill/>
            <a:ln w="19050">
              <a:solidFill>
                <a:srgbClr val="3CAAD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F04F2052-11EE-EFC0-40A7-18DCF460D480}"/>
                </a:ext>
              </a:extLst>
            </p:cNvPr>
            <p:cNvSpPr txBox="1"/>
            <p:nvPr/>
          </p:nvSpPr>
          <p:spPr>
            <a:xfrm>
              <a:off x="5717311" y="1260083"/>
              <a:ext cx="4103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9F3724E-11BC-9D87-8735-8138F31431BB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637BE-F790-AA8C-DA69-9334E664570E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4D7AE-835A-6E72-51D0-E3CE2D2E9140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AE36F-5A42-DF41-C2AA-30E46F34F21E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DA4E5697-A371-8E93-9BCD-9F3A103B3BC7}"/>
              </a:ext>
            </a:extLst>
          </p:cNvPr>
          <p:cNvSpPr txBox="1"/>
          <p:nvPr/>
        </p:nvSpPr>
        <p:spPr>
          <a:xfrm>
            <a:off x="1068795" y="1164040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98515A95-B580-73F0-575A-66D7EDAA4AE7}"/>
              </a:ext>
            </a:extLst>
          </p:cNvPr>
          <p:cNvSpPr txBox="1"/>
          <p:nvPr/>
        </p:nvSpPr>
        <p:spPr>
          <a:xfrm>
            <a:off x="1003413" y="2621887"/>
            <a:ext cx="3340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8D8F28A-A5E2-9881-FFFD-E4636EC0D103}"/>
              </a:ext>
            </a:extLst>
          </p:cNvPr>
          <p:cNvCxnSpPr>
            <a:cxnSpLocks/>
          </p:cNvCxnSpPr>
          <p:nvPr/>
        </p:nvCxnSpPr>
        <p:spPr>
          <a:xfrm>
            <a:off x="1159947" y="3395368"/>
            <a:ext cx="3836555" cy="0"/>
          </a:xfrm>
          <a:prstGeom prst="line">
            <a:avLst/>
          </a:prstGeom>
          <a:ln w="76200">
            <a:solidFill>
              <a:srgbClr val="92D3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Nhóm 2">
            <a:extLst>
              <a:ext uri="{FF2B5EF4-FFF2-40B4-BE49-F238E27FC236}">
                <a16:creationId xmlns:a16="http://schemas.microsoft.com/office/drawing/2014/main" id="{BEAB8991-5226-F57A-C493-38EE62CD4076}"/>
              </a:ext>
            </a:extLst>
          </p:cNvPr>
          <p:cNvGrpSpPr/>
          <p:nvPr/>
        </p:nvGrpSpPr>
        <p:grpSpPr>
          <a:xfrm>
            <a:off x="1500958" y="2916415"/>
            <a:ext cx="3034460" cy="557362"/>
            <a:chOff x="1500958" y="2916415"/>
            <a:chExt cx="3034460" cy="557362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093B836-E4D1-90AA-4E26-F76705A754EE}"/>
                </a:ext>
              </a:extLst>
            </p:cNvPr>
            <p:cNvSpPr/>
            <p:nvPr/>
          </p:nvSpPr>
          <p:spPr>
            <a:xfrm>
              <a:off x="1568402" y="3317871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68B9D183-F070-C055-6489-5F5D08C3A0E3}"/>
                </a:ext>
              </a:extLst>
            </p:cNvPr>
            <p:cNvSpPr/>
            <p:nvPr/>
          </p:nvSpPr>
          <p:spPr>
            <a:xfrm>
              <a:off x="4317264" y="3304192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49273EA7-B342-24E3-7E37-6A6DB978999E}"/>
                </a:ext>
              </a:extLst>
            </p:cNvPr>
            <p:cNvSpPr/>
            <p:nvPr/>
          </p:nvSpPr>
          <p:spPr>
            <a:xfrm>
              <a:off x="3877832" y="3318783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27305F0A-769F-3524-E1A3-7C6243AF9871}"/>
                </a:ext>
              </a:extLst>
            </p:cNvPr>
            <p:cNvSpPr txBox="1"/>
            <p:nvPr/>
          </p:nvSpPr>
          <p:spPr>
            <a:xfrm>
              <a:off x="1500958" y="2935980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F34059C-5F93-6855-F36D-7EF5F191E421}"/>
                </a:ext>
              </a:extLst>
            </p:cNvPr>
            <p:cNvSpPr txBox="1"/>
            <p:nvPr/>
          </p:nvSpPr>
          <p:spPr>
            <a:xfrm>
              <a:off x="3785667" y="291641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379C007-78BB-CA3C-BCCB-A9160BEA468F}"/>
                </a:ext>
              </a:extLst>
            </p:cNvPr>
            <p:cNvSpPr txBox="1"/>
            <p:nvPr/>
          </p:nvSpPr>
          <p:spPr>
            <a:xfrm>
              <a:off x="4193658" y="2916415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8D65F9D4-CDF4-DB06-8B0E-56E22E71CAB3}"/>
              </a:ext>
            </a:extLst>
          </p:cNvPr>
          <p:cNvSpPr txBox="1"/>
          <p:nvPr/>
        </p:nvSpPr>
        <p:spPr>
          <a:xfrm>
            <a:off x="3218204" y="5144121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AD6E3965-B92C-3A65-899E-3B933D204B56}"/>
              </a:ext>
            </a:extLst>
          </p:cNvPr>
          <p:cNvGrpSpPr/>
          <p:nvPr/>
        </p:nvGrpSpPr>
        <p:grpSpPr>
          <a:xfrm>
            <a:off x="1357874" y="4089508"/>
            <a:ext cx="2246761" cy="1423945"/>
            <a:chOff x="5810044" y="4837453"/>
            <a:chExt cx="2246761" cy="1423945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05F8BF7-5EE8-A887-6EE1-F7B982847BD1}"/>
                </a:ext>
              </a:extLst>
            </p:cNvPr>
            <p:cNvSpPr/>
            <p:nvPr/>
          </p:nvSpPr>
          <p:spPr>
            <a:xfrm rot="1237011">
              <a:off x="5906728" y="4837453"/>
              <a:ext cx="2150077" cy="1380823"/>
            </a:xfrm>
            <a:custGeom>
              <a:avLst/>
              <a:gdLst>
                <a:gd name="connsiteX0" fmla="*/ 0 w 5929746"/>
                <a:gd name="connsiteY0" fmla="*/ 3703781 h 4031955"/>
                <a:gd name="connsiteX1" fmla="*/ 4082473 w 5929746"/>
                <a:gd name="connsiteY1" fmla="*/ 3666836 h 4031955"/>
                <a:gd name="connsiteX2" fmla="*/ 5929746 w 5929746"/>
                <a:gd name="connsiteY2" fmla="*/ 0 h 4031955"/>
                <a:gd name="connsiteX0" fmla="*/ 0 w 5929746"/>
                <a:gd name="connsiteY0" fmla="*/ 3703781 h 3808202"/>
                <a:gd name="connsiteX1" fmla="*/ 3620142 w 5929746"/>
                <a:gd name="connsiteY1" fmla="*/ 3032875 h 3808202"/>
                <a:gd name="connsiteX2" fmla="*/ 5929746 w 5929746"/>
                <a:gd name="connsiteY2" fmla="*/ 0 h 380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9746" h="3808202">
                  <a:moveTo>
                    <a:pt x="0" y="3703781"/>
                  </a:moveTo>
                  <a:cubicBezTo>
                    <a:pt x="1547091" y="3993957"/>
                    <a:pt x="2631851" y="3650172"/>
                    <a:pt x="3620142" y="3032875"/>
                  </a:cubicBezTo>
                  <a:cubicBezTo>
                    <a:pt x="4608433" y="2415578"/>
                    <a:pt x="5500255" y="1524769"/>
                    <a:pt x="5929746" y="0"/>
                  </a:cubicBezTo>
                </a:path>
              </a:pathLst>
            </a:custGeom>
            <a:noFill/>
            <a:ln w="76200">
              <a:solidFill>
                <a:srgbClr val="F2B1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43BE3E43-AC77-1553-0ECC-33EC295C2EA4}"/>
                </a:ext>
              </a:extLst>
            </p:cNvPr>
            <p:cNvSpPr txBox="1"/>
            <p:nvPr/>
          </p:nvSpPr>
          <p:spPr>
            <a:xfrm>
              <a:off x="5810044" y="589206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D9DF7677-ED6C-22BA-0070-BA4847039E32}"/>
              </a:ext>
            </a:extLst>
          </p:cNvPr>
          <p:cNvCxnSpPr>
            <a:cxnSpLocks/>
          </p:cNvCxnSpPr>
          <p:nvPr/>
        </p:nvCxnSpPr>
        <p:spPr>
          <a:xfrm>
            <a:off x="1081681" y="1848903"/>
            <a:ext cx="383655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Nhóm 1">
            <a:extLst>
              <a:ext uri="{FF2B5EF4-FFF2-40B4-BE49-F238E27FC236}">
                <a16:creationId xmlns:a16="http://schemas.microsoft.com/office/drawing/2014/main" id="{70A26F0F-6782-CE87-5D77-84B785894154}"/>
              </a:ext>
            </a:extLst>
          </p:cNvPr>
          <p:cNvGrpSpPr/>
          <p:nvPr/>
        </p:nvGrpSpPr>
        <p:grpSpPr>
          <a:xfrm>
            <a:off x="1416174" y="1369951"/>
            <a:ext cx="2749436" cy="556449"/>
            <a:chOff x="1416174" y="1369951"/>
            <a:chExt cx="2749436" cy="556449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96DCD66E-A0D6-64E8-6ACD-C9C3700B4078}"/>
                </a:ext>
              </a:extLst>
            </p:cNvPr>
            <p:cNvSpPr/>
            <p:nvPr/>
          </p:nvSpPr>
          <p:spPr>
            <a:xfrm>
              <a:off x="1490136" y="1771406"/>
              <a:ext cx="154994" cy="15499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AE058C50-A9D0-0EB4-08EC-E17AD3F89D01}"/>
                </a:ext>
              </a:extLst>
            </p:cNvPr>
            <p:cNvSpPr/>
            <p:nvPr/>
          </p:nvSpPr>
          <p:spPr>
            <a:xfrm>
              <a:off x="3922628" y="1771405"/>
              <a:ext cx="154994" cy="15499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69DCCF6-8064-A5E3-175D-E8FCC41F2EB9}"/>
                </a:ext>
              </a:extLst>
            </p:cNvPr>
            <p:cNvSpPr txBox="1"/>
            <p:nvPr/>
          </p:nvSpPr>
          <p:spPr>
            <a:xfrm>
              <a:off x="1416174" y="1433983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5B402A59-B920-9D66-0E42-64E96CECEB14}"/>
                </a:ext>
              </a:extLst>
            </p:cNvPr>
            <p:cNvSpPr txBox="1"/>
            <p:nvPr/>
          </p:nvSpPr>
          <p:spPr>
            <a:xfrm>
              <a:off x="3830262" y="1369951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13" name="Mũi tên: Hình ngũ giác 12">
            <a:extLst>
              <a:ext uri="{FF2B5EF4-FFF2-40B4-BE49-F238E27FC236}">
                <a16:creationId xmlns:a16="http://schemas.microsoft.com/office/drawing/2014/main" id="{9A810CB0-023C-1ADA-8CCD-91B49466DFDA}"/>
              </a:ext>
            </a:extLst>
          </p:cNvPr>
          <p:cNvSpPr/>
          <p:nvPr/>
        </p:nvSpPr>
        <p:spPr>
          <a:xfrm>
            <a:off x="5683368" y="2659214"/>
            <a:ext cx="4302553" cy="1627301"/>
          </a:xfrm>
          <a:prstGeom prst="homePlate">
            <a:avLst/>
          </a:prstGeom>
          <a:solidFill>
            <a:srgbClr val="92D3E3"/>
          </a:solidFill>
          <a:ln w="19050">
            <a:solidFill>
              <a:srgbClr val="2691C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9FA9E75-8EE0-E19D-D9F8-9FE38C9CE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1" t="55477" r="27000"/>
          <a:stretch/>
        </p:blipFill>
        <p:spPr>
          <a:xfrm>
            <a:off x="9100816" y="2916415"/>
            <a:ext cx="2611503" cy="34224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C75DF4-4C5C-40B5-C7D3-79A44793DF9B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A29E9C-A2DA-9275-0629-CCCC525666F4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4EC9F-7BA0-4386-2F06-744E5A8DE312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36985-1346-9A8F-0B39-90F8DFCB22FA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7" grpId="0"/>
      <p:bldP spid="49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Nhóm 19">
            <a:extLst>
              <a:ext uri="{FF2B5EF4-FFF2-40B4-BE49-F238E27FC236}">
                <a16:creationId xmlns:a16="http://schemas.microsoft.com/office/drawing/2014/main" id="{A396BAFD-CF8B-D486-D5EB-5485C4138014}"/>
              </a:ext>
            </a:extLst>
          </p:cNvPr>
          <p:cNvGrpSpPr/>
          <p:nvPr/>
        </p:nvGrpSpPr>
        <p:grpSpPr>
          <a:xfrm>
            <a:off x="900517" y="3654244"/>
            <a:ext cx="3869010" cy="561156"/>
            <a:chOff x="1081681" y="1369951"/>
            <a:chExt cx="3836555" cy="556449"/>
          </a:xfrm>
        </p:grpSpPr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6A2EA60-3C0A-D3F5-3F67-95DE056A8AB6}"/>
                </a:ext>
              </a:extLst>
            </p:cNvPr>
            <p:cNvCxnSpPr>
              <a:cxnSpLocks/>
            </p:cNvCxnSpPr>
            <p:nvPr/>
          </p:nvCxnSpPr>
          <p:spPr>
            <a:xfrm>
              <a:off x="1081681" y="1848903"/>
              <a:ext cx="3836555" cy="0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3EAA220-9950-8E3F-1C86-F2553F096307}"/>
                </a:ext>
              </a:extLst>
            </p:cNvPr>
            <p:cNvGrpSpPr/>
            <p:nvPr/>
          </p:nvGrpSpPr>
          <p:grpSpPr>
            <a:xfrm>
              <a:off x="1416174" y="1369951"/>
              <a:ext cx="2749436" cy="556449"/>
              <a:chOff x="1416174" y="1369951"/>
              <a:chExt cx="2749436" cy="556449"/>
            </a:xfrm>
          </p:grpSpPr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C67E238A-5C62-654B-08AD-6097D351153F}"/>
                  </a:ext>
                </a:extLst>
              </p:cNvPr>
              <p:cNvSpPr/>
              <p:nvPr/>
            </p:nvSpPr>
            <p:spPr>
              <a:xfrm>
                <a:off x="1490136" y="1771406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B6A14151-9E8A-31EC-AF1E-3141691EBBDF}"/>
                  </a:ext>
                </a:extLst>
              </p:cNvPr>
              <p:cNvSpPr/>
              <p:nvPr/>
            </p:nvSpPr>
            <p:spPr>
              <a:xfrm>
                <a:off x="3922628" y="1771405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66BA451-7E73-F075-640A-43A42EC99FD8}"/>
                  </a:ext>
                </a:extLst>
              </p:cNvPr>
              <p:cNvSpPr txBox="1"/>
              <p:nvPr/>
            </p:nvSpPr>
            <p:spPr>
              <a:xfrm>
                <a:off x="1416174" y="1433983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A910507-D363-D694-C592-BFECDBAE50B5}"/>
                  </a:ext>
                </a:extLst>
              </p:cNvPr>
              <p:cNvSpPr txBox="1"/>
              <p:nvPr/>
            </p:nvSpPr>
            <p:spPr>
              <a:xfrm>
                <a:off x="3830262" y="1369951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74523598-0C4F-BED6-A6D5-0E374F4CFF60}"/>
              </a:ext>
            </a:extLst>
          </p:cNvPr>
          <p:cNvGrpSpPr/>
          <p:nvPr/>
        </p:nvGrpSpPr>
        <p:grpSpPr>
          <a:xfrm>
            <a:off x="1113384" y="2468481"/>
            <a:ext cx="3428081" cy="731939"/>
            <a:chOff x="1500958" y="2916415"/>
            <a:chExt cx="2610439" cy="557362"/>
          </a:xfrm>
        </p:grpSpPr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68EBF36B-2A83-2549-A91E-6DBDE6EF2460}"/>
                </a:ext>
              </a:extLst>
            </p:cNvPr>
            <p:cNvCxnSpPr>
              <a:cxnSpLocks/>
              <a:stCxn id="12" idx="3"/>
              <a:endCxn id="14" idx="6"/>
            </p:cNvCxnSpPr>
            <p:nvPr/>
          </p:nvCxnSpPr>
          <p:spPr>
            <a:xfrm flipV="1">
              <a:off x="1591100" y="3396280"/>
              <a:ext cx="2441726" cy="0"/>
            </a:xfrm>
            <a:prstGeom prst="line">
              <a:avLst/>
            </a:prstGeom>
            <a:ln w="76200">
              <a:solidFill>
                <a:srgbClr val="92D3E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EC20608-B36A-82C0-246F-2585EE1B4383}"/>
                </a:ext>
              </a:extLst>
            </p:cNvPr>
            <p:cNvGrpSpPr/>
            <p:nvPr/>
          </p:nvGrpSpPr>
          <p:grpSpPr>
            <a:xfrm>
              <a:off x="1500958" y="2916415"/>
              <a:ext cx="2610439" cy="557362"/>
              <a:chOff x="1500958" y="2916415"/>
              <a:chExt cx="2610439" cy="557362"/>
            </a:xfrm>
          </p:grpSpPr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553E7743-54C4-2540-3935-613763B61969}"/>
                  </a:ext>
                </a:extLst>
              </p:cNvPr>
              <p:cNvSpPr/>
              <p:nvPr/>
            </p:nvSpPr>
            <p:spPr>
              <a:xfrm>
                <a:off x="1568402" y="3317871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C0BF2D74-9676-D9A3-1F50-2A15C0C645B0}"/>
                  </a:ext>
                </a:extLst>
              </p:cNvPr>
              <p:cNvSpPr/>
              <p:nvPr/>
            </p:nvSpPr>
            <p:spPr>
              <a:xfrm>
                <a:off x="3877832" y="3318783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CA8111C-68BC-03CC-8B3E-220FBD63AAFD}"/>
                  </a:ext>
                </a:extLst>
              </p:cNvPr>
              <p:cNvSpPr txBox="1"/>
              <p:nvPr/>
            </p:nvSpPr>
            <p:spPr>
              <a:xfrm>
                <a:off x="1500958" y="2935980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92157DB-7054-03A3-ABA6-820D528A9162}"/>
                  </a:ext>
                </a:extLst>
              </p:cNvPr>
              <p:cNvSpPr txBox="1"/>
              <p:nvPr/>
            </p:nvSpPr>
            <p:spPr>
              <a:xfrm>
                <a:off x="3785667" y="2916415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</a:p>
            </p:txBody>
          </p:sp>
        </p:grp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AEE216F-5973-9412-ED38-76050956F912}"/>
              </a:ext>
            </a:extLst>
          </p:cNvPr>
          <p:cNvGrpSpPr/>
          <p:nvPr/>
        </p:nvGrpSpPr>
        <p:grpSpPr>
          <a:xfrm>
            <a:off x="5664639" y="907800"/>
            <a:ext cx="4553527" cy="2087418"/>
            <a:chOff x="5664639" y="907800"/>
            <a:chExt cx="4553527" cy="2087418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A8D0B616-7ED7-E83A-CFC5-6A78547290D7}"/>
                </a:ext>
              </a:extLst>
            </p:cNvPr>
            <p:cNvGrpSpPr/>
            <p:nvPr/>
          </p:nvGrpSpPr>
          <p:grpSpPr>
            <a:xfrm>
              <a:off x="5664639" y="907800"/>
              <a:ext cx="4553527" cy="2087418"/>
              <a:chOff x="5664639" y="907800"/>
              <a:chExt cx="4553527" cy="2087418"/>
            </a:xfrm>
          </p:grpSpPr>
          <p:sp>
            <p:nvSpPr>
              <p:cNvPr id="22" name="Bong bóng Lời nói: Hình chữ nhật với Góc Tròn 21">
                <a:extLst>
                  <a:ext uri="{FF2B5EF4-FFF2-40B4-BE49-F238E27FC236}">
                    <a16:creationId xmlns:a16="http://schemas.microsoft.com/office/drawing/2014/main" id="{A971FCBA-3B45-3F9F-DFF8-E3F7F58E9547}"/>
                  </a:ext>
                </a:extLst>
              </p:cNvPr>
              <p:cNvSpPr/>
              <p:nvPr/>
            </p:nvSpPr>
            <p:spPr>
              <a:xfrm>
                <a:off x="5664639" y="907800"/>
                <a:ext cx="4553527" cy="2087418"/>
              </a:xfrm>
              <a:prstGeom prst="wedgeRoundRectCallout">
                <a:avLst>
                  <a:gd name="adj1" fmla="val 54826"/>
                  <a:gd name="adj2" fmla="val 67367"/>
                  <a:gd name="adj3" fmla="val 16667"/>
                </a:avLst>
              </a:prstGeom>
              <a:solidFill>
                <a:srgbClr val="92D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Bong bóng Lời nói: Hình chữ nhật với Góc Tròn 22">
                <a:extLst>
                  <a:ext uri="{FF2B5EF4-FFF2-40B4-BE49-F238E27FC236}">
                    <a16:creationId xmlns:a16="http://schemas.microsoft.com/office/drawing/2014/main" id="{AC897487-D8BD-8EDD-742E-DB31BCA54832}"/>
                  </a:ext>
                </a:extLst>
              </p:cNvPr>
              <p:cNvSpPr/>
              <p:nvPr/>
            </p:nvSpPr>
            <p:spPr>
              <a:xfrm>
                <a:off x="5738970" y="941875"/>
                <a:ext cx="4404863" cy="2019268"/>
              </a:xfrm>
              <a:prstGeom prst="wedgeRoundRectCallout">
                <a:avLst>
                  <a:gd name="adj1" fmla="val 54826"/>
                  <a:gd name="adj2" fmla="val 67367"/>
                  <a:gd name="adj3" fmla="val 16667"/>
                </a:avLst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8434D596-9C08-61DB-3A98-CE372E27DF7A}"/>
                </a:ext>
              </a:extLst>
            </p:cNvPr>
            <p:cNvSpPr txBox="1"/>
            <p:nvPr/>
          </p:nvSpPr>
          <p:spPr>
            <a:xfrm>
              <a:off x="5858601" y="1547020"/>
              <a:ext cx="41655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84E17F84-A18B-2719-AA18-72AF26FAC8C3}"/>
              </a:ext>
            </a:extLst>
          </p:cNvPr>
          <p:cNvGrpSpPr/>
          <p:nvPr/>
        </p:nvGrpSpPr>
        <p:grpSpPr>
          <a:xfrm>
            <a:off x="4989476" y="3671779"/>
            <a:ext cx="6576813" cy="1851566"/>
            <a:chOff x="4989476" y="3671779"/>
            <a:chExt cx="6576813" cy="1851566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62336DE4-7EDD-69AC-BA08-B3D0AF35547E}"/>
                </a:ext>
              </a:extLst>
            </p:cNvPr>
            <p:cNvGrpSpPr/>
            <p:nvPr/>
          </p:nvGrpSpPr>
          <p:grpSpPr>
            <a:xfrm>
              <a:off x="5014251" y="3725587"/>
              <a:ext cx="6552038" cy="1743949"/>
              <a:chOff x="4989476" y="3753735"/>
              <a:chExt cx="6698240" cy="1743949"/>
            </a:xfrm>
          </p:grpSpPr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9EEBB869-3EC2-87D0-34D9-138F2605A06F}"/>
                  </a:ext>
                </a:extLst>
              </p:cNvPr>
              <p:cNvSpPr txBox="1"/>
              <p:nvPr/>
            </p:nvSpPr>
            <p:spPr>
              <a:xfrm>
                <a:off x="4989476" y="3753735"/>
                <a:ext cx="6698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5FC114C8-C415-A557-05E8-D38B4CD7C978}"/>
                  </a:ext>
                </a:extLst>
              </p:cNvPr>
              <p:cNvSpPr txBox="1"/>
              <p:nvPr/>
            </p:nvSpPr>
            <p:spPr>
              <a:xfrm>
                <a:off x="4991880" y="4297355"/>
                <a:ext cx="65520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thẳng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không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hạn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hai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phía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nằm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trên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ẳ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94362458-BA36-6CF2-8B32-7C9802E3DAFD}"/>
                </a:ext>
              </a:extLst>
            </p:cNvPr>
            <p:cNvSpPr/>
            <p:nvPr/>
          </p:nvSpPr>
          <p:spPr>
            <a:xfrm>
              <a:off x="4989476" y="3671779"/>
              <a:ext cx="6552038" cy="1851566"/>
            </a:xfrm>
            <a:prstGeom prst="rect">
              <a:avLst/>
            </a:prstGeom>
            <a:noFill/>
            <a:ln w="19050">
              <a:solidFill>
                <a:srgbClr val="2691C5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3AF1184-20C9-63A1-AD9B-37C8DF5B08B3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B02CEC-B2E3-F5E9-5144-6B7C05F49148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75A68-2C3F-B4D7-7E5E-AFC556B028DC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69E63B-EBC0-5C8F-6A60-99BD020CF22D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296CEBF-287B-D2B0-41DD-541F60AFBB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458"/>
            <a:ext cx="4958553" cy="380616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7794DB2-24A1-9F3D-DA22-92C17D07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99" y="619451"/>
            <a:ext cx="5584420" cy="53161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91304B-E189-61C9-F603-B982021724D2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089C2-1C2A-AE11-2163-B77D600BAF5D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CADF76-98C7-8B5A-F6F4-0EF30A38144C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698169-4FD0-6507-4141-DAF3BF7B25C8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3D2D9680-E590-5AEA-9701-132F126E508F}"/>
              </a:ext>
            </a:extLst>
          </p:cNvPr>
          <p:cNvGrpSpPr/>
          <p:nvPr/>
        </p:nvGrpSpPr>
        <p:grpSpPr>
          <a:xfrm>
            <a:off x="939985" y="3827056"/>
            <a:ext cx="10478959" cy="2263866"/>
            <a:chOff x="1000172" y="4152381"/>
            <a:chExt cx="7312457" cy="1512721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E5EF502-1906-3186-69E0-AE8EBFA3D79E}"/>
                </a:ext>
              </a:extLst>
            </p:cNvPr>
            <p:cNvGrpSpPr/>
            <p:nvPr/>
          </p:nvGrpSpPr>
          <p:grpSpPr>
            <a:xfrm>
              <a:off x="1000172" y="4152381"/>
              <a:ext cx="7312457" cy="1512721"/>
              <a:chOff x="997140" y="3993593"/>
              <a:chExt cx="10446715" cy="860326"/>
            </a:xfrm>
          </p:grpSpPr>
          <p:sp>
            <p:nvSpPr>
              <p:cNvPr id="40" name="Lưu đồ: Tiến trình 39">
                <a:extLst>
                  <a:ext uri="{FF2B5EF4-FFF2-40B4-BE49-F238E27FC236}">
                    <a16:creationId xmlns:a16="http://schemas.microsoft.com/office/drawing/2014/main" id="{149E1EAB-97D9-90FB-5C38-DE063685ABE8}"/>
                  </a:ext>
                </a:extLst>
              </p:cNvPr>
              <p:cNvSpPr/>
              <p:nvPr/>
            </p:nvSpPr>
            <p:spPr>
              <a:xfrm>
                <a:off x="1136073" y="4031884"/>
                <a:ext cx="10307782" cy="822035"/>
              </a:xfrm>
              <a:prstGeom prst="flowChartProcess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Lưu đồ: Tiến trình 40">
                <a:extLst>
                  <a:ext uri="{FF2B5EF4-FFF2-40B4-BE49-F238E27FC236}">
                    <a16:creationId xmlns:a16="http://schemas.microsoft.com/office/drawing/2014/main" id="{B6FAEC49-FB5C-9C76-5BA3-75FAB8FC68E2}"/>
                  </a:ext>
                </a:extLst>
              </p:cNvPr>
              <p:cNvSpPr/>
              <p:nvPr/>
            </p:nvSpPr>
            <p:spPr>
              <a:xfrm>
                <a:off x="997140" y="3993593"/>
                <a:ext cx="10307782" cy="822035"/>
              </a:xfrm>
              <a:prstGeom prst="flowChartProcess">
                <a:avLst/>
              </a:prstGeom>
              <a:noFill/>
              <a:ln w="19050">
                <a:solidFill>
                  <a:srgbClr val="3CAAD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Hộp Văn bản 38">
                  <a:extLst>
                    <a:ext uri="{FF2B5EF4-FFF2-40B4-BE49-F238E27FC236}">
                      <a16:creationId xmlns:a16="http://schemas.microsoft.com/office/drawing/2014/main" id="{90AF4E6F-BEB4-B1CB-CB84-96755440E402}"/>
                    </a:ext>
                  </a:extLst>
                </p:cNvPr>
                <p:cNvSpPr txBox="1"/>
                <p:nvPr/>
              </p:nvSpPr>
              <p:spPr>
                <a:xfrm>
                  <a:off x="1183907" y="4289477"/>
                  <a:ext cx="6847737" cy="1213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AutoNum type="alphaLcParenR"/>
                  </a:pP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thẳng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trong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vẽ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thẳng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BC,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thẳng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DE.</a:t>
                  </a:r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342900" indent="-342900">
                    <a:buFontTx/>
                    <a:buAutoNum type="alphaLcParenR"/>
                  </a:pP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cong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trong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vẽ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cong </a:t>
                  </a:r>
                  <a14:m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cong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1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𝒚</m:t>
                      </m:r>
                    </m:oMath>
                  </a14:m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Hộp Văn bản 38">
                  <a:extLst>
                    <a:ext uri="{FF2B5EF4-FFF2-40B4-BE49-F238E27FC236}">
                      <a16:creationId xmlns:a16="http://schemas.microsoft.com/office/drawing/2014/main" id="{90AF4E6F-BEB4-B1CB-CB84-96755440E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907" y="4289477"/>
                  <a:ext cx="6847737" cy="1213377"/>
                </a:xfrm>
                <a:prstGeom prst="rect">
                  <a:avLst/>
                </a:prstGeom>
                <a:blipFill>
                  <a:blip r:embed="rId5"/>
                  <a:stretch>
                    <a:fillRect l="-1180" t="-3691" r="-559" b="-8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8392F4C-3BEE-5BD4-43F6-D47DBC3C3CA7}"/>
              </a:ext>
            </a:extLst>
          </p:cNvPr>
          <p:cNvGrpSpPr/>
          <p:nvPr/>
        </p:nvGrpSpPr>
        <p:grpSpPr>
          <a:xfrm>
            <a:off x="3681204" y="1598259"/>
            <a:ext cx="3869010" cy="567549"/>
            <a:chOff x="1081681" y="1771405"/>
            <a:chExt cx="3836555" cy="562788"/>
          </a:xfrm>
        </p:grpSpPr>
        <p:cxnSp>
          <p:nvCxnSpPr>
            <p:cNvPr id="9" name="Đường nối Thẳng 8">
              <a:extLst>
                <a:ext uri="{FF2B5EF4-FFF2-40B4-BE49-F238E27FC236}">
                  <a16:creationId xmlns:a16="http://schemas.microsoft.com/office/drawing/2014/main" id="{633BBFAF-8450-CC56-33AC-40C2BFF43657}"/>
                </a:ext>
              </a:extLst>
            </p:cNvPr>
            <p:cNvCxnSpPr>
              <a:cxnSpLocks/>
            </p:cNvCxnSpPr>
            <p:nvPr/>
          </p:nvCxnSpPr>
          <p:spPr>
            <a:xfrm>
              <a:off x="1081681" y="1848903"/>
              <a:ext cx="3836555" cy="0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053DF88E-2CA2-8A35-7BDA-05D4BF627236}"/>
                </a:ext>
              </a:extLst>
            </p:cNvPr>
            <p:cNvGrpSpPr/>
            <p:nvPr/>
          </p:nvGrpSpPr>
          <p:grpSpPr>
            <a:xfrm>
              <a:off x="1399958" y="1771405"/>
              <a:ext cx="2757692" cy="562788"/>
              <a:chOff x="1399958" y="1771405"/>
              <a:chExt cx="2757692" cy="562788"/>
            </a:xfrm>
          </p:grpSpPr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63FFE16D-B634-F1F8-7CD6-977CB0185264}"/>
                  </a:ext>
                </a:extLst>
              </p:cNvPr>
              <p:cNvSpPr/>
              <p:nvPr/>
            </p:nvSpPr>
            <p:spPr>
              <a:xfrm>
                <a:off x="1490136" y="1771406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94829BE-99A9-3332-0135-F3AD1C7230D6}"/>
                  </a:ext>
                </a:extLst>
              </p:cNvPr>
              <p:cNvSpPr/>
              <p:nvPr/>
            </p:nvSpPr>
            <p:spPr>
              <a:xfrm>
                <a:off x="3922628" y="1771405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8AC9A1D-98ED-0D00-EB69-A7590767E5AF}"/>
                  </a:ext>
                </a:extLst>
              </p:cNvPr>
              <p:cNvSpPr txBox="1"/>
              <p:nvPr/>
            </p:nvSpPr>
            <p:spPr>
              <a:xfrm>
                <a:off x="1399958" y="1964861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D030BB0-EA9C-E2F2-65EF-23489DC554D2}"/>
                  </a:ext>
                </a:extLst>
              </p:cNvPr>
              <p:cNvSpPr txBox="1"/>
              <p:nvPr/>
            </p:nvSpPr>
            <p:spPr>
              <a:xfrm>
                <a:off x="3842599" y="1926399"/>
                <a:ext cx="315051" cy="366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87E18F60-422E-AA91-8C35-6C3FEF7D46AA}"/>
              </a:ext>
            </a:extLst>
          </p:cNvPr>
          <p:cNvGrpSpPr/>
          <p:nvPr/>
        </p:nvGrpSpPr>
        <p:grpSpPr>
          <a:xfrm rot="539786">
            <a:off x="3424043" y="2886165"/>
            <a:ext cx="3836555" cy="551057"/>
            <a:chOff x="1159947" y="3304192"/>
            <a:chExt cx="3836555" cy="551057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EEF0AFEC-FEFB-EFA8-88A1-6E38F153F6FF}"/>
                </a:ext>
              </a:extLst>
            </p:cNvPr>
            <p:cNvCxnSpPr>
              <a:cxnSpLocks/>
            </p:cNvCxnSpPr>
            <p:nvPr/>
          </p:nvCxnSpPr>
          <p:spPr>
            <a:xfrm>
              <a:off x="1159947" y="3395368"/>
              <a:ext cx="3836555" cy="0"/>
            </a:xfrm>
            <a:prstGeom prst="line">
              <a:avLst/>
            </a:prstGeom>
            <a:ln w="76200">
              <a:solidFill>
                <a:srgbClr val="92D3E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50F08BB3-AA47-4136-0FEB-82F35429174D}"/>
                </a:ext>
              </a:extLst>
            </p:cNvPr>
            <p:cNvGrpSpPr/>
            <p:nvPr/>
          </p:nvGrpSpPr>
          <p:grpSpPr>
            <a:xfrm>
              <a:off x="3354343" y="3304192"/>
              <a:ext cx="1185666" cy="551057"/>
              <a:chOff x="3354343" y="3304192"/>
              <a:chExt cx="1185666" cy="551057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75C84F64-93B4-27CC-432A-6F6FCBFF9651}"/>
                  </a:ext>
                </a:extLst>
              </p:cNvPr>
              <p:cNvSpPr/>
              <p:nvPr/>
            </p:nvSpPr>
            <p:spPr>
              <a:xfrm>
                <a:off x="4317264" y="3304192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7159EA35-DFBE-E692-6E99-3FDA685C4605}"/>
                  </a:ext>
                </a:extLst>
              </p:cNvPr>
              <p:cNvSpPr/>
              <p:nvPr/>
            </p:nvSpPr>
            <p:spPr>
              <a:xfrm>
                <a:off x="3427870" y="3304198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7AD8716-1C71-1D79-A8F0-EC47D36A744B}"/>
                  </a:ext>
                </a:extLst>
              </p:cNvPr>
              <p:cNvSpPr txBox="1"/>
              <p:nvPr/>
            </p:nvSpPr>
            <p:spPr>
              <a:xfrm>
                <a:off x="3354343" y="3454991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4E31397-3F0E-045F-CB4F-51B63EC3F01B}"/>
                  </a:ext>
                </a:extLst>
              </p:cNvPr>
              <p:cNvSpPr txBox="1"/>
              <p:nvPr/>
            </p:nvSpPr>
            <p:spPr>
              <a:xfrm>
                <a:off x="4222293" y="3485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</a:p>
            </p:txBody>
          </p:sp>
        </p:grp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62D1DDE-5EEE-062B-0D56-36593D3DBB9F}"/>
              </a:ext>
            </a:extLst>
          </p:cNvPr>
          <p:cNvGrpSpPr/>
          <p:nvPr/>
        </p:nvGrpSpPr>
        <p:grpSpPr>
          <a:xfrm>
            <a:off x="471483" y="2112608"/>
            <a:ext cx="2506856" cy="2872510"/>
            <a:chOff x="0" y="2503054"/>
            <a:chExt cx="2506856" cy="2872510"/>
          </a:xfrm>
        </p:grpSpPr>
        <p:sp>
          <p:nvSpPr>
            <p:cNvPr id="25" name="Cung 24">
              <a:extLst>
                <a:ext uri="{FF2B5EF4-FFF2-40B4-BE49-F238E27FC236}">
                  <a16:creationId xmlns:a16="http://schemas.microsoft.com/office/drawing/2014/main" id="{0363475C-850D-6EB5-3D24-335FF171C71F}"/>
                </a:ext>
              </a:extLst>
            </p:cNvPr>
            <p:cNvSpPr/>
            <p:nvPr/>
          </p:nvSpPr>
          <p:spPr>
            <a:xfrm>
              <a:off x="0" y="2503054"/>
              <a:ext cx="2506856" cy="2872510"/>
            </a:xfrm>
            <a:prstGeom prst="arc">
              <a:avLst/>
            </a:prstGeom>
            <a:ln w="76200">
              <a:solidFill>
                <a:srgbClr val="F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07D7947A-5D6B-574D-DAFB-94FF0B0E47CB}"/>
                    </a:ext>
                  </a:extLst>
                </p:cNvPr>
                <p:cNvSpPr txBox="1"/>
                <p:nvPr/>
              </p:nvSpPr>
              <p:spPr>
                <a:xfrm>
                  <a:off x="1622882" y="2921836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07D7947A-5D6B-574D-DAFB-94FF0B0E4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882" y="2921836"/>
                  <a:ext cx="36901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845F5D-7F4A-CC73-1E52-074AADFB14BF}"/>
              </a:ext>
            </a:extLst>
          </p:cNvPr>
          <p:cNvGrpSpPr/>
          <p:nvPr/>
        </p:nvGrpSpPr>
        <p:grpSpPr>
          <a:xfrm>
            <a:off x="8874361" y="1676411"/>
            <a:ext cx="1625873" cy="1815413"/>
            <a:chOff x="8709892" y="2123896"/>
            <a:chExt cx="1625873" cy="1815413"/>
          </a:xfrm>
        </p:grpSpPr>
        <p:cxnSp>
          <p:nvCxnSpPr>
            <p:cNvPr id="28" name="Đường kết nối: Cong 27">
              <a:extLst>
                <a:ext uri="{FF2B5EF4-FFF2-40B4-BE49-F238E27FC236}">
                  <a16:creationId xmlns:a16="http://schemas.microsoft.com/office/drawing/2014/main" id="{20D2BF74-7639-E457-9F39-0811DA1D6044}"/>
                </a:ext>
              </a:extLst>
            </p:cNvPr>
            <p:cNvCxnSpPr/>
            <p:nvPr/>
          </p:nvCxnSpPr>
          <p:spPr>
            <a:xfrm rot="5400000">
              <a:off x="8615122" y="2218666"/>
              <a:ext cx="1815413" cy="1625873"/>
            </a:xfrm>
            <a:prstGeom prst="curvedConnector3">
              <a:avLst/>
            </a:prstGeom>
            <a:ln w="76200">
              <a:solidFill>
                <a:srgbClr val="3CAA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ADFF4C6C-FC66-8227-5C1B-FA494888622A}"/>
                    </a:ext>
                  </a:extLst>
                </p:cNvPr>
                <p:cNvSpPr txBox="1"/>
                <p:nvPr/>
              </p:nvSpPr>
              <p:spPr>
                <a:xfrm>
                  <a:off x="9366151" y="3244334"/>
                  <a:ext cx="373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ADFF4C6C-FC66-8227-5C1B-FA4948886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6151" y="3244334"/>
                  <a:ext cx="37382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9B38D621-FFE9-871E-4A3A-AC2F52E7AE62}"/>
              </a:ext>
            </a:extLst>
          </p:cNvPr>
          <p:cNvGrpSpPr/>
          <p:nvPr/>
        </p:nvGrpSpPr>
        <p:grpSpPr>
          <a:xfrm>
            <a:off x="2484581" y="4324488"/>
            <a:ext cx="7302488" cy="1596141"/>
            <a:chOff x="1010141" y="4068963"/>
            <a:chExt cx="7302488" cy="1596141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13AB33C0-7CF6-202D-75A0-728218B26253}"/>
                </a:ext>
              </a:extLst>
            </p:cNvPr>
            <p:cNvGrpSpPr/>
            <p:nvPr/>
          </p:nvGrpSpPr>
          <p:grpSpPr>
            <a:xfrm>
              <a:off x="1010141" y="4068963"/>
              <a:ext cx="7302488" cy="1596141"/>
              <a:chOff x="1011382" y="3946150"/>
              <a:chExt cx="10432473" cy="907769"/>
            </a:xfrm>
          </p:grpSpPr>
          <p:sp>
            <p:nvSpPr>
              <p:cNvPr id="32" name="Lưu đồ: Tiến trình 31">
                <a:extLst>
                  <a:ext uri="{FF2B5EF4-FFF2-40B4-BE49-F238E27FC236}">
                    <a16:creationId xmlns:a16="http://schemas.microsoft.com/office/drawing/2014/main" id="{E16CBC7F-1B95-401D-8FB2-CA13C9124716}"/>
                  </a:ext>
                </a:extLst>
              </p:cNvPr>
              <p:cNvSpPr/>
              <p:nvPr/>
            </p:nvSpPr>
            <p:spPr>
              <a:xfrm>
                <a:off x="1136073" y="4031884"/>
                <a:ext cx="10307782" cy="822035"/>
              </a:xfrm>
              <a:prstGeom prst="flowChartProcess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Lưu đồ: Tiến trình 32">
                <a:extLst>
                  <a:ext uri="{FF2B5EF4-FFF2-40B4-BE49-F238E27FC236}">
                    <a16:creationId xmlns:a16="http://schemas.microsoft.com/office/drawing/2014/main" id="{40224420-329A-6390-3F12-6F2D1B05E187}"/>
                  </a:ext>
                </a:extLst>
              </p:cNvPr>
              <p:cNvSpPr/>
              <p:nvPr/>
            </p:nvSpPr>
            <p:spPr>
              <a:xfrm>
                <a:off x="1011382" y="3946150"/>
                <a:ext cx="10307782" cy="822035"/>
              </a:xfrm>
              <a:prstGeom prst="flowChartProcess">
                <a:avLst/>
              </a:prstGeom>
              <a:solidFill>
                <a:srgbClr val="92D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DC5E751A-4FB0-3CC8-75DF-BCF800724ECE}"/>
                </a:ext>
              </a:extLst>
            </p:cNvPr>
            <p:cNvSpPr txBox="1"/>
            <p:nvPr/>
          </p:nvSpPr>
          <p:spPr>
            <a:xfrm>
              <a:off x="1191855" y="4278348"/>
              <a:ext cx="67313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3128D49-5395-5DE4-037C-CE348B4F6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48" y="579383"/>
            <a:ext cx="1847248" cy="1298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79908-0C14-177E-8C47-BD9F6DEAF3A5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6275BA-41E6-7799-44DE-82F8DF5381BD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3D7A7-1D91-6486-ECF4-E37C9C4B2471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DF51C8-B15D-D7B7-7177-D43CB32379F3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70D99197-8677-FEFD-6044-A92379A7EEF0}"/>
              </a:ext>
            </a:extLst>
          </p:cNvPr>
          <p:cNvSpPr/>
          <p:nvPr/>
        </p:nvSpPr>
        <p:spPr>
          <a:xfrm>
            <a:off x="6308313" y="4682754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76C29DB2-3EB0-AC9D-7E50-777C7F978CF9}"/>
              </a:ext>
            </a:extLst>
          </p:cNvPr>
          <p:cNvSpPr/>
          <p:nvPr/>
        </p:nvSpPr>
        <p:spPr>
          <a:xfrm>
            <a:off x="6308313" y="5362577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E81EFF41-0A5C-DB4E-6834-13323FCFCC47}"/>
              </a:ext>
            </a:extLst>
          </p:cNvPr>
          <p:cNvSpPr/>
          <p:nvPr/>
        </p:nvSpPr>
        <p:spPr>
          <a:xfrm>
            <a:off x="6308313" y="4682753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F84B9259-8771-21CD-4D64-821871A4418C}"/>
              </a:ext>
            </a:extLst>
          </p:cNvPr>
          <p:cNvSpPr/>
          <p:nvPr/>
        </p:nvSpPr>
        <p:spPr>
          <a:xfrm>
            <a:off x="6308312" y="5362576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7CF2172E-193D-5A36-E156-2E969ECE766C}"/>
              </a:ext>
            </a:extLst>
          </p:cNvPr>
          <p:cNvGrpSpPr/>
          <p:nvPr/>
        </p:nvGrpSpPr>
        <p:grpSpPr>
          <a:xfrm>
            <a:off x="3355739" y="669541"/>
            <a:ext cx="5480522" cy="914400"/>
            <a:chOff x="2305733" y="697863"/>
            <a:chExt cx="5480522" cy="914400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3" y="697863"/>
              <a:ext cx="5480522" cy="914400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395157" y="849147"/>
              <a:ext cx="5297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6EB07D1-A1C4-208F-3A51-F2767742E804}"/>
              </a:ext>
            </a:extLst>
          </p:cNvPr>
          <p:cNvGrpSpPr/>
          <p:nvPr/>
        </p:nvGrpSpPr>
        <p:grpSpPr>
          <a:xfrm>
            <a:off x="1232175" y="2549684"/>
            <a:ext cx="3836555" cy="815039"/>
            <a:chOff x="1232175" y="2549684"/>
            <a:chExt cx="3836555" cy="81503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B527A4E-9DDF-9E47-8778-EDC3F6CB7D5E}"/>
                </a:ext>
              </a:extLst>
            </p:cNvPr>
            <p:cNvGrpSpPr/>
            <p:nvPr/>
          </p:nvGrpSpPr>
          <p:grpSpPr>
            <a:xfrm rot="20852739">
              <a:off x="1232175" y="2549684"/>
              <a:ext cx="3836555" cy="556280"/>
              <a:chOff x="1159947" y="2902912"/>
              <a:chExt cx="3836555" cy="556280"/>
            </a:xfrm>
          </p:grpSpPr>
          <p:cxnSp>
            <p:nvCxnSpPr>
              <p:cNvPr id="15" name="Đường nối Thẳng 14">
                <a:extLst>
                  <a:ext uri="{FF2B5EF4-FFF2-40B4-BE49-F238E27FC236}">
                    <a16:creationId xmlns:a16="http://schemas.microsoft.com/office/drawing/2014/main" id="{6CF1C895-8C52-42DE-7CC1-ACB7962B8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947" y="3395368"/>
                <a:ext cx="3836555" cy="0"/>
              </a:xfrm>
              <a:prstGeom prst="line">
                <a:avLst/>
              </a:prstGeom>
              <a:ln w="76200">
                <a:solidFill>
                  <a:srgbClr val="92D3E3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Nhóm 15">
                <a:extLst>
                  <a:ext uri="{FF2B5EF4-FFF2-40B4-BE49-F238E27FC236}">
                    <a16:creationId xmlns:a16="http://schemas.microsoft.com/office/drawing/2014/main" id="{96C82AEB-A421-64C4-20C1-F68985012C73}"/>
                  </a:ext>
                </a:extLst>
              </p:cNvPr>
              <p:cNvGrpSpPr/>
              <p:nvPr/>
            </p:nvGrpSpPr>
            <p:grpSpPr>
              <a:xfrm>
                <a:off x="3335561" y="2902912"/>
                <a:ext cx="1177984" cy="556280"/>
                <a:chOff x="3335561" y="2902912"/>
                <a:chExt cx="1177984" cy="556280"/>
              </a:xfrm>
            </p:grpSpPr>
            <p:sp>
              <p:nvSpPr>
                <p:cNvPr id="17" name="Hình Bầu dục 16">
                  <a:extLst>
                    <a:ext uri="{FF2B5EF4-FFF2-40B4-BE49-F238E27FC236}">
                      <a16:creationId xmlns:a16="http://schemas.microsoft.com/office/drawing/2014/main" id="{2D873064-8237-7EDE-38B5-0D8361910478}"/>
                    </a:ext>
                  </a:extLst>
                </p:cNvPr>
                <p:cNvSpPr/>
                <p:nvPr/>
              </p:nvSpPr>
              <p:spPr>
                <a:xfrm>
                  <a:off x="4317264" y="3304192"/>
                  <a:ext cx="154994" cy="154994"/>
                </a:xfrm>
                <a:prstGeom prst="ellipse">
                  <a:avLst/>
                </a:prstGeom>
                <a:solidFill>
                  <a:srgbClr val="2691C5"/>
                </a:solidFill>
                <a:ln>
                  <a:solidFill>
                    <a:srgbClr val="92D3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ình Bầu dục 17">
                  <a:extLst>
                    <a:ext uri="{FF2B5EF4-FFF2-40B4-BE49-F238E27FC236}">
                      <a16:creationId xmlns:a16="http://schemas.microsoft.com/office/drawing/2014/main" id="{FACBE33D-BA15-4BE9-D666-8AE929C45F55}"/>
                    </a:ext>
                  </a:extLst>
                </p:cNvPr>
                <p:cNvSpPr/>
                <p:nvPr/>
              </p:nvSpPr>
              <p:spPr>
                <a:xfrm>
                  <a:off x="3427870" y="3304198"/>
                  <a:ext cx="154994" cy="154994"/>
                </a:xfrm>
                <a:prstGeom prst="ellipse">
                  <a:avLst/>
                </a:prstGeom>
                <a:solidFill>
                  <a:srgbClr val="2691C5"/>
                </a:solidFill>
                <a:ln>
                  <a:solidFill>
                    <a:srgbClr val="92D3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Hộp Văn bản 18">
                  <a:extLst>
                    <a:ext uri="{FF2B5EF4-FFF2-40B4-BE49-F238E27FC236}">
                      <a16:creationId xmlns:a16="http://schemas.microsoft.com/office/drawing/2014/main" id="{8EA62D48-4A8B-2CE9-DE2E-0A12B40D7404}"/>
                    </a:ext>
                  </a:extLst>
                </p:cNvPr>
                <p:cNvSpPr txBox="1"/>
                <p:nvPr/>
              </p:nvSpPr>
              <p:spPr>
                <a:xfrm>
                  <a:off x="3335561" y="2935852"/>
                  <a:ext cx="346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</a:t>
                  </a:r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AD11A075-BDAC-99CF-DA74-020C015D85DB}"/>
                    </a:ext>
                  </a:extLst>
                </p:cNvPr>
                <p:cNvSpPr txBox="1"/>
                <p:nvPr/>
              </p:nvSpPr>
              <p:spPr>
                <a:xfrm>
                  <a:off x="4195829" y="2902912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</a:t>
                  </a:r>
                </a:p>
              </p:txBody>
            </p:sp>
          </p:grpSp>
        </p:grp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F038D103-0F49-D677-3163-210B94194487}"/>
                </a:ext>
              </a:extLst>
            </p:cNvPr>
            <p:cNvSpPr/>
            <p:nvPr/>
          </p:nvSpPr>
          <p:spPr>
            <a:xfrm rot="20852739">
              <a:off x="1928954" y="3209729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B1DF0E0-508C-D249-C231-66CC70CD8585}"/>
                </a:ext>
              </a:extLst>
            </p:cNvPr>
            <p:cNvSpPr txBox="1"/>
            <p:nvPr/>
          </p:nvSpPr>
          <p:spPr>
            <a:xfrm rot="20852739">
              <a:off x="1767335" y="2850388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487BDAFC-32E7-8F19-989C-044E66216352}"/>
              </a:ext>
            </a:extLst>
          </p:cNvPr>
          <p:cNvGrpSpPr/>
          <p:nvPr/>
        </p:nvGrpSpPr>
        <p:grpSpPr>
          <a:xfrm rot="1632492">
            <a:off x="6276560" y="3098549"/>
            <a:ext cx="3836555" cy="664531"/>
            <a:chOff x="1232175" y="2441433"/>
            <a:chExt cx="3836555" cy="66453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D9E9A4BB-1B30-B141-60F9-EF84069B3F7B}"/>
                </a:ext>
              </a:extLst>
            </p:cNvPr>
            <p:cNvGrpSpPr/>
            <p:nvPr/>
          </p:nvGrpSpPr>
          <p:grpSpPr>
            <a:xfrm rot="20852739">
              <a:off x="1232175" y="2549684"/>
              <a:ext cx="3836555" cy="556280"/>
              <a:chOff x="1159947" y="2902912"/>
              <a:chExt cx="3836555" cy="556280"/>
            </a:xfrm>
          </p:grpSpPr>
          <p:cxnSp>
            <p:nvCxnSpPr>
              <p:cNvPr id="29" name="Đường nối Thẳng 28">
                <a:extLst>
                  <a:ext uri="{FF2B5EF4-FFF2-40B4-BE49-F238E27FC236}">
                    <a16:creationId xmlns:a16="http://schemas.microsoft.com/office/drawing/2014/main" id="{F3533EDF-8028-5EC7-C05A-730662C2B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947" y="3395368"/>
                <a:ext cx="3836555" cy="0"/>
              </a:xfrm>
              <a:prstGeom prst="line">
                <a:avLst/>
              </a:prstGeom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4B5AC76A-61FC-531C-1528-389733DEAD85}"/>
                  </a:ext>
                </a:extLst>
              </p:cNvPr>
              <p:cNvGrpSpPr/>
              <p:nvPr/>
            </p:nvGrpSpPr>
            <p:grpSpPr>
              <a:xfrm>
                <a:off x="3349988" y="2902912"/>
                <a:ext cx="1163557" cy="556280"/>
                <a:chOff x="3349988" y="2902912"/>
                <a:chExt cx="1163557" cy="556280"/>
              </a:xfrm>
            </p:grpSpPr>
            <p:sp>
              <p:nvSpPr>
                <p:cNvPr id="31" name="Hình Bầu dục 30">
                  <a:extLst>
                    <a:ext uri="{FF2B5EF4-FFF2-40B4-BE49-F238E27FC236}">
                      <a16:creationId xmlns:a16="http://schemas.microsoft.com/office/drawing/2014/main" id="{25B0786D-252E-EC57-30E2-3AEAA4B4F9F7}"/>
                    </a:ext>
                  </a:extLst>
                </p:cNvPr>
                <p:cNvSpPr/>
                <p:nvPr/>
              </p:nvSpPr>
              <p:spPr>
                <a:xfrm>
                  <a:off x="4317264" y="3304192"/>
                  <a:ext cx="154994" cy="15499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Hình Bầu dục 31">
                  <a:extLst>
                    <a:ext uri="{FF2B5EF4-FFF2-40B4-BE49-F238E27FC236}">
                      <a16:creationId xmlns:a16="http://schemas.microsoft.com/office/drawing/2014/main" id="{8323D1FB-1B09-327C-A9A5-E7C09EF767A2}"/>
                    </a:ext>
                  </a:extLst>
                </p:cNvPr>
                <p:cNvSpPr/>
                <p:nvPr/>
              </p:nvSpPr>
              <p:spPr>
                <a:xfrm>
                  <a:off x="3427870" y="3304198"/>
                  <a:ext cx="154994" cy="15499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Hộp Văn bản 32">
                  <a:extLst>
                    <a:ext uri="{FF2B5EF4-FFF2-40B4-BE49-F238E27FC236}">
                      <a16:creationId xmlns:a16="http://schemas.microsoft.com/office/drawing/2014/main" id="{18D85F8D-16DC-8BF2-8394-820809F43C1D}"/>
                    </a:ext>
                  </a:extLst>
                </p:cNvPr>
                <p:cNvSpPr txBox="1"/>
                <p:nvPr/>
              </p:nvSpPr>
              <p:spPr>
                <a:xfrm>
                  <a:off x="3349988" y="2935852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E</a:t>
                  </a:r>
                </a:p>
              </p:txBody>
            </p:sp>
            <p:sp>
              <p:nvSpPr>
                <p:cNvPr id="34" name="Hộp Văn bản 33">
                  <a:extLst>
                    <a:ext uri="{FF2B5EF4-FFF2-40B4-BE49-F238E27FC236}">
                      <a16:creationId xmlns:a16="http://schemas.microsoft.com/office/drawing/2014/main" id="{6B6BC496-EDFE-FDEF-2F68-E680BE6B05FD}"/>
                    </a:ext>
                  </a:extLst>
                </p:cNvPr>
                <p:cNvSpPr txBox="1"/>
                <p:nvPr/>
              </p:nvSpPr>
              <p:spPr>
                <a:xfrm>
                  <a:off x="4195829" y="2902912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F</a:t>
                  </a:r>
                </a:p>
              </p:txBody>
            </p:sp>
          </p:grpSp>
        </p:grp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F2F6237A-6EB4-1BAB-C03B-2C0399DEF094}"/>
                </a:ext>
              </a:extLst>
            </p:cNvPr>
            <p:cNvSpPr/>
            <p:nvPr/>
          </p:nvSpPr>
          <p:spPr>
            <a:xfrm rot="20852739">
              <a:off x="1973667" y="2807173"/>
              <a:ext cx="154994" cy="15499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60DFC98D-2981-95F4-F4B3-A1A0383C4416}"/>
                </a:ext>
              </a:extLst>
            </p:cNvPr>
            <p:cNvSpPr txBox="1"/>
            <p:nvPr/>
          </p:nvSpPr>
          <p:spPr>
            <a:xfrm rot="20852739">
              <a:off x="1818915" y="2441433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20CE4AC8-EFF0-7510-421D-90CC7E492C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91" b="86055" l="27066" r="32650">
                        <a14:foregroundMark x1="27475" y1="25586" x2="27475" y2="22878"/>
                        <a14:foregroundMark x1="28417" y1="28537" x2="30214" y2="56589"/>
                        <a14:foregroundMark x1="30214" y1="56589" x2="27703" y2="81528"/>
                        <a14:foregroundMark x1="27703" y1="81528" x2="27932" y2="86055"/>
                        <a14:foregroundMark x1="31184" y1="26112" x2="29700" y2="35610"/>
                        <a14:foregroundMark x1="29700" y1="35610" x2="30785" y2="57639"/>
                        <a14:foregroundMark x1="26895" y1="86015" x2="28575" y2="65198"/>
                        <a14:foregroundMark x1="28575" y1="65198" x2="27493" y2="77648"/>
                        <a14:foregroundMark x1="27493" y1="77648" x2="29145" y2="41835"/>
                        <a14:foregroundMark x1="29145" y1="41835" x2="27066" y2="22191"/>
                        <a14:foregroundMark x1="27066" y1="22191" x2="27236" y2="22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20660" r="66606" b="12133"/>
          <a:stretch/>
        </p:blipFill>
        <p:spPr>
          <a:xfrm rot="4630391">
            <a:off x="2962470" y="1382745"/>
            <a:ext cx="581330" cy="403065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0669792-4F69-3D54-DE7D-E5A216B03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78" b="86055" l="26838" r="32650">
                        <a14:foregroundMark x1="27475" y1="25586" x2="27475" y2="22878"/>
                        <a14:foregroundMark x1="28417" y1="28537" x2="30214" y2="56589"/>
                        <a14:foregroundMark x1="30214" y1="56589" x2="27703" y2="81528"/>
                        <a14:foregroundMark x1="27703" y1="81528" x2="27932" y2="86055"/>
                        <a14:foregroundMark x1="31184" y1="26112" x2="29700" y2="35610"/>
                        <a14:foregroundMark x1="29700" y1="35610" x2="30785" y2="57639"/>
                        <a14:foregroundMark x1="27607" y1="79184" x2="26838" y2="72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20660" r="66606" b="12133"/>
          <a:stretch/>
        </p:blipFill>
        <p:spPr>
          <a:xfrm rot="6299857">
            <a:off x="7731297" y="1992922"/>
            <a:ext cx="581330" cy="403065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429E31-0D65-5B3F-2108-947F9F754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5" r="29614" b="54162"/>
          <a:stretch/>
        </p:blipFill>
        <p:spPr>
          <a:xfrm>
            <a:off x="9946934" y="2251905"/>
            <a:ext cx="1799179" cy="3143560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9030C58-3EA7-05AE-2680-C1A8868737B4}"/>
              </a:ext>
            </a:extLst>
          </p:cNvPr>
          <p:cNvSpPr txBox="1"/>
          <p:nvPr/>
        </p:nvSpPr>
        <p:spPr>
          <a:xfrm>
            <a:off x="1272941" y="4194559"/>
            <a:ext cx="4966103" cy="1735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D, E, G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C2204195-3989-7DC4-27CE-EB760C2074BC}"/>
              </a:ext>
            </a:extLst>
          </p:cNvPr>
          <p:cNvSpPr txBox="1"/>
          <p:nvPr/>
        </p:nvSpPr>
        <p:spPr>
          <a:xfrm>
            <a:off x="2339615" y="1442476"/>
            <a:ext cx="7937394" cy="830997"/>
          </a:xfrm>
          <a:prstGeom prst="rect">
            <a:avLst/>
          </a:prstGeom>
          <a:solidFill>
            <a:srgbClr val="92D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13CC2A6-3E7E-5026-E8AC-E81CBA88B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32" y="479891"/>
            <a:ext cx="1847248" cy="1298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BC93C7-EC85-8B68-D67C-853DB8C8E9A6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9E982-DB2E-A030-0971-B31130034415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39844-BE66-49C4-4518-31D8F37A2170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97B44-4A77-BA91-B3D0-F0B9B62EE87F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1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D9DD62-10C2-2B01-A5A0-D456FF7FFC3B}"/>
              </a:ext>
            </a:extLst>
          </p:cNvPr>
          <p:cNvGrpSpPr/>
          <p:nvPr/>
        </p:nvGrpSpPr>
        <p:grpSpPr>
          <a:xfrm>
            <a:off x="2305732" y="697863"/>
            <a:ext cx="7641202" cy="914400"/>
            <a:chOff x="2305732" y="697863"/>
            <a:chExt cx="7641202" cy="914400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2" y="697863"/>
              <a:ext cx="7641202" cy="914400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382043" y="829799"/>
              <a:ext cx="7564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23C59FD-FC06-3CC7-4566-5984BF1D486C}"/>
              </a:ext>
            </a:extLst>
          </p:cNvPr>
          <p:cNvGrpSpPr/>
          <p:nvPr/>
        </p:nvGrpSpPr>
        <p:grpSpPr>
          <a:xfrm>
            <a:off x="3581650" y="1331146"/>
            <a:ext cx="5438201" cy="3617507"/>
            <a:chOff x="2015895" y="1397932"/>
            <a:chExt cx="6811914" cy="4531305"/>
          </a:xfrm>
        </p:grpSpPr>
        <p:cxnSp>
          <p:nvCxnSpPr>
            <p:cNvPr id="3" name="Đường nối Thẳng 2">
              <a:extLst>
                <a:ext uri="{FF2B5EF4-FFF2-40B4-BE49-F238E27FC236}">
                  <a16:creationId xmlns:a16="http://schemas.microsoft.com/office/drawing/2014/main" id="{63345F26-05CF-24E0-0785-B9C7C7906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0073" y="1948873"/>
              <a:ext cx="2253672" cy="3446592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id="{0E116780-0195-7369-01B7-2F76B4D013B4}"/>
                </a:ext>
              </a:extLst>
            </p:cNvPr>
            <p:cNvCxnSpPr>
              <a:cxnSpLocks/>
            </p:cNvCxnSpPr>
            <p:nvPr/>
          </p:nvCxnSpPr>
          <p:spPr>
            <a:xfrm>
              <a:off x="4913745" y="1991320"/>
              <a:ext cx="3445164" cy="3404145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8AF63782-E48B-5689-DFBF-D8205F1726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0073" y="5395465"/>
              <a:ext cx="5698836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Đường nối Thẳng 39">
              <a:extLst>
                <a:ext uri="{FF2B5EF4-FFF2-40B4-BE49-F238E27FC236}">
                  <a16:creationId xmlns:a16="http://schemas.microsoft.com/office/drawing/2014/main" id="{BD709B05-B5FA-9B79-1BF5-B4A560271C64}"/>
                </a:ext>
              </a:extLst>
            </p:cNvPr>
            <p:cNvCxnSpPr>
              <a:cxnSpLocks/>
            </p:cNvCxnSpPr>
            <p:nvPr/>
          </p:nvCxnSpPr>
          <p:spPr>
            <a:xfrm>
              <a:off x="4913745" y="1961658"/>
              <a:ext cx="0" cy="3463467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82D9F60-0B6F-CA5A-E17C-75E640983A43}"/>
                </a:ext>
              </a:extLst>
            </p:cNvPr>
            <p:cNvSpPr/>
            <p:nvPr/>
          </p:nvSpPr>
          <p:spPr>
            <a:xfrm>
              <a:off x="4823311" y="1909560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F81115AD-D1B5-6FE4-B6B8-B2587F944DF6}"/>
                </a:ext>
              </a:extLst>
            </p:cNvPr>
            <p:cNvSpPr/>
            <p:nvPr/>
          </p:nvSpPr>
          <p:spPr>
            <a:xfrm>
              <a:off x="2638676" y="5293455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31C8C4AE-0307-BB9A-DA41-4450745BDD9E}"/>
                </a:ext>
              </a:extLst>
            </p:cNvPr>
            <p:cNvSpPr/>
            <p:nvPr/>
          </p:nvSpPr>
          <p:spPr>
            <a:xfrm>
              <a:off x="8223257" y="5293455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99B3DA6A-CCB7-5C42-9C1D-76041A093419}"/>
                </a:ext>
              </a:extLst>
            </p:cNvPr>
            <p:cNvSpPr/>
            <p:nvPr/>
          </p:nvSpPr>
          <p:spPr>
            <a:xfrm>
              <a:off x="4829126" y="5293455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4C14F3E9-D113-D5CD-BE1A-98634AFE0411}"/>
                </a:ext>
              </a:extLst>
            </p:cNvPr>
            <p:cNvSpPr/>
            <p:nvPr/>
          </p:nvSpPr>
          <p:spPr>
            <a:xfrm>
              <a:off x="4823309" y="4311536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86F133CE-46C7-58BC-4A4E-6792B6FC7FC7}"/>
                </a:ext>
              </a:extLst>
            </p:cNvPr>
            <p:cNvSpPr txBox="1"/>
            <p:nvPr/>
          </p:nvSpPr>
          <p:spPr>
            <a:xfrm>
              <a:off x="4721222" y="1397932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FC668CFE-02A5-939F-94AF-1CBB0E10F2BC}"/>
                </a:ext>
              </a:extLst>
            </p:cNvPr>
            <p:cNvSpPr txBox="1"/>
            <p:nvPr/>
          </p:nvSpPr>
          <p:spPr>
            <a:xfrm>
              <a:off x="2015895" y="5153056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DAC106F6-277F-EE35-1A4B-94F3BC1AB806}"/>
                </a:ext>
              </a:extLst>
            </p:cNvPr>
            <p:cNvSpPr txBox="1"/>
            <p:nvPr/>
          </p:nvSpPr>
          <p:spPr>
            <a:xfrm>
              <a:off x="4721222" y="5467572"/>
              <a:ext cx="444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F3A7A6A3-B508-DF16-5B4C-BAC34702A8C1}"/>
                </a:ext>
              </a:extLst>
            </p:cNvPr>
            <p:cNvSpPr txBox="1"/>
            <p:nvPr/>
          </p:nvSpPr>
          <p:spPr>
            <a:xfrm>
              <a:off x="8466813" y="496346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7DFFD0D1-9C7E-3D92-B9B4-09DC5EC4532B}"/>
                </a:ext>
              </a:extLst>
            </p:cNvPr>
            <p:cNvSpPr txBox="1"/>
            <p:nvPr/>
          </p:nvSpPr>
          <p:spPr>
            <a:xfrm>
              <a:off x="5088797" y="417113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97973CD6-A1D1-5FA4-8BBC-CFB8242E1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7" r="27859" b="50000"/>
          <a:stretch/>
        </p:blipFill>
        <p:spPr>
          <a:xfrm flipH="1">
            <a:off x="9109276" y="1640614"/>
            <a:ext cx="2307316" cy="4057790"/>
          </a:xfrm>
          <a:prstGeom prst="rect">
            <a:avLst/>
          </a:prstGeom>
        </p:spPr>
      </p:pic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5820B7F5-13DA-0F03-F73C-99D008F9AA05}"/>
              </a:ext>
            </a:extLst>
          </p:cNvPr>
          <p:cNvSpPr txBox="1"/>
          <p:nvPr/>
        </p:nvSpPr>
        <p:spPr>
          <a:xfrm>
            <a:off x="2520396" y="4901435"/>
            <a:ext cx="66050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Ba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H, M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Ba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B, M, C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3FA72BA-9248-A005-240B-8E80A5A4C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58" y="513233"/>
            <a:ext cx="1847248" cy="1298561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E1E9DAF7-A302-1D2F-B9CF-6D22FCA9D2E8}"/>
              </a:ext>
            </a:extLst>
          </p:cNvPr>
          <p:cNvGrpSpPr/>
          <p:nvPr/>
        </p:nvGrpSpPr>
        <p:grpSpPr>
          <a:xfrm>
            <a:off x="4075019" y="4445261"/>
            <a:ext cx="4602770" cy="144394"/>
            <a:chOff x="4093681" y="4445261"/>
            <a:chExt cx="4602770" cy="144394"/>
          </a:xfrm>
        </p:grpSpPr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E8CADA22-09B8-6451-9770-D4FB0986F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0763" y="4526699"/>
              <a:ext cx="4549590" cy="0"/>
            </a:xfrm>
            <a:prstGeom prst="line">
              <a:avLst/>
            </a:prstGeom>
            <a:ln w="57150">
              <a:solidFill>
                <a:srgbClr val="F2B1B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8E01D6DF-E27C-25D5-9064-C7D2D84849D2}"/>
                </a:ext>
              </a:extLst>
            </p:cNvPr>
            <p:cNvSpPr/>
            <p:nvPr/>
          </p:nvSpPr>
          <p:spPr>
            <a:xfrm>
              <a:off x="4093681" y="4445261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015F4BB7-B5B9-99D5-8DC1-0D651AE8AC17}"/>
                </a:ext>
              </a:extLst>
            </p:cNvPr>
            <p:cNvSpPr/>
            <p:nvPr/>
          </p:nvSpPr>
          <p:spPr>
            <a:xfrm>
              <a:off x="8552057" y="4445261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344E369B-3C0F-64F5-20E4-89D139BBEE7E}"/>
                </a:ext>
              </a:extLst>
            </p:cNvPr>
            <p:cNvSpPr/>
            <p:nvPr/>
          </p:nvSpPr>
          <p:spPr>
            <a:xfrm>
              <a:off x="5842398" y="4445261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1955751A-5FB9-9D9F-384B-59B1F19A4D85}"/>
              </a:ext>
            </a:extLst>
          </p:cNvPr>
          <p:cNvGrpSpPr/>
          <p:nvPr/>
        </p:nvGrpSpPr>
        <p:grpSpPr>
          <a:xfrm>
            <a:off x="5825551" y="1733597"/>
            <a:ext cx="155017" cy="2849843"/>
            <a:chOff x="5825552" y="1733597"/>
            <a:chExt cx="155017" cy="2849843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9D8AA5F1-67C9-456F-D91A-6269E5B8B500}"/>
                </a:ext>
              </a:extLst>
            </p:cNvPr>
            <p:cNvGrpSpPr/>
            <p:nvPr/>
          </p:nvGrpSpPr>
          <p:grpSpPr>
            <a:xfrm>
              <a:off x="5825552" y="1733597"/>
              <a:ext cx="144395" cy="2806605"/>
              <a:chOff x="5825552" y="1733597"/>
              <a:chExt cx="144395" cy="2806605"/>
            </a:xfrm>
            <a:solidFill>
              <a:srgbClr val="D66580"/>
            </a:solidFill>
          </p:grpSpPr>
          <p:cxnSp>
            <p:nvCxnSpPr>
              <p:cNvPr id="19" name="Đường nối Thẳng 18">
                <a:extLst>
                  <a:ext uri="{FF2B5EF4-FFF2-40B4-BE49-F238E27FC236}">
                    <a16:creationId xmlns:a16="http://schemas.microsoft.com/office/drawing/2014/main" id="{F4DC8803-556F-93FC-4267-38681C9D83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7750" y="1775189"/>
                <a:ext cx="0" cy="2765013"/>
              </a:xfrm>
              <a:prstGeom prst="line">
                <a:avLst/>
              </a:prstGeom>
              <a:grpFill/>
              <a:ln w="57150">
                <a:solidFill>
                  <a:srgbClr val="F2B1B4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65A7D9A0-E898-774B-9585-F0E63B19F619}"/>
                  </a:ext>
                </a:extLst>
              </p:cNvPr>
              <p:cNvSpPr/>
              <p:nvPr/>
            </p:nvSpPr>
            <p:spPr>
              <a:xfrm>
                <a:off x="5825553" y="1733597"/>
                <a:ext cx="144394" cy="144394"/>
              </a:xfrm>
              <a:prstGeom prst="ellipse">
                <a:avLst/>
              </a:prstGeom>
              <a:grpFill/>
              <a:ln>
                <a:solidFill>
                  <a:srgbClr val="F2B1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ình Bầu dục 20">
                <a:extLst>
                  <a:ext uri="{FF2B5EF4-FFF2-40B4-BE49-F238E27FC236}">
                    <a16:creationId xmlns:a16="http://schemas.microsoft.com/office/drawing/2014/main" id="{7ACC2865-9770-A8E1-7115-2E05B272BAD1}"/>
                  </a:ext>
                </a:extLst>
              </p:cNvPr>
              <p:cNvSpPr/>
              <p:nvPr/>
            </p:nvSpPr>
            <p:spPr>
              <a:xfrm>
                <a:off x="5825552" y="3651183"/>
                <a:ext cx="144394" cy="144394"/>
              </a:xfrm>
              <a:prstGeom prst="ellipse">
                <a:avLst/>
              </a:prstGeom>
              <a:grpFill/>
              <a:ln>
                <a:solidFill>
                  <a:srgbClr val="F2B1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723B3607-775C-2F9F-0D29-904919CED402}"/>
                </a:ext>
              </a:extLst>
            </p:cNvPr>
            <p:cNvSpPr/>
            <p:nvPr/>
          </p:nvSpPr>
          <p:spPr>
            <a:xfrm>
              <a:off x="5836175" y="4439046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79DA792-39FA-1E35-8038-E6D0F3C347AA}"/>
              </a:ext>
            </a:extLst>
          </p:cNvPr>
          <p:cNvSpPr/>
          <p:nvPr/>
        </p:nvSpPr>
        <p:spPr>
          <a:xfrm>
            <a:off x="-8809777" y="-758705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236C7-C850-42C9-2C17-E68C539F6070}"/>
              </a:ext>
            </a:extLst>
          </p:cNvPr>
          <p:cNvSpPr/>
          <p:nvPr/>
        </p:nvSpPr>
        <p:spPr>
          <a:xfrm>
            <a:off x="243772" y="7745509"/>
            <a:ext cx="11357994" cy="37444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FE8F8-208B-FB7B-341D-580A83C452AD}"/>
              </a:ext>
            </a:extLst>
          </p:cNvPr>
          <p:cNvSpPr/>
          <p:nvPr/>
        </p:nvSpPr>
        <p:spPr>
          <a:xfrm>
            <a:off x="10523757" y="-4568993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E1A230-89ED-ACF7-9583-20179B88F899}"/>
              </a:ext>
            </a:extLst>
          </p:cNvPr>
          <p:cNvSpPr/>
          <p:nvPr/>
        </p:nvSpPr>
        <p:spPr>
          <a:xfrm>
            <a:off x="12599547" y="-1375681"/>
            <a:ext cx="2490280" cy="424612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uiExpand="1" build="p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320</Words>
  <Application>Microsoft Office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#9Slide05 Bodega Script</vt:lpstr>
      <vt:lpstr>#9Slide07 HoneyCream</vt:lpstr>
      <vt:lpstr>Arial</vt:lpstr>
      <vt:lpstr>Calibri</vt:lpstr>
      <vt:lpstr>Calibri Light</vt:lpstr>
      <vt:lpstr>Cambria</vt:lpstr>
      <vt:lpstr>Cambria Math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13</cp:revision>
  <dcterms:created xsi:type="dcterms:W3CDTF">2022-11-07T13:49:36Z</dcterms:created>
  <dcterms:modified xsi:type="dcterms:W3CDTF">2024-12-06T03:01:44Z</dcterms:modified>
</cp:coreProperties>
</file>