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2" r:id="rId2"/>
    <p:sldId id="260" r:id="rId3"/>
    <p:sldId id="262" r:id="rId4"/>
    <p:sldId id="278" r:id="rId5"/>
    <p:sldId id="279" r:id="rId6"/>
    <p:sldId id="277" r:id="rId7"/>
    <p:sldId id="263" r:id="rId8"/>
    <p:sldId id="280" r:id="rId9"/>
    <p:sldId id="264" r:id="rId10"/>
    <p:sldId id="266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99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2073-34E5-4D6D-98CB-FF9FA689AAC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236C0-D8CB-4486-9D2A-ECC9A492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2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527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1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5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14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1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88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8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12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38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12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03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9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6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8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3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3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8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9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2DA9E-4B14-4C32-BD5A-5AD747B213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4761-9941-4410-9E41-3393324BA7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276184" y="-808383"/>
            <a:ext cx="207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b="1" baseline="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baseline="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endParaRPr lang="en-US" b="1" dirty="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6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-13975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6" name="图片 1" descr="背景页">
            <a:extLst>
              <a:ext uri="{FF2B5EF4-FFF2-40B4-BE49-F238E27FC236}">
                <a16:creationId xmlns:a16="http://schemas.microsoft.com/office/drawing/2014/main" id="{03D439C8-E1EC-4399-BC16-6D02A6AA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474" y="1938258"/>
            <a:ext cx="12192000" cy="496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75" y="1999361"/>
            <a:ext cx="12668586" cy="3237257"/>
          </a:xfrm>
          <a:prstGeom prst="rect">
            <a:avLst/>
          </a:prstGeom>
        </p:spPr>
      </p:pic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114623" y="179185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2907025" y="1818324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225262-2457-C756-86E9-F56373122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938" y="753823"/>
            <a:ext cx="4733765" cy="1636363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014B8FF2-731A-497D-9D1E-E05391D578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845">
            <a:off x="2691746" y="3477770"/>
            <a:ext cx="4803017" cy="3461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任意多边形 15">
            <a:extLst>
              <a:ext uri="{FF2B5EF4-FFF2-40B4-BE49-F238E27FC236}">
                <a16:creationId xmlns:a16="http://schemas.microsoft.com/office/drawing/2014/main" id="{AF0B0ABE-4D0A-4E82-9257-2375A24C5281}"/>
              </a:ext>
            </a:extLst>
          </p:cNvPr>
          <p:cNvSpPr/>
          <p:nvPr/>
        </p:nvSpPr>
        <p:spPr>
          <a:xfrm rot="17682712" flipV="1">
            <a:off x="8622260" y="1273486"/>
            <a:ext cx="1585231" cy="891690"/>
          </a:xfrm>
          <a:custGeom>
            <a:avLst/>
            <a:gdLst>
              <a:gd name="connisteX0" fmla="*/ 0 w 8190865"/>
              <a:gd name="connsiteY0" fmla="*/ 2999740 h 2999740"/>
              <a:gd name="connisteX1" fmla="*/ 459740 w 8190865"/>
              <a:gd name="connsiteY1" fmla="*/ 2078990 h 2999740"/>
              <a:gd name="connisteX2" fmla="*/ 2237740 w 8190865"/>
              <a:gd name="connsiteY2" fmla="*/ 2317115 h 2999740"/>
              <a:gd name="connisteX3" fmla="*/ 4524375 w 8190865"/>
              <a:gd name="connsiteY3" fmla="*/ 1143000 h 2999740"/>
              <a:gd name="connisteX4" fmla="*/ 6889115 w 8190865"/>
              <a:gd name="connsiteY4" fmla="*/ 1285875 h 2999740"/>
              <a:gd name="connisteX5" fmla="*/ 7968615 w 8190865"/>
              <a:gd name="connsiteY5" fmla="*/ 205740 h 2999740"/>
              <a:gd name="connisteX6" fmla="*/ 8190865 w 8190865"/>
              <a:gd name="connsiteY6" fmla="*/ 0 h 2999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8190865" h="2999740">
                <a:moveTo>
                  <a:pt x="0" y="2999740"/>
                </a:moveTo>
                <a:cubicBezTo>
                  <a:pt x="56515" y="2810510"/>
                  <a:pt x="12065" y="2215515"/>
                  <a:pt x="459740" y="2078990"/>
                </a:cubicBezTo>
                <a:cubicBezTo>
                  <a:pt x="907415" y="1942465"/>
                  <a:pt x="1424940" y="2504440"/>
                  <a:pt x="2237740" y="2317115"/>
                </a:cubicBezTo>
                <a:cubicBezTo>
                  <a:pt x="3050540" y="2129790"/>
                  <a:pt x="3594100" y="1349375"/>
                  <a:pt x="4524375" y="1143000"/>
                </a:cubicBezTo>
                <a:cubicBezTo>
                  <a:pt x="5454650" y="936625"/>
                  <a:pt x="6200140" y="1473200"/>
                  <a:pt x="6889115" y="1285875"/>
                </a:cubicBezTo>
                <a:cubicBezTo>
                  <a:pt x="7578090" y="1098550"/>
                  <a:pt x="7708265" y="462915"/>
                  <a:pt x="7968615" y="205740"/>
                </a:cubicBezTo>
                <a:cubicBezTo>
                  <a:pt x="8228965" y="-51435"/>
                  <a:pt x="8168005" y="19685"/>
                  <a:pt x="8190865" y="0"/>
                </a:cubicBezTo>
              </a:path>
            </a:pathLst>
          </a:custGeom>
          <a:noFill/>
          <a:ln w="28575">
            <a:solidFill>
              <a:srgbClr val="E37D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39" name="图片 34">
            <a:extLst>
              <a:ext uri="{FF2B5EF4-FFF2-40B4-BE49-F238E27FC236}">
                <a16:creationId xmlns:a16="http://schemas.microsoft.com/office/drawing/2014/main" id="{E16D73EA-8BDA-4ECF-9A6B-2C311CF0CD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1" r="41468"/>
          <a:stretch/>
        </p:blipFill>
        <p:spPr>
          <a:xfrm rot="20325246" flipH="1">
            <a:off x="9882320" y="-367392"/>
            <a:ext cx="1699101" cy="2535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02" y="466395"/>
            <a:ext cx="3603048" cy="1304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5392" y="3574621"/>
            <a:ext cx="3670110" cy="1755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7039CF-FEF7-61BD-2FAC-E06B7732C8C8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AA6B1B-75AB-A586-5005-1EC6C15864D7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C80A0-FF2F-9454-D37E-26182E9A76BE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9DD26D-B37D-45E6-ADC4-18D331175A1D}"/>
              </a:ext>
            </a:extLst>
          </p:cNvPr>
          <p:cNvSpPr/>
          <p:nvPr/>
        </p:nvSpPr>
        <p:spPr>
          <a:xfrm>
            <a:off x="-1" y="0"/>
            <a:ext cx="3081867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11811" y="136924"/>
            <a:ext cx="5329330" cy="1938992"/>
            <a:chOff x="6445814" y="2191387"/>
            <a:chExt cx="4455160" cy="1938992"/>
          </a:xfrm>
        </p:grpSpPr>
        <p:sp>
          <p:nvSpPr>
            <p:cNvPr id="17" name="燕尾形 13">
              <a:extLst>
                <a:ext uri="{FF2B5EF4-FFF2-40B4-BE49-F238E27FC236}">
                  <a16:creationId xmlns:a16="http://schemas.microsoft.com/office/drawing/2014/main" id="{2B35D9B4-770C-4290-9C52-0CC221900F5C}"/>
                </a:ext>
              </a:extLst>
            </p:cNvPr>
            <p:cNvSpPr/>
            <p:nvPr/>
          </p:nvSpPr>
          <p:spPr>
            <a:xfrm>
              <a:off x="6445814" y="2359025"/>
              <a:ext cx="4455160" cy="798830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18" name="文本框 10">
              <a:extLst>
                <a:ext uri="{FF2B5EF4-FFF2-40B4-BE49-F238E27FC236}">
                  <a16:creationId xmlns:a16="http://schemas.microsoft.com/office/drawing/2014/main" id="{38499741-293A-4917-B598-AA45A76A43E6}"/>
                </a:ext>
              </a:extLst>
            </p:cNvPr>
            <p:cNvSpPr txBox="1"/>
            <p:nvPr/>
          </p:nvSpPr>
          <p:spPr>
            <a:xfrm>
              <a:off x="6983024" y="2191387"/>
              <a:ext cx="39179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2.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Bài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tập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chính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tả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942" y="1103392"/>
            <a:ext cx="5206406" cy="48783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6170" y="1201831"/>
            <a:ext cx="6216108" cy="4681430"/>
            <a:chOff x="506834" y="1524000"/>
            <a:chExt cx="6216108" cy="4681430"/>
          </a:xfrm>
        </p:grpSpPr>
        <p:sp>
          <p:nvSpPr>
            <p:cNvPr id="31" name="任意多边形 27">
              <a:extLst>
                <a:ext uri="{FF2B5EF4-FFF2-40B4-BE49-F238E27FC236}">
                  <a16:creationId xmlns:a16="http://schemas.microsoft.com/office/drawing/2014/main" id="{CC0495B2-286D-4E20-8E5A-F741514087C2}"/>
                </a:ext>
              </a:extLst>
            </p:cNvPr>
            <p:cNvSpPr/>
            <p:nvPr/>
          </p:nvSpPr>
          <p:spPr>
            <a:xfrm>
              <a:off x="506834" y="1524000"/>
              <a:ext cx="6216108" cy="468143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4099" h="2194">
                  <a:moveTo>
                    <a:pt x="0" y="1286"/>
                  </a:moveTo>
                  <a:cubicBezTo>
                    <a:pt x="-9" y="987"/>
                    <a:pt x="265" y="746"/>
                    <a:pt x="533" y="753"/>
                  </a:cubicBezTo>
                  <a:lnTo>
                    <a:pt x="547" y="753"/>
                  </a:lnTo>
                  <a:lnTo>
                    <a:pt x="561" y="754"/>
                  </a:lnTo>
                  <a:lnTo>
                    <a:pt x="566" y="754"/>
                  </a:lnTo>
                  <a:cubicBezTo>
                    <a:pt x="646" y="601"/>
                    <a:pt x="856" y="487"/>
                    <a:pt x="1024" y="494"/>
                  </a:cubicBezTo>
                  <a:cubicBezTo>
                    <a:pt x="1083" y="492"/>
                    <a:pt x="1166" y="511"/>
                    <a:pt x="1197" y="523"/>
                  </a:cubicBezTo>
                  <a:cubicBezTo>
                    <a:pt x="1239" y="229"/>
                    <a:pt x="1546" y="-11"/>
                    <a:pt x="1830" y="0"/>
                  </a:cubicBezTo>
                  <a:cubicBezTo>
                    <a:pt x="2130" y="-16"/>
                    <a:pt x="2398" y="245"/>
                    <a:pt x="2449" y="471"/>
                  </a:cubicBezTo>
                  <a:cubicBezTo>
                    <a:pt x="2523" y="423"/>
                    <a:pt x="2646" y="396"/>
                    <a:pt x="2718" y="398"/>
                  </a:cubicBezTo>
                  <a:cubicBezTo>
                    <a:pt x="2992" y="388"/>
                    <a:pt x="3223" y="628"/>
                    <a:pt x="3246" y="860"/>
                  </a:cubicBezTo>
                  <a:cubicBezTo>
                    <a:pt x="3323" y="794"/>
                    <a:pt x="3473" y="748"/>
                    <a:pt x="3566" y="753"/>
                  </a:cubicBezTo>
                  <a:cubicBezTo>
                    <a:pt x="3865" y="744"/>
                    <a:pt x="4106" y="1018"/>
                    <a:pt x="4099" y="1286"/>
                  </a:cubicBezTo>
                  <a:cubicBezTo>
                    <a:pt x="4108" y="1585"/>
                    <a:pt x="3834" y="1826"/>
                    <a:pt x="3566" y="1819"/>
                  </a:cubicBezTo>
                  <a:cubicBezTo>
                    <a:pt x="3483" y="1824"/>
                    <a:pt x="3364" y="1784"/>
                    <a:pt x="3326" y="1762"/>
                  </a:cubicBezTo>
                  <a:cubicBezTo>
                    <a:pt x="3251" y="2013"/>
                    <a:pt x="2968" y="2202"/>
                    <a:pt x="2719" y="2193"/>
                  </a:cubicBezTo>
                  <a:cubicBezTo>
                    <a:pt x="2566" y="2203"/>
                    <a:pt x="2382" y="2112"/>
                    <a:pt x="2311" y="2047"/>
                  </a:cubicBezTo>
                  <a:cubicBezTo>
                    <a:pt x="2257" y="2071"/>
                    <a:pt x="2159" y="2084"/>
                    <a:pt x="2117" y="2082"/>
                  </a:cubicBezTo>
                  <a:cubicBezTo>
                    <a:pt x="1936" y="2090"/>
                    <a:pt x="1753" y="1975"/>
                    <a:pt x="1673" y="1863"/>
                  </a:cubicBezTo>
                  <a:cubicBezTo>
                    <a:pt x="1574" y="2039"/>
                    <a:pt x="1327" y="2171"/>
                    <a:pt x="1131" y="2162"/>
                  </a:cubicBezTo>
                  <a:cubicBezTo>
                    <a:pt x="883" y="2171"/>
                    <a:pt x="651" y="1997"/>
                    <a:pt x="563" y="1818"/>
                  </a:cubicBezTo>
                  <a:lnTo>
                    <a:pt x="561" y="1818"/>
                  </a:lnTo>
                  <a:lnTo>
                    <a:pt x="547" y="1819"/>
                  </a:lnTo>
                  <a:lnTo>
                    <a:pt x="533" y="1819"/>
                  </a:lnTo>
                  <a:cubicBezTo>
                    <a:pt x="234" y="1828"/>
                    <a:pt x="-7" y="1554"/>
                    <a:pt x="0" y="1286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6699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63500" dist="38100" dir="8100000" algn="tr" rotWithShape="0">
                <a:srgbClr val="E27C7E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3338" y="2850094"/>
              <a:ext cx="49403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u="sng" dirty="0"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</a:p>
            <a:p>
              <a:pPr algn="ctr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Nhìn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FF33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ai</a:t>
              </a:r>
              <a:r>
                <a:rPr lang="en-US" sz="3600" b="1" i="1" dirty="0">
                  <a:solidFill>
                    <a:srgbClr val="FF33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>
                  <a:solidFill>
                    <a:srgbClr val="FF33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ay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30900" y="3187700"/>
            <a:ext cx="1676400" cy="927100"/>
            <a:chOff x="5930900" y="3187700"/>
            <a:chExt cx="1676400" cy="927100"/>
          </a:xfrm>
        </p:grpSpPr>
        <p:sp>
          <p:nvSpPr>
            <p:cNvPr id="11" name="Oval 10"/>
            <p:cNvSpPr/>
            <p:nvPr/>
          </p:nvSpPr>
          <p:spPr>
            <a:xfrm>
              <a:off x="5930900" y="3187700"/>
              <a:ext cx="1676400" cy="927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18564" y="3251200"/>
              <a:ext cx="1002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tay</a:t>
              </a:r>
              <a:endPara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383004" y="1439109"/>
            <a:ext cx="1676400" cy="927100"/>
            <a:chOff x="5930900" y="3187700"/>
            <a:chExt cx="1676400" cy="927100"/>
          </a:xfrm>
        </p:grpSpPr>
        <p:sp>
          <p:nvSpPr>
            <p:cNvPr id="33" name="Oval 32"/>
            <p:cNvSpPr/>
            <p:nvPr/>
          </p:nvSpPr>
          <p:spPr>
            <a:xfrm>
              <a:off x="5930900" y="3187700"/>
              <a:ext cx="1676400" cy="927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18564" y="3251200"/>
              <a:ext cx="1002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tai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92886" y="1902659"/>
            <a:ext cx="1676400" cy="927100"/>
            <a:chOff x="5930900" y="3187700"/>
            <a:chExt cx="1676400" cy="927100"/>
          </a:xfrm>
        </p:grpSpPr>
        <p:sp>
          <p:nvSpPr>
            <p:cNvPr id="36" name="Oval 35"/>
            <p:cNvSpPr/>
            <p:nvPr/>
          </p:nvSpPr>
          <p:spPr>
            <a:xfrm>
              <a:off x="5930900" y="3187700"/>
              <a:ext cx="1676400" cy="927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18564" y="3251200"/>
              <a:ext cx="1002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endPara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410176" y="3670300"/>
            <a:ext cx="1676400" cy="927100"/>
            <a:chOff x="5930900" y="3187700"/>
            <a:chExt cx="1676400" cy="927100"/>
          </a:xfrm>
        </p:grpSpPr>
        <p:sp>
          <p:nvSpPr>
            <p:cNvPr id="39" name="Oval 38"/>
            <p:cNvSpPr/>
            <p:nvPr/>
          </p:nvSpPr>
          <p:spPr>
            <a:xfrm>
              <a:off x="5930900" y="3187700"/>
              <a:ext cx="1676400" cy="927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18564" y="3251200"/>
              <a:ext cx="1002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váy</a:t>
              </a:r>
              <a:endPara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317976" y="4949828"/>
            <a:ext cx="1676400" cy="927100"/>
            <a:chOff x="5930900" y="3187700"/>
            <a:chExt cx="1676400" cy="927100"/>
          </a:xfrm>
        </p:grpSpPr>
        <p:sp>
          <p:nvSpPr>
            <p:cNvPr id="42" name="Oval 41"/>
            <p:cNvSpPr/>
            <p:nvPr/>
          </p:nvSpPr>
          <p:spPr>
            <a:xfrm>
              <a:off x="5930900" y="3187700"/>
              <a:ext cx="1676400" cy="927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19907" y="3227607"/>
              <a:ext cx="12983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giày</a:t>
              </a:r>
              <a:endPara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EF4D3A9-2B9B-D5B6-B37F-DD6F12395D7D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CC3DF-D191-1ED9-B03B-E18D752C573A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EB5A9-99FD-D597-BFD6-E68D15FC0A8E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0" y="2327275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014B8FF2-731A-497D-9D1E-E05391D578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79">
            <a:off x="3150280" y="411936"/>
            <a:ext cx="5918109" cy="4265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2" y="3043510"/>
            <a:ext cx="12180864" cy="31214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F8BD75-0407-679B-76A0-FD870022B368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92330-6331-7237-EC31-5466460CA494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7FF91-D86B-5128-5951-FE83512C4461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 descr="E:\张颖颖PPT工作成果\张颖2019PPT\82-新入职幼师培训\飞机.png飞机">
            <a:extLst>
              <a:ext uri="{FF2B5EF4-FFF2-40B4-BE49-F238E27FC236}">
                <a16:creationId xmlns:a16="http://schemas.microsoft.com/office/drawing/2014/main" id="{49A1C3FC-2669-4F67-9D4D-18F772BE2A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180000" flipH="1">
            <a:off x="542925" y="947420"/>
            <a:ext cx="6846570" cy="14217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E8ECD5F-9067-4049-A99D-763A075BD0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77" y="3445935"/>
            <a:ext cx="3221855" cy="3221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8962" y="68005"/>
            <a:ext cx="480243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3000">
                      <a:srgbClr val="FF6699"/>
                    </a:gs>
                    <a:gs pos="0">
                      <a:srgbClr val="FF3399"/>
                    </a:gs>
                    <a:gs pos="100000">
                      <a:srgbClr val="FF0000"/>
                    </a:gs>
                    <a:gs pos="100000">
                      <a:srgbClr val="FF0000"/>
                    </a:gs>
                    <a:gs pos="100000">
                      <a:schemeClr val="bg1"/>
                    </a:gs>
                    <a:gs pos="100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000" b="1" dirty="0">
                <a:gradFill>
                  <a:gsLst>
                    <a:gs pos="43000">
                      <a:srgbClr val="FF6699"/>
                    </a:gs>
                    <a:gs pos="0">
                      <a:srgbClr val="FF3399"/>
                    </a:gs>
                    <a:gs pos="100000">
                      <a:srgbClr val="FF0000"/>
                    </a:gs>
                    <a:gs pos="100000">
                      <a:srgbClr val="FF0000"/>
                    </a:gs>
                    <a:gs pos="100000">
                      <a:schemeClr val="bg1"/>
                    </a:gs>
                    <a:gs pos="100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gradFill>
                  <a:gsLst>
                    <a:gs pos="43000">
                      <a:srgbClr val="FF6699"/>
                    </a:gs>
                    <a:gs pos="0">
                      <a:srgbClr val="FF3399"/>
                    </a:gs>
                    <a:gs pos="100000">
                      <a:srgbClr val="FF0000"/>
                    </a:gs>
                    <a:gs pos="100000">
                      <a:srgbClr val="FF0000"/>
                    </a:gs>
                    <a:gs pos="100000">
                      <a:schemeClr val="bg1"/>
                    </a:gs>
                    <a:gs pos="100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6000" b="1" dirty="0">
              <a:gradFill>
                <a:gsLst>
                  <a:gs pos="43000">
                    <a:srgbClr val="FF6699"/>
                  </a:gs>
                  <a:gs pos="0">
                    <a:srgbClr val="FF3399"/>
                  </a:gs>
                  <a:gs pos="100000">
                    <a:srgbClr val="FF0000"/>
                  </a:gs>
                  <a:gs pos="100000">
                    <a:srgbClr val="FF0000"/>
                  </a:gs>
                  <a:gs pos="10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70850" y="683085"/>
            <a:ext cx="7530124" cy="3870597"/>
            <a:chOff x="3370850" y="683085"/>
            <a:chExt cx="7530124" cy="3870597"/>
          </a:xfrm>
        </p:grpSpPr>
        <p:grpSp>
          <p:nvGrpSpPr>
            <p:cNvPr id="4" name="Group 3"/>
            <p:cNvGrpSpPr/>
            <p:nvPr/>
          </p:nvGrpSpPr>
          <p:grpSpPr>
            <a:xfrm>
              <a:off x="3370850" y="683085"/>
              <a:ext cx="7530124" cy="3870597"/>
              <a:chOff x="3370850" y="683085"/>
              <a:chExt cx="7530124" cy="3870597"/>
            </a:xfrm>
          </p:grpSpPr>
          <p:sp>
            <p:nvSpPr>
              <p:cNvPr id="10" name="燕尾形 13">
                <a:extLst>
                  <a:ext uri="{FF2B5EF4-FFF2-40B4-BE49-F238E27FC236}">
                    <a16:creationId xmlns:a16="http://schemas.microsoft.com/office/drawing/2014/main" id="{2B35D9B4-770C-4290-9C52-0CC221900F5C}"/>
                  </a:ext>
                </a:extLst>
              </p:cNvPr>
              <p:cNvSpPr/>
              <p:nvPr/>
            </p:nvSpPr>
            <p:spPr>
              <a:xfrm>
                <a:off x="6445814" y="2359025"/>
                <a:ext cx="4455160" cy="798830"/>
              </a:xfrm>
              <a:prstGeom prst="chevron">
                <a:avLst/>
              </a:prstGeom>
              <a:solidFill>
                <a:srgbClr val="FBD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+mn-cs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8499741-293A-4917-B598-AA45A76A43E6}"/>
                  </a:ext>
                </a:extLst>
              </p:cNvPr>
              <p:cNvSpPr txBox="1"/>
              <p:nvPr/>
            </p:nvSpPr>
            <p:spPr>
              <a:xfrm>
                <a:off x="6983024" y="2199005"/>
                <a:ext cx="3917950" cy="101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ea"/>
                  </a:rPr>
                  <a:t>Nghe</a:t>
                </a:r>
                <a:r>
                  <a:rPr lang="en-US" altLang="zh-CN" sz="40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ea"/>
                  </a:rPr>
                  <a:t> -</a:t>
                </a: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ea"/>
                  </a:rPr>
                  <a:t> </a:t>
                </a:r>
                <a:r>
                  <a:rPr kumimoji="0" lang="en-US" altLang="zh-CN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ea"/>
                  </a:rPr>
                  <a:t>viết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07号-萌趣欢乐体" panose="00000500000000000000" pitchFamily="2" charset="-122"/>
                  <a:cs typeface="+mn-ea"/>
                </a:endParaRPr>
              </a:p>
            </p:txBody>
          </p:sp>
          <p:sp>
            <p:nvSpPr>
              <p:cNvPr id="12" name="五边形 14">
                <a:extLst>
                  <a:ext uri="{FF2B5EF4-FFF2-40B4-BE49-F238E27FC236}">
                    <a16:creationId xmlns:a16="http://schemas.microsoft.com/office/drawing/2014/main" id="{AB1746F9-0B31-494D-8FDF-735E1221C577}"/>
                  </a:ext>
                </a:extLst>
              </p:cNvPr>
              <p:cNvSpPr/>
              <p:nvPr/>
            </p:nvSpPr>
            <p:spPr>
              <a:xfrm>
                <a:off x="6014649" y="2359025"/>
                <a:ext cx="685165" cy="798830"/>
              </a:xfrm>
              <a:prstGeom prst="homePlate">
                <a:avLst/>
              </a:prstGeom>
              <a:solidFill>
                <a:srgbClr val="FBD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+mn-cs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0850" y="683085"/>
                <a:ext cx="3870597" cy="3870597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005165" y="2017135"/>
              <a:ext cx="7262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2627" y="2828653"/>
            <a:ext cx="6953382" cy="3870597"/>
            <a:chOff x="883425" y="3692388"/>
            <a:chExt cx="6953382" cy="3870597"/>
          </a:xfrm>
        </p:grpSpPr>
        <p:grpSp>
          <p:nvGrpSpPr>
            <p:cNvPr id="8" name="Group 7"/>
            <p:cNvGrpSpPr/>
            <p:nvPr/>
          </p:nvGrpSpPr>
          <p:grpSpPr>
            <a:xfrm>
              <a:off x="883425" y="3692388"/>
              <a:ext cx="6953382" cy="3870597"/>
              <a:chOff x="885373" y="2515482"/>
              <a:chExt cx="6953382" cy="3870597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A7443A45-8EEC-467D-A8FD-748A4271A1F8}"/>
                  </a:ext>
                </a:extLst>
              </p:cNvPr>
              <p:cNvGrpSpPr/>
              <p:nvPr/>
            </p:nvGrpSpPr>
            <p:grpSpPr>
              <a:xfrm>
                <a:off x="885373" y="4122835"/>
                <a:ext cx="5045710" cy="923290"/>
                <a:chOff x="3635" y="5408"/>
                <a:chExt cx="7946" cy="1454"/>
              </a:xfrm>
            </p:grpSpPr>
            <p:sp>
              <p:nvSpPr>
                <p:cNvPr id="17" name="燕尾形 17">
                  <a:extLst>
                    <a:ext uri="{FF2B5EF4-FFF2-40B4-BE49-F238E27FC236}">
                      <a16:creationId xmlns:a16="http://schemas.microsoft.com/office/drawing/2014/main" id="{369C74DC-A5FE-4FFA-8F99-9E54B114D6DE}"/>
                    </a:ext>
                  </a:extLst>
                </p:cNvPr>
                <p:cNvSpPr/>
                <p:nvPr/>
              </p:nvSpPr>
              <p:spPr>
                <a:xfrm rot="10800000">
                  <a:off x="3635" y="5536"/>
                  <a:ext cx="7294" cy="1308"/>
                </a:xfrm>
                <a:prstGeom prst="chevron">
                  <a:avLst/>
                </a:prstGeom>
                <a:solidFill>
                  <a:srgbClr val="FBD0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107号-萌趣欢乐体" panose="00000500000000000000" pitchFamily="2" charset="-122"/>
                    <a:ea typeface="字魂107号-萌趣欢乐体" panose="000005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438F0A7E-650C-4E32-8D06-6B83B976643E}"/>
                    </a:ext>
                  </a:extLst>
                </p:cNvPr>
                <p:cNvSpPr txBox="1"/>
                <p:nvPr/>
              </p:nvSpPr>
              <p:spPr>
                <a:xfrm>
                  <a:off x="4286" y="5408"/>
                  <a:ext cx="6216" cy="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altLang="zh-CN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Bài</a:t>
                  </a:r>
                  <a:r>
                    <a:rPr kumimoji="0" lang="en-US" altLang="zh-CN" sz="36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altLang="zh-CN" sz="36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tập</a:t>
                  </a:r>
                  <a:r>
                    <a:rPr kumimoji="0" lang="en-US" altLang="zh-CN" sz="36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altLang="zh-CN" sz="36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chính</a:t>
                  </a:r>
                  <a:r>
                    <a:rPr kumimoji="0" lang="en-US" altLang="zh-CN" sz="36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altLang="zh-CN" sz="36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tả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字魂107号-萌趣欢乐体" panose="00000500000000000000" pitchFamily="2" charset="-122"/>
                  </a:endParaRPr>
                </a:p>
              </p:txBody>
            </p:sp>
            <p:sp>
              <p:nvSpPr>
                <p:cNvPr id="19" name="五边形 23">
                  <a:extLst>
                    <a:ext uri="{FF2B5EF4-FFF2-40B4-BE49-F238E27FC236}">
                      <a16:creationId xmlns:a16="http://schemas.microsoft.com/office/drawing/2014/main" id="{E22D7157-CF39-477A-A056-414AF3D0FFCD}"/>
                    </a:ext>
                  </a:extLst>
                </p:cNvPr>
                <p:cNvSpPr/>
                <p:nvPr/>
              </p:nvSpPr>
              <p:spPr>
                <a:xfrm rot="10800000">
                  <a:off x="10502" y="5561"/>
                  <a:ext cx="1079" cy="1258"/>
                </a:xfrm>
                <a:prstGeom prst="homePlate">
                  <a:avLst/>
                </a:prstGeom>
                <a:solidFill>
                  <a:srgbClr val="FBD0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107号-萌趣欢乐体" panose="00000500000000000000" pitchFamily="2" charset="-122"/>
                    <a:ea typeface="字魂107号-萌趣欢乐体" panose="00000500000000000000" pitchFamily="2" charset="-122"/>
                    <a:cs typeface="+mn-cs"/>
                  </a:endParaRPr>
                </a:p>
              </p:txBody>
            </p: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8158" y="2515482"/>
                <a:ext cx="3870597" cy="3870597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5630957" y="5003325"/>
              <a:ext cx="7262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4108CBF-DAE5-35B0-A8C9-789B2E73DAE8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531BE-2390-1553-E16E-044C5ED6F881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1AC2E-C6D2-3343-F755-C9916286487D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8065" y="-191753"/>
            <a:ext cx="2251954" cy="22519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EAF9AC-40A7-42B0-B34D-4810EF939B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96" y="4715510"/>
            <a:ext cx="2988592" cy="26780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93247" y="41140"/>
            <a:ext cx="4455160" cy="966468"/>
            <a:chOff x="6445814" y="2191387"/>
            <a:chExt cx="4455160" cy="966468"/>
          </a:xfrm>
        </p:grpSpPr>
        <p:sp>
          <p:nvSpPr>
            <p:cNvPr id="32" name="燕尾形 13">
              <a:extLst>
                <a:ext uri="{FF2B5EF4-FFF2-40B4-BE49-F238E27FC236}">
                  <a16:creationId xmlns:a16="http://schemas.microsoft.com/office/drawing/2014/main" id="{2B35D9B4-770C-4290-9C52-0CC221900F5C}"/>
                </a:ext>
              </a:extLst>
            </p:cNvPr>
            <p:cNvSpPr/>
            <p:nvPr/>
          </p:nvSpPr>
          <p:spPr>
            <a:xfrm>
              <a:off x="6445814" y="2359025"/>
              <a:ext cx="4455160" cy="798830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33" name="文本框 10">
              <a:extLst>
                <a:ext uri="{FF2B5EF4-FFF2-40B4-BE49-F238E27FC236}">
                  <a16:creationId xmlns:a16="http://schemas.microsoft.com/office/drawing/2014/main" id="{38499741-293A-4917-B598-AA45A76A43E6}"/>
                </a:ext>
              </a:extLst>
            </p:cNvPr>
            <p:cNvSpPr txBox="1"/>
            <p:nvPr/>
          </p:nvSpPr>
          <p:spPr>
            <a:xfrm>
              <a:off x="6983024" y="2191387"/>
              <a:ext cx="3917950" cy="90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1.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Nghe</a:t>
              </a:r>
              <a:r>
                <a:rPr lang="en-US" altLang="zh-CN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-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viết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8308" y="1123462"/>
            <a:ext cx="667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4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4400" b="1" dirty="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5021" y="2293825"/>
            <a:ext cx="52752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Hay bé từ sao xuống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Hay từ biển bước lên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Hay bé trong quả nhãn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Ông trồng cạnh hàng hiên?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0211" y="2303987"/>
            <a:ext cx="5301766" cy="3155399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4055" y="2331923"/>
            <a:ext cx="4953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Mẹ, mẹ ơi em bé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Từ đâu đến nhà ta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Nụ cười như tia nắng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Bàn tay như nụ hoa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Bước chân đi lẫm chẫm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Tiếng cười vang sân nhà?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445265" y="2302766"/>
            <a:ext cx="5301766" cy="2253359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571" r="90000">
                        <a14:foregroundMark x1="44286" y1="32000" x2="60571" y2="30182"/>
                        <a14:foregroundMark x1="52000" y1="49091" x2="50857" y2="72364"/>
                        <a14:foregroundMark x1="45143" y1="55273" x2="59714" y2="54182"/>
                        <a14:foregroundMark x1="45143" y1="22545" x2="44571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3" y="4238625"/>
            <a:ext cx="3333750" cy="2619375"/>
          </a:xfrm>
          <a:prstGeom prst="rect">
            <a:avLst/>
          </a:prstGeom>
        </p:spPr>
      </p:pic>
      <p:sp>
        <p:nvSpPr>
          <p:cNvPr id="56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231352" y="4765791"/>
            <a:ext cx="3186967" cy="1699616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219467" y="4765790"/>
            <a:ext cx="3198852" cy="1749897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3C94C-9A1F-8208-A416-6F780C268231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32BCD-F1C9-DBCD-4EDD-36B479A9F916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324BE6-8FAC-1481-4174-67BF0F38BD76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43" grpId="0" animBg="1"/>
      <p:bldP spid="12" grpId="0"/>
      <p:bldP spid="44" grpId="0" animBg="1"/>
      <p:bldP spid="5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8065" y="-191753"/>
            <a:ext cx="2251954" cy="22519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EAF9AC-40A7-42B0-B34D-4810EF939B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96" y="4715510"/>
            <a:ext cx="2988592" cy="26780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93247" y="41140"/>
            <a:ext cx="4455160" cy="966468"/>
            <a:chOff x="6445814" y="2191387"/>
            <a:chExt cx="4455160" cy="966468"/>
          </a:xfrm>
        </p:grpSpPr>
        <p:sp>
          <p:nvSpPr>
            <p:cNvPr id="32" name="燕尾形 13">
              <a:extLst>
                <a:ext uri="{FF2B5EF4-FFF2-40B4-BE49-F238E27FC236}">
                  <a16:creationId xmlns:a16="http://schemas.microsoft.com/office/drawing/2014/main" id="{2B35D9B4-770C-4290-9C52-0CC221900F5C}"/>
                </a:ext>
              </a:extLst>
            </p:cNvPr>
            <p:cNvSpPr/>
            <p:nvPr/>
          </p:nvSpPr>
          <p:spPr>
            <a:xfrm>
              <a:off x="6445814" y="2359025"/>
              <a:ext cx="4455160" cy="798830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33" name="文本框 10">
              <a:extLst>
                <a:ext uri="{FF2B5EF4-FFF2-40B4-BE49-F238E27FC236}">
                  <a16:creationId xmlns:a16="http://schemas.microsoft.com/office/drawing/2014/main" id="{38499741-293A-4917-B598-AA45A76A43E6}"/>
                </a:ext>
              </a:extLst>
            </p:cNvPr>
            <p:cNvSpPr txBox="1"/>
            <p:nvPr/>
          </p:nvSpPr>
          <p:spPr>
            <a:xfrm>
              <a:off x="6983024" y="2191387"/>
              <a:ext cx="3917950" cy="90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1.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Nghe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-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viết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8308" y="1123462"/>
            <a:ext cx="667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5021" y="2293825"/>
            <a:ext cx="52752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bé từ sao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từ biển bước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bé trong quả nhãn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 trồng cạnh hàng hiên?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0211" y="2303987"/>
            <a:ext cx="5301766" cy="3155399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4055" y="2331923"/>
            <a:ext cx="4953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Mẹ, mẹ ơi em bé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đâu đến nhà ta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Nụ cười như tia nắng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Bàn tay như nụ hoa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 chân đi lẫm chẫm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 cười vang sân nhà?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445265" y="2302766"/>
            <a:ext cx="5301766" cy="2253359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571" r="90000">
                        <a14:foregroundMark x1="44286" y1="32000" x2="60571" y2="30182"/>
                        <a14:foregroundMark x1="52000" y1="49091" x2="50857" y2="72364"/>
                        <a14:foregroundMark x1="45143" y1="55273" x2="59714" y2="54182"/>
                        <a14:foregroundMark x1="45143" y1="22545" x2="44571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3" y="4238625"/>
            <a:ext cx="3333750" cy="2619375"/>
          </a:xfrm>
          <a:prstGeom prst="rect">
            <a:avLst/>
          </a:prstGeom>
        </p:spPr>
      </p:pic>
      <p:sp>
        <p:nvSpPr>
          <p:cNvPr id="56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231352" y="4765791"/>
            <a:ext cx="3186967" cy="1699616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011511" y="2778207"/>
            <a:ext cx="265811" cy="7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011511" y="3333161"/>
            <a:ext cx="265811" cy="7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11511" y="3848098"/>
            <a:ext cx="265811" cy="7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14260" y="4294382"/>
            <a:ext cx="265811" cy="7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011511" y="4766550"/>
            <a:ext cx="265811" cy="7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022357" y="5295620"/>
            <a:ext cx="265811" cy="7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03928" y="2785531"/>
            <a:ext cx="265811" cy="7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703928" y="3342027"/>
            <a:ext cx="265811" cy="7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703928" y="3766538"/>
            <a:ext cx="265811" cy="7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703928" y="4234965"/>
            <a:ext cx="265811" cy="7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5F8DBA6-A4C7-0E96-22F7-7E9BC2D89B74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DDBBE-52FB-64BB-6600-EF268D69A8FE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6391C-57BE-1F50-E7E8-549F404A6D8A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8065" y="-191753"/>
            <a:ext cx="2251954" cy="22519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EAF9AC-40A7-42B0-B34D-4810EF939B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96" y="4715510"/>
            <a:ext cx="2988592" cy="26780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93247" y="41140"/>
            <a:ext cx="4455160" cy="966468"/>
            <a:chOff x="6445814" y="2191387"/>
            <a:chExt cx="4455160" cy="966468"/>
          </a:xfrm>
        </p:grpSpPr>
        <p:sp>
          <p:nvSpPr>
            <p:cNvPr id="32" name="燕尾形 13">
              <a:extLst>
                <a:ext uri="{FF2B5EF4-FFF2-40B4-BE49-F238E27FC236}">
                  <a16:creationId xmlns:a16="http://schemas.microsoft.com/office/drawing/2014/main" id="{2B35D9B4-770C-4290-9C52-0CC221900F5C}"/>
                </a:ext>
              </a:extLst>
            </p:cNvPr>
            <p:cNvSpPr/>
            <p:nvPr/>
          </p:nvSpPr>
          <p:spPr>
            <a:xfrm>
              <a:off x="6445814" y="2359025"/>
              <a:ext cx="4455160" cy="798830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33" name="文本框 10">
              <a:extLst>
                <a:ext uri="{FF2B5EF4-FFF2-40B4-BE49-F238E27FC236}">
                  <a16:creationId xmlns:a16="http://schemas.microsoft.com/office/drawing/2014/main" id="{38499741-293A-4917-B598-AA45A76A43E6}"/>
                </a:ext>
              </a:extLst>
            </p:cNvPr>
            <p:cNvSpPr txBox="1"/>
            <p:nvPr/>
          </p:nvSpPr>
          <p:spPr>
            <a:xfrm>
              <a:off x="6983024" y="2191387"/>
              <a:ext cx="3917950" cy="90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1.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Nghe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-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viết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8308" y="1123462"/>
            <a:ext cx="667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5021" y="2293825"/>
            <a:ext cx="52752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bé từ sao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từ biển bước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bé trong quả nhãn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 trồng cạnh hàng hiên?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0211" y="2303987"/>
            <a:ext cx="5301766" cy="3155399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4055" y="2331923"/>
            <a:ext cx="4953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Mẹ, mẹ ơi em bé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đâu đến nhà ta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Nụ cười như tia nắng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Bàn tay như nụ hoa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 chân đi lẫm chẫm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 cười vang sân nhà?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445265" y="2302766"/>
            <a:ext cx="5301766" cy="2253359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571" r="90000">
                        <a14:foregroundMark x1="44286" y1="32000" x2="60571" y2="30182"/>
                        <a14:foregroundMark x1="52000" y1="49091" x2="50857" y2="72364"/>
                        <a14:foregroundMark x1="45143" y1="55273" x2="59714" y2="54182"/>
                        <a14:foregroundMark x1="45143" y1="22545" x2="44571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3" y="4238625"/>
            <a:ext cx="3333750" cy="2619375"/>
          </a:xfrm>
          <a:prstGeom prst="rect">
            <a:avLst/>
          </a:prstGeom>
        </p:spPr>
      </p:pic>
      <p:sp>
        <p:nvSpPr>
          <p:cNvPr id="56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231352" y="4765791"/>
            <a:ext cx="3186967" cy="1699616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8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A365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518007" y="4757876"/>
            <a:ext cx="17522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72288" y="5271247"/>
            <a:ext cx="1508241" cy="2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664198" y="2780817"/>
            <a:ext cx="1837955" cy="2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196252" y="3739478"/>
            <a:ext cx="1508241" cy="2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748032" y="4233105"/>
            <a:ext cx="1753971" cy="1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A31B43C-9541-A882-9BDF-BD0F12F6B8DD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FB007-E33F-E345-9CA1-C1AAA8AB70B5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455A75-CE62-5514-82D7-4D27055CDDD5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6962278" y="347079"/>
            <a:ext cx="3258670" cy="18300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6699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9063319" y="2302040"/>
            <a:ext cx="2951088" cy="153017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6699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2203271" y="3957789"/>
            <a:ext cx="3330612" cy="162807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6699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574"/>
            <a:ext cx="2542980" cy="2542980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6535510" y="3093929"/>
            <a:ext cx="2930123" cy="197591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6699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3868577" y="1597740"/>
            <a:ext cx="3067729" cy="198131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6699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045" y="249600"/>
            <a:ext cx="5374896" cy="1431757"/>
            <a:chOff x="-199045" y="249600"/>
            <a:chExt cx="5374896" cy="1431757"/>
          </a:xfrm>
        </p:grpSpPr>
        <p:sp>
          <p:nvSpPr>
            <p:cNvPr id="28" name="任意多边形 69">
              <a:extLst>
                <a:ext uri="{FF2B5EF4-FFF2-40B4-BE49-F238E27FC236}">
                  <a16:creationId xmlns:a16="http://schemas.microsoft.com/office/drawing/2014/main" id="{12BC30EF-401C-40FC-B891-FE8FC3D0B415}"/>
                </a:ext>
              </a:extLst>
            </p:cNvPr>
            <p:cNvSpPr/>
            <p:nvPr/>
          </p:nvSpPr>
          <p:spPr>
            <a:xfrm rot="16200000" flipV="1">
              <a:off x="1872047" y="-1622447"/>
              <a:ext cx="1431757" cy="5175851"/>
            </a:xfrm>
            <a:custGeom>
              <a:avLst/>
              <a:gdLst>
                <a:gd name="connsiteX0" fmla="*/ 1431757 w 1431757"/>
                <a:gd name="connsiteY0" fmla="*/ 6091461 h 6091461"/>
                <a:gd name="connsiteX1" fmla="*/ 1431757 w 1431757"/>
                <a:gd name="connsiteY1" fmla="*/ 4560214 h 6091461"/>
                <a:gd name="connsiteX2" fmla="*/ 1431757 w 1431757"/>
                <a:gd name="connsiteY2" fmla="*/ 3629437 h 6091461"/>
                <a:gd name="connsiteX3" fmla="*/ 1431757 w 1431757"/>
                <a:gd name="connsiteY3" fmla="*/ 3579716 h 6091461"/>
                <a:gd name="connsiteX4" fmla="*/ 1431757 w 1431757"/>
                <a:gd name="connsiteY4" fmla="*/ 2648939 h 6091461"/>
                <a:gd name="connsiteX5" fmla="*/ 1431757 w 1431757"/>
                <a:gd name="connsiteY5" fmla="*/ 930777 h 6091461"/>
                <a:gd name="connsiteX6" fmla="*/ 1431757 w 1431757"/>
                <a:gd name="connsiteY6" fmla="*/ 0 h 6091461"/>
                <a:gd name="connsiteX7" fmla="*/ 2 w 1431757"/>
                <a:gd name="connsiteY7" fmla="*/ 956959 h 6091461"/>
                <a:gd name="connsiteX8" fmla="*/ 2 w 1431757"/>
                <a:gd name="connsiteY8" fmla="*/ 1847839 h 6091461"/>
                <a:gd name="connsiteX9" fmla="*/ 0 w 1431757"/>
                <a:gd name="connsiteY9" fmla="*/ 1847840 h 6091461"/>
                <a:gd name="connsiteX10" fmla="*/ 0 w 1431757"/>
                <a:gd name="connsiteY10" fmla="*/ 2778617 h 6091461"/>
                <a:gd name="connsiteX11" fmla="*/ 0 w 1431757"/>
                <a:gd name="connsiteY11" fmla="*/ 4496779 h 6091461"/>
                <a:gd name="connsiteX12" fmla="*/ 0 w 1431757"/>
                <a:gd name="connsiteY12" fmla="*/ 5427556 h 6091461"/>
                <a:gd name="connsiteX13" fmla="*/ 0 w 1431757"/>
                <a:gd name="connsiteY13" fmla="*/ 5477278 h 6091461"/>
                <a:gd name="connsiteX14" fmla="*/ 0 w 1431757"/>
                <a:gd name="connsiteY14" fmla="*/ 6091461 h 609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757" h="6091461">
                  <a:moveTo>
                    <a:pt x="1431757" y="6091461"/>
                  </a:moveTo>
                  <a:lnTo>
                    <a:pt x="1431757" y="4560214"/>
                  </a:lnTo>
                  <a:lnTo>
                    <a:pt x="1431757" y="3629437"/>
                  </a:lnTo>
                  <a:lnTo>
                    <a:pt x="1431757" y="3579716"/>
                  </a:lnTo>
                  <a:lnTo>
                    <a:pt x="1431757" y="2648939"/>
                  </a:lnTo>
                  <a:lnTo>
                    <a:pt x="1431757" y="930777"/>
                  </a:lnTo>
                  <a:lnTo>
                    <a:pt x="1431757" y="0"/>
                  </a:lnTo>
                  <a:lnTo>
                    <a:pt x="2" y="956959"/>
                  </a:lnTo>
                  <a:lnTo>
                    <a:pt x="2" y="1847839"/>
                  </a:lnTo>
                  <a:lnTo>
                    <a:pt x="0" y="1847840"/>
                  </a:lnTo>
                  <a:lnTo>
                    <a:pt x="0" y="2778617"/>
                  </a:lnTo>
                  <a:lnTo>
                    <a:pt x="0" y="4496779"/>
                  </a:lnTo>
                  <a:lnTo>
                    <a:pt x="0" y="5427556"/>
                  </a:lnTo>
                  <a:lnTo>
                    <a:pt x="0" y="5477278"/>
                  </a:lnTo>
                  <a:lnTo>
                    <a:pt x="0" y="6091461"/>
                  </a:ln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 w="28575" cap="flat" cmpd="sng" algn="ctr">
              <a:solidFill>
                <a:srgbClr val="FF6699"/>
              </a:solidFill>
              <a:prstDash val="dash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ptima" panose="020406030505060202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99045" y="538513"/>
              <a:ext cx="48024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5400" b="1" dirty="0" err="1">
                  <a:gradFill>
                    <a:gsLst>
                      <a:gs pos="43000">
                        <a:srgbClr val="FF6699"/>
                      </a:gs>
                      <a:gs pos="0">
                        <a:srgbClr val="FF3399"/>
                      </a:gs>
                      <a:gs pos="100000">
                        <a:srgbClr val="FF0000"/>
                      </a:gs>
                      <a:gs pos="100000">
                        <a:srgbClr val="FF0000"/>
                      </a:gs>
                      <a:gs pos="100000">
                        <a:schemeClr val="bg1"/>
                      </a:gs>
                      <a:gs pos="100000">
                        <a:srgbClr val="00B0F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lang="en-US" sz="5400" b="1" dirty="0">
                  <a:gradFill>
                    <a:gsLst>
                      <a:gs pos="43000">
                        <a:srgbClr val="FF6699"/>
                      </a:gs>
                      <a:gs pos="0">
                        <a:srgbClr val="FF3399"/>
                      </a:gs>
                      <a:gs pos="100000">
                        <a:srgbClr val="FF0000"/>
                      </a:gs>
                      <a:gs pos="100000">
                        <a:srgbClr val="FF0000"/>
                      </a:gs>
                      <a:gs pos="100000">
                        <a:schemeClr val="bg1"/>
                      </a:gs>
                      <a:gs pos="100000">
                        <a:srgbClr val="00B0F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gradFill>
                    <a:gsLst>
                      <a:gs pos="43000">
                        <a:srgbClr val="FF6699"/>
                      </a:gs>
                      <a:gs pos="0">
                        <a:srgbClr val="FF3399"/>
                      </a:gs>
                      <a:gs pos="100000">
                        <a:srgbClr val="FF0000"/>
                      </a:gs>
                      <a:gs pos="100000">
                        <a:srgbClr val="FF0000"/>
                      </a:gs>
                      <a:gs pos="100000">
                        <a:schemeClr val="bg1"/>
                      </a:gs>
                      <a:gs pos="100000">
                        <a:srgbClr val="00B0F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5400" b="1" dirty="0">
                  <a:gradFill>
                    <a:gsLst>
                      <a:gs pos="43000">
                        <a:srgbClr val="FF6699"/>
                      </a:gs>
                      <a:gs pos="0">
                        <a:srgbClr val="FF3399"/>
                      </a:gs>
                      <a:gs pos="100000">
                        <a:srgbClr val="FF0000"/>
                      </a:gs>
                      <a:gs pos="100000">
                        <a:srgbClr val="FF0000"/>
                      </a:gs>
                      <a:gs pos="100000">
                        <a:schemeClr val="bg1"/>
                      </a:gs>
                      <a:gs pos="100000">
                        <a:srgbClr val="00B0F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gradFill>
                    <a:gsLst>
                      <a:gs pos="43000">
                        <a:srgbClr val="FF6699"/>
                      </a:gs>
                      <a:gs pos="0">
                        <a:srgbClr val="FF3399"/>
                      </a:gs>
                      <a:gs pos="100000">
                        <a:srgbClr val="FF0000"/>
                      </a:gs>
                      <a:gs pos="100000">
                        <a:srgbClr val="FF0000"/>
                      </a:gs>
                      <a:gs pos="100000">
                        <a:schemeClr val="bg1"/>
                      </a:gs>
                      <a:gs pos="100000">
                        <a:srgbClr val="00B0F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endParaRPr lang="en-US" sz="5400" b="1" dirty="0">
                <a:gradFill>
                  <a:gsLst>
                    <a:gs pos="43000">
                      <a:srgbClr val="FF6699"/>
                    </a:gs>
                    <a:gs pos="0">
                      <a:srgbClr val="FF3399"/>
                    </a:gs>
                    <a:gs pos="100000">
                      <a:srgbClr val="FF0000"/>
                    </a:gs>
                    <a:gs pos="100000">
                      <a:srgbClr val="FF0000"/>
                    </a:gs>
                    <a:gs pos="100000">
                      <a:schemeClr val="bg1"/>
                    </a:gs>
                    <a:gs pos="100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057361" y="2341239"/>
            <a:ext cx="2690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lẫm chẫm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7406" y="1000178"/>
            <a:ext cx="2188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vi-VN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4060" y="4503777"/>
            <a:ext cx="2770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xuống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6701177" y="3838713"/>
            <a:ext cx="2598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 nhãn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9208738" y="2685568"/>
            <a:ext cx="2735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hiên</a:t>
            </a:r>
            <a:endParaRPr lang="en-US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A7B6B-9FA4-6950-19CF-9FD8EB84B0E9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B48DD7-8AE2-B874-C611-D1A6331E99EE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84975-A8E0-2324-075B-088419F6E1EF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6" grpId="0" animBg="1"/>
      <p:bldP spid="91" grpId="0" animBg="1"/>
      <p:bldP spid="92" grpId="0" animBg="1"/>
      <p:bldP spid="5" grpId="0"/>
      <p:bldP spid="32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sp>
        <p:nvSpPr>
          <p:cNvPr id="21" name="矩形: 圆角 1"/>
          <p:cNvSpPr/>
          <p:nvPr/>
        </p:nvSpPr>
        <p:spPr>
          <a:xfrm>
            <a:off x="1213599" y="805585"/>
            <a:ext cx="9471557" cy="5107199"/>
          </a:xfrm>
          <a:prstGeom prst="roundRect">
            <a:avLst>
              <a:gd name="adj" fmla="val 10496"/>
            </a:avLst>
          </a:prstGeom>
          <a:solidFill>
            <a:schemeClr val="bg1"/>
          </a:solidFill>
          <a:ln>
            <a:solidFill>
              <a:srgbClr val="1654C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charset="-122"/>
              <a:ea typeface="思源黑体 CN Normal" panose="020B0400000000000000" charset="-122"/>
              <a:sym typeface="思源黑体 CN Normal" panose="020B0400000000000000" charset="-122"/>
            </a:endParaRPr>
          </a:p>
        </p:txBody>
      </p:sp>
      <p:pic>
        <p:nvPicPr>
          <p:cNvPr id="25" name="图片 2" descr="千库网_上课的学生认真听讲_元素编号122831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0388" y="4125645"/>
            <a:ext cx="2940050" cy="29400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pic>
        <p:nvPicPr>
          <p:cNvPr id="26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70" y="3999458"/>
            <a:ext cx="2036041" cy="2036041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4" y="420928"/>
            <a:ext cx="2162494" cy="2162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3287" y="1263773"/>
            <a:ext cx="8516850" cy="45480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3ECA99-C4B2-F3AB-1C21-8E4BDB11CC4B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2A5D23-EF79-1ECC-6DA5-8ABF5F1DC532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F519FD-79B3-3272-8A8B-EF1C332ECCED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8065" y="-191753"/>
            <a:ext cx="2251954" cy="22519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EAF9AC-40A7-42B0-B34D-4810EF939B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96" y="4715510"/>
            <a:ext cx="2988592" cy="26780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93247" y="41140"/>
            <a:ext cx="4455160" cy="966468"/>
            <a:chOff x="6445814" y="2191387"/>
            <a:chExt cx="4455160" cy="966468"/>
          </a:xfrm>
        </p:grpSpPr>
        <p:sp>
          <p:nvSpPr>
            <p:cNvPr id="32" name="燕尾形 13">
              <a:extLst>
                <a:ext uri="{FF2B5EF4-FFF2-40B4-BE49-F238E27FC236}">
                  <a16:creationId xmlns:a16="http://schemas.microsoft.com/office/drawing/2014/main" id="{2B35D9B4-770C-4290-9C52-0CC221900F5C}"/>
                </a:ext>
              </a:extLst>
            </p:cNvPr>
            <p:cNvSpPr/>
            <p:nvPr/>
          </p:nvSpPr>
          <p:spPr>
            <a:xfrm>
              <a:off x="6445814" y="2359025"/>
              <a:ext cx="4455160" cy="798830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33" name="文本框 10">
              <a:extLst>
                <a:ext uri="{FF2B5EF4-FFF2-40B4-BE49-F238E27FC236}">
                  <a16:creationId xmlns:a16="http://schemas.microsoft.com/office/drawing/2014/main" id="{38499741-293A-4917-B598-AA45A76A43E6}"/>
                </a:ext>
              </a:extLst>
            </p:cNvPr>
            <p:cNvSpPr txBox="1"/>
            <p:nvPr/>
          </p:nvSpPr>
          <p:spPr>
            <a:xfrm>
              <a:off x="6983024" y="2191387"/>
              <a:ext cx="3917950" cy="90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1.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Nghe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-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viết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8308" y="1123462"/>
            <a:ext cx="667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5021" y="2293825"/>
            <a:ext cx="52752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bé từ sao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từ biển bước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Hay bé trong quả nhãn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 trồng cạnh hàng hiên?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0211" y="2303987"/>
            <a:ext cx="5301766" cy="3155399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4055" y="2331923"/>
            <a:ext cx="4953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Mẹ, mẹ ơi em bé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đâu đến nhà ta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Nụ cười như tia nắng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Bàn tay như nụ hoa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 chân đi lẫm chẫm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 cười vang sân nhà?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445265" y="2302766"/>
            <a:ext cx="5301766" cy="2253359"/>
          </a:xfrm>
          <a:prstGeom prst="roundRect">
            <a:avLst/>
          </a:prstGeom>
          <a:noFill/>
          <a:ln w="28575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571" r="90000">
                        <a14:foregroundMark x1="44286" y1="32000" x2="60571" y2="30182"/>
                        <a14:foregroundMark x1="52000" y1="49091" x2="50857" y2="72364"/>
                        <a14:foregroundMark x1="45143" y1="55273" x2="59714" y2="54182"/>
                        <a14:foregroundMark x1="45143" y1="22545" x2="44571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3" y="4238625"/>
            <a:ext cx="3333750" cy="2619375"/>
          </a:xfrm>
          <a:prstGeom prst="rect">
            <a:avLst/>
          </a:prstGeom>
        </p:spPr>
      </p:pic>
      <p:sp>
        <p:nvSpPr>
          <p:cNvPr id="56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6231352" y="4765791"/>
            <a:ext cx="3186967" cy="1699616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Dò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A365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4FD6ED-D9F2-070F-F7E2-F8805C6FDDD7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0F6FD4-1BB9-0BD2-F9BA-C59ED201088B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558E0-B726-5660-2651-4AD7376F67BE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111811" y="136924"/>
            <a:ext cx="5329330" cy="1938992"/>
            <a:chOff x="6445814" y="2191387"/>
            <a:chExt cx="4455160" cy="1938992"/>
          </a:xfrm>
        </p:grpSpPr>
        <p:sp>
          <p:nvSpPr>
            <p:cNvPr id="21" name="燕尾形 13">
              <a:extLst>
                <a:ext uri="{FF2B5EF4-FFF2-40B4-BE49-F238E27FC236}">
                  <a16:creationId xmlns:a16="http://schemas.microsoft.com/office/drawing/2014/main" id="{2B35D9B4-770C-4290-9C52-0CC221900F5C}"/>
                </a:ext>
              </a:extLst>
            </p:cNvPr>
            <p:cNvSpPr/>
            <p:nvPr/>
          </p:nvSpPr>
          <p:spPr>
            <a:xfrm>
              <a:off x="6445814" y="2359025"/>
              <a:ext cx="4455160" cy="798830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23" name="文本框 10">
              <a:extLst>
                <a:ext uri="{FF2B5EF4-FFF2-40B4-BE49-F238E27FC236}">
                  <a16:creationId xmlns:a16="http://schemas.microsoft.com/office/drawing/2014/main" id="{38499741-293A-4917-B598-AA45A76A43E6}"/>
                </a:ext>
              </a:extLst>
            </p:cNvPr>
            <p:cNvSpPr txBox="1"/>
            <p:nvPr/>
          </p:nvSpPr>
          <p:spPr>
            <a:xfrm>
              <a:off x="6983024" y="2191387"/>
              <a:ext cx="39179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2.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Bài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tập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chính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</a:rPr>
                <a:t>tả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21607" y="1731754"/>
            <a:ext cx="1149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iên</a:t>
            </a:r>
            <a:r>
              <a:rPr lang="en-US" sz="3600" b="1" i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600" b="1" i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uyên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1607" y="2717851"/>
            <a:ext cx="1149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h        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75" y="2806801"/>
            <a:ext cx="536494" cy="4389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04592" y="3555097"/>
            <a:ext cx="1149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oi ả.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422" y="3670746"/>
            <a:ext cx="536494" cy="4389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21607" y="4392344"/>
            <a:ext cx="1149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hót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325" y="4485757"/>
            <a:ext cx="536494" cy="43895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363542" y="2717851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iên</a:t>
            </a:r>
            <a:endParaRPr lang="en-US" sz="3600" dirty="0"/>
          </a:p>
        </p:txBody>
      </p:sp>
      <p:sp>
        <p:nvSpPr>
          <p:cNvPr id="43" name="Rectangle 42"/>
          <p:cNvSpPr/>
          <p:nvPr/>
        </p:nvSpPr>
        <p:spPr>
          <a:xfrm>
            <a:off x="6013735" y="3597039"/>
            <a:ext cx="914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US" sz="3600" dirty="0"/>
          </a:p>
        </p:txBody>
      </p:sp>
      <p:sp>
        <p:nvSpPr>
          <p:cNvPr id="44" name="Rectangle 43"/>
          <p:cNvSpPr/>
          <p:nvPr/>
        </p:nvSpPr>
        <p:spPr>
          <a:xfrm>
            <a:off x="4613619" y="4392343"/>
            <a:ext cx="1182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uyên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A0592-F884-82A7-FD8F-F93691E6B5C0}"/>
              </a:ext>
            </a:extLst>
          </p:cNvPr>
          <p:cNvSpPr/>
          <p:nvPr/>
        </p:nvSpPr>
        <p:spPr>
          <a:xfrm>
            <a:off x="-2482020" y="-1004339"/>
            <a:ext cx="2490280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66192-D617-4F03-45E7-65D6A7CD5DEB}"/>
              </a:ext>
            </a:extLst>
          </p:cNvPr>
          <p:cNvSpPr/>
          <p:nvPr/>
        </p:nvSpPr>
        <p:spPr>
          <a:xfrm>
            <a:off x="1358990" y="7233552"/>
            <a:ext cx="10786396" cy="37444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1EEAA-094B-2DC5-7E56-7623579FFD8D}"/>
              </a:ext>
            </a:extLst>
          </p:cNvPr>
          <p:cNvSpPr/>
          <p:nvPr/>
        </p:nvSpPr>
        <p:spPr>
          <a:xfrm>
            <a:off x="9191402" y="-4529579"/>
            <a:ext cx="4021678" cy="42461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412</Words>
  <Application>Microsoft Office PowerPoint</Application>
  <PresentationFormat>Widescreen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#9Slide05 Aphrodite Pro</vt:lpstr>
      <vt:lpstr>#9Slide05 Bodega Script</vt:lpstr>
      <vt:lpstr>#9Slide07 Altus</vt:lpstr>
      <vt:lpstr>#9Slide07 HoneyCream</vt:lpstr>
      <vt:lpstr>Arial</vt:lpstr>
      <vt:lpstr>Calibri</vt:lpstr>
      <vt:lpstr>Cambria</vt:lpstr>
      <vt:lpstr>等线</vt:lpstr>
      <vt:lpstr>等线 Light</vt:lpstr>
      <vt:lpstr>SVN-Newton</vt:lpstr>
      <vt:lpstr>Times New Roman</vt:lpstr>
      <vt:lpstr>UTM Aptima</vt:lpstr>
      <vt:lpstr>字魂107号-萌趣欢乐体</vt:lpstr>
      <vt:lpstr>字魂70号-灵悦黑体</vt:lpstr>
      <vt:lpstr>思源黑体 CN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2022-11-11T08:11:16Z</dcterms:created>
  <dcterms:modified xsi:type="dcterms:W3CDTF">2024-12-06T03:00:22Z</dcterms:modified>
</cp:coreProperties>
</file>