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sldIdLst>
    <p:sldId id="256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1" r:id="rId15"/>
    <p:sldId id="273" r:id="rId16"/>
    <p:sldId id="274" r:id="rId17"/>
    <p:sldId id="275" r:id="rId18"/>
    <p:sldId id="260" r:id="rId19"/>
    <p:sldId id="276" r:id="rId20"/>
    <p:sldId id="277" r:id="rId21"/>
  </p:sldIdLst>
  <p:sldSz cx="12192000" cy="6858000"/>
  <p:notesSz cx="6858000" cy="9144000"/>
  <p:embeddedFontLst>
    <p:embeddedFont>
      <p:font typeface="Fredoka One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485"/>
    <a:srgbClr val="5CB4A1"/>
    <a:srgbClr val="B8E2D5"/>
    <a:srgbClr val="1675AA"/>
    <a:srgbClr val="BADEF8"/>
    <a:srgbClr val="F3AB00"/>
    <a:srgbClr val="FDDDC7"/>
    <a:srgbClr val="FBB585"/>
    <a:srgbClr val="5EB4A2"/>
    <a:srgbClr val="F4B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486A46-C74A-4B9F-9D7F-843291E27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6447765-33E7-9FD4-FFC8-903395457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F8F1B2-BB2D-8370-E93E-CA816B05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FDEE95-F293-6239-DCEC-B6A8F3ED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FD9375-1D4D-1D14-0189-F5F1D013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2CA42B26-0E18-DE87-1436-F6C69FBC5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77827" y="-2033871"/>
            <a:ext cx="6459756" cy="1114766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1A256399-B2EB-BEBE-311E-D653F0930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7357097" y="3900657"/>
            <a:ext cx="5174114" cy="2967534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984C68E-0E49-D908-CAC2-9B86FC4DB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F4E38113-181B-90E3-EFBC-B8DDC2F0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9DA6707C-E565-CD04-D384-F9C3DB1D6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27898" r="27956" b="56102"/>
          <a:stretch/>
        </p:blipFill>
        <p:spPr>
          <a:xfrm>
            <a:off x="385950" y="4285717"/>
            <a:ext cx="3553264" cy="2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8C3DF6-3FDD-DA8E-0612-E0FE4B49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98048F-170C-6DD6-0115-C6D610ACF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BCE8CF-257F-4E60-C157-18EA146F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6314CA-6BA0-306F-F9F1-BC8C7D02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C75F7B-21E0-DB42-77F8-6C2CE02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8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B73510-CB27-F784-3516-F9C31FE41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BB04660-0770-3C93-DEB5-2410D94AF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EABF3A-7B76-3A12-A540-30DA324F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A6B076-5A7F-86C3-DF5B-C66FAD24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D67A19-EEA6-F38E-1581-4EF21CCF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66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E4E3E-5EE3-FAD6-7F69-A7D815F7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C2579B-E78F-17FD-7B5A-DFE4F5207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DEE9BD-B12E-BDAB-4A19-CFDF7871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B2E655-F29C-E1CC-2EDB-9E5B92B6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4D77DD-7794-4FD2-EBD8-5F635502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FEC96696-021C-47FB-0D38-41BEC2436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B26636-3CB9-1FF3-2F80-EC057EA3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DE737E-C3C7-3756-432A-8CB1C40B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31C56E-5F20-6A65-A58A-62A802E8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C6F307-FC52-C9BB-7AB2-326C39A1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1ABA6E-D5DC-917C-E889-100D2EDE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51D3E6F4-9B3F-97EB-ECD0-01C6912EF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151CD725-1B89-830E-DBA7-53B57A088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2918212" y="3074509"/>
            <a:ext cx="6574587" cy="37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945210-84BE-F62D-D287-9C523CFC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B9CB2C-21B9-0A98-01A1-128B96B9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40C7-67FA-6503-0D5A-EB0DC327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C92CF109-F115-ECEF-C2E9-AD0734D0146E}"/>
              </a:ext>
            </a:extLst>
          </p:cNvPr>
          <p:cNvSpPr/>
          <p:nvPr userDrawn="1"/>
        </p:nvSpPr>
        <p:spPr>
          <a:xfrm>
            <a:off x="0" y="621783"/>
            <a:ext cx="12192000" cy="579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9" name="直接连接符 7">
            <a:extLst>
              <a:ext uri="{FF2B5EF4-FFF2-40B4-BE49-F238E27FC236}">
                <a16:creationId xmlns:a16="http://schemas.microsoft.com/office/drawing/2014/main" id="{FB5E61E1-FDF3-DFDC-61CF-A683E65D24A7}"/>
              </a:ext>
            </a:extLst>
          </p:cNvPr>
          <p:cNvCxnSpPr/>
          <p:nvPr userDrawn="1"/>
        </p:nvCxnSpPr>
        <p:spPr>
          <a:xfrm>
            <a:off x="0" y="6119446"/>
            <a:ext cx="12192000" cy="0"/>
          </a:xfrm>
          <a:prstGeom prst="line">
            <a:avLst/>
          </a:prstGeom>
          <a:ln w="38100">
            <a:solidFill>
              <a:srgbClr val="1675A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45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B6D698-3834-5123-230A-4128EFE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7A0551-7925-C141-BCF0-4F4F94AD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F37073-56D1-B4A8-C7BD-FF859157B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ACD5B55-31EE-3C5F-CBA0-D910F4E26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8215CE9-D86C-6D98-9CC2-44581F81A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26B1948-7471-897E-E250-50BA9651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F5FAB0-5C33-AD0C-903F-A087600E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17A5560-3294-32C5-4398-13957558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5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C6EF9-F6EC-C074-C08E-75203991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85C8A00-64FE-C63B-E214-1D4E66AC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E4EB2-36FB-601C-A0F5-28BC5088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1D11F0C-B9CD-726F-4C6F-41ECFE7C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8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8506B12-388D-5673-559A-BDEF3544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283D09F-DF24-6A48-3E39-4D589706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404AC0B-4E67-9E69-15ED-126979F1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8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5E8C92-A782-7F54-A724-F3E8AA8B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65CC780-E9FC-44FF-13FF-9A915302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9E943-5455-E5E8-7DD0-5578ACDA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791824-834A-4359-7EDB-B93DDD2A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86340EA-1BC8-4DEB-7B94-4901C9D20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D289CC-56D4-F9D7-EB06-FAE3EDD0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1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198C9C-BFFB-418E-4C47-C06FF73D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31E4546-76D8-B412-96E3-348877BE1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2AE89-BC8D-E30E-116B-522030D9A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B7D60B-ABE8-56ED-DB4F-B6A73A0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2BD84C-0E39-94D9-56ED-53589596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C9E9DBF-9A07-E1F6-453B-8CE03637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4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376E25E-C6A4-FFD1-814C-5E863CEF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00E177-8CF9-5418-BAF3-263F7FAE4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9DA886-51C2-36E8-F2DC-872E888A2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A3CF0-823D-4CBD-9561-5B8317E560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0642F-5907-C578-E3B4-56534AE84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AEA034-5843-D869-C8D8-83098919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2C82F71-01D5-D9D3-1952-408F7531E5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3A3B00FF-3193-3641-87A0-4F623A5301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AF350A9-ECD6-AE39-5B46-896206E76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EAC03AE-DA08-DB19-E95E-644B85745DE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8B424D-B92D-F47B-49FD-EDBD2DA7754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2651DCBE-FFAE-4597-9A9E-FC00690B94B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1DBA6F2-3A2F-F360-DF09-CE94DBFD381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8FA765DF-54F9-90B2-D1A2-BEF6BD0D1A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5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7291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0550B28-4198-ACE5-2098-C6BBD7F9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25" y="2910310"/>
            <a:ext cx="9120406" cy="15546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2F9151-DAD6-CF50-7716-A8A75DE9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341" y="2278758"/>
            <a:ext cx="1725318" cy="8596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7039CF-FEF7-61BD-2FAC-E06B7732C8C8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192176-7064-A827-9578-2230987D2393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AA6B1B-75AB-A586-5005-1EC6C15864D7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59D64-95BD-90C1-122A-6CD845BB76DB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7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974AB16-05F8-D971-A5C1-AD10161153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69" y="2043082"/>
            <a:ext cx="3827495" cy="403167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55434" y="1151973"/>
            <a:ext cx="5211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F5972A-BE24-5FC2-3417-32237885EE32}"/>
              </a:ext>
            </a:extLst>
          </p:cNvPr>
          <p:cNvSpPr txBox="1"/>
          <p:nvPr/>
        </p:nvSpPr>
        <p:spPr>
          <a:xfrm>
            <a:off x="2044891" y="1765064"/>
            <a:ext cx="40511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AA4E952-3576-54CC-F1D9-A61F2A0A63DC}"/>
              </a:ext>
            </a:extLst>
          </p:cNvPr>
          <p:cNvGrpSpPr/>
          <p:nvPr/>
        </p:nvGrpSpPr>
        <p:grpSpPr>
          <a:xfrm>
            <a:off x="563418" y="4622488"/>
            <a:ext cx="7642841" cy="1123729"/>
            <a:chOff x="721663" y="4622488"/>
            <a:chExt cx="7642841" cy="112372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357FA7C8-5021-5C60-2684-5DDFF6C9D9C8}"/>
                </a:ext>
              </a:extLst>
            </p:cNvPr>
            <p:cNvGrpSpPr/>
            <p:nvPr/>
          </p:nvGrpSpPr>
          <p:grpSpPr>
            <a:xfrm>
              <a:off x="721663" y="4622488"/>
              <a:ext cx="7642841" cy="1123729"/>
              <a:chOff x="894164" y="4495025"/>
              <a:chExt cx="6254781" cy="1019084"/>
            </a:xfrm>
          </p:grpSpPr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EB0CF1C8-11EB-AD2A-D8DF-286FA1438131}"/>
                  </a:ext>
                </a:extLst>
              </p:cNvPr>
              <p:cNvSpPr/>
              <p:nvPr/>
            </p:nvSpPr>
            <p:spPr>
              <a:xfrm>
                <a:off x="988291" y="4581236"/>
                <a:ext cx="6160654" cy="932873"/>
              </a:xfrm>
              <a:prstGeom prst="rect">
                <a:avLst/>
              </a:prstGeom>
              <a:solidFill>
                <a:srgbClr val="B8E2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26AC0CB8-9456-928C-2D27-BDFAB7275565}"/>
                  </a:ext>
                </a:extLst>
              </p:cNvPr>
              <p:cNvSpPr/>
              <p:nvPr/>
            </p:nvSpPr>
            <p:spPr>
              <a:xfrm>
                <a:off x="894164" y="4495025"/>
                <a:ext cx="6160654" cy="932873"/>
              </a:xfrm>
              <a:prstGeom prst="rect">
                <a:avLst/>
              </a:prstGeom>
              <a:noFill/>
              <a:ln w="19050">
                <a:solidFill>
                  <a:srgbClr val="5CB4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D74D6D9-1266-388C-9A4A-7CD2E74E7CB4}"/>
                </a:ext>
              </a:extLst>
            </p:cNvPr>
            <p:cNvSpPr txBox="1"/>
            <p:nvPr/>
          </p:nvSpPr>
          <p:spPr>
            <a:xfrm>
              <a:off x="1001689" y="4970274"/>
              <a:ext cx="719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rằng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80976F6-3A5E-3AFE-83A4-D65FEFFE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2" y="833310"/>
            <a:ext cx="2024047" cy="1402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FC43D3-E311-7C17-794D-9241B24DB39C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942B3-D56D-20BA-917D-9C6355EA33EC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3D978-7A24-08CD-1717-EAB856284608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80CB3-0EA8-F814-8E65-2638384C7443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1832764" y="1034188"/>
            <a:ext cx="9563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F5972A-BE24-5FC2-3417-32237885EE32}"/>
              </a:ext>
            </a:extLst>
          </p:cNvPr>
          <p:cNvSpPr txBox="1"/>
          <p:nvPr/>
        </p:nvSpPr>
        <p:spPr>
          <a:xfrm>
            <a:off x="5029367" y="1614219"/>
            <a:ext cx="403988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7B4F27F-0787-07D3-D126-F05CF02D4A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34752" r="33348"/>
          <a:stretch/>
        </p:blipFill>
        <p:spPr>
          <a:xfrm>
            <a:off x="413260" y="1996119"/>
            <a:ext cx="2839008" cy="3774402"/>
          </a:xfrm>
          <a:prstGeom prst="rect">
            <a:avLst/>
          </a:prstGeom>
        </p:spPr>
      </p:pic>
      <p:sp>
        <p:nvSpPr>
          <p:cNvPr id="5" name="圆角矩形 11">
            <a:extLst>
              <a:ext uri="{FF2B5EF4-FFF2-40B4-BE49-F238E27FC236}">
                <a16:creationId xmlns:a16="http://schemas.microsoft.com/office/drawing/2014/main" id="{9A3653D2-AB96-F90E-5EFC-42299CB326FA}"/>
              </a:ext>
            </a:extLst>
          </p:cNvPr>
          <p:cNvSpPr/>
          <p:nvPr/>
        </p:nvSpPr>
        <p:spPr>
          <a:xfrm>
            <a:off x="2986392" y="4343827"/>
            <a:ext cx="8900808" cy="1799907"/>
          </a:xfrm>
          <a:prstGeom prst="roundRect">
            <a:avLst>
              <a:gd name="adj" fmla="val 11430"/>
            </a:avLst>
          </a:prstGeom>
          <a:ln w="28575">
            <a:solidFill>
              <a:srgbClr val="1675AA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F5AC43"/>
              </a:buClr>
              <a:defRPr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hoa,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13D498-2DE6-958B-A518-05E441DB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31" y="600014"/>
            <a:ext cx="2024047" cy="13961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0C05B3-7EA2-96F1-35DA-0EBFDD173CC9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172A0-314F-C1B1-1F76-83F6A7D70A9F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F466C-2882-86F9-466C-5C9D3767CF28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1FA1DE-04DC-D0BE-C66B-A98002076D81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35EAF05F-1F9F-A30F-68FE-11DEDB8D6525}"/>
              </a:ext>
            </a:extLst>
          </p:cNvPr>
          <p:cNvGrpSpPr/>
          <p:nvPr/>
        </p:nvGrpSpPr>
        <p:grpSpPr>
          <a:xfrm>
            <a:off x="593387" y="797668"/>
            <a:ext cx="11011711" cy="933855"/>
            <a:chOff x="593387" y="797668"/>
            <a:chExt cx="11011711" cy="933855"/>
          </a:xfrm>
        </p:grpSpPr>
        <p:sp>
          <p:nvSpPr>
            <p:cNvPr id="4" name="Dấu ngoặc vuông Kép 3">
              <a:extLst>
                <a:ext uri="{FF2B5EF4-FFF2-40B4-BE49-F238E27FC236}">
                  <a16:creationId xmlns:a16="http://schemas.microsoft.com/office/drawing/2014/main" id="{45FEB5B1-1165-F439-D2FB-1A3B4967EDED}"/>
                </a:ext>
              </a:extLst>
            </p:cNvPr>
            <p:cNvSpPr/>
            <p:nvPr/>
          </p:nvSpPr>
          <p:spPr>
            <a:xfrm>
              <a:off x="593387" y="797668"/>
              <a:ext cx="11011711" cy="933855"/>
            </a:xfrm>
            <a:prstGeom prst="bracketPair">
              <a:avLst/>
            </a:prstGeom>
            <a:solidFill>
              <a:srgbClr val="B8E2D5"/>
            </a:solidFill>
            <a:ln w="28575">
              <a:solidFill>
                <a:srgbClr val="5CB4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A69172D-31E4-1BD4-685F-982FDB1FF97D}"/>
                </a:ext>
              </a:extLst>
            </p:cNvPr>
            <p:cNvSpPr txBox="1"/>
            <p:nvPr/>
          </p:nvSpPr>
          <p:spPr>
            <a:xfrm>
              <a:off x="799289" y="1053299"/>
              <a:ext cx="10593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như tia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tay như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hoa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99C07A2-92B5-6759-1C96-298751A6B3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94827B1-5CCA-D6D3-B6F2-8EC15B1F421B}"/>
              </a:ext>
            </a:extLst>
          </p:cNvPr>
          <p:cNvSpPr txBox="1"/>
          <p:nvPr/>
        </p:nvSpPr>
        <p:spPr>
          <a:xfrm>
            <a:off x="799289" y="2516916"/>
            <a:ext cx="84144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9DDEA4-E0F9-FE2B-9CDB-3C61736F2CBD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40BA11-7674-4002-2595-E8E14BB68476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4761F6-EF97-AC14-8C32-B6AB67C854DE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914AAF-6BAB-1579-24FD-DFBE4FE82BC0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79226" y="645350"/>
            <a:ext cx="9442604" cy="1077218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952951F-B514-EF6C-A256-71992448AF21}"/>
              </a:ext>
            </a:extLst>
          </p:cNvPr>
          <p:cNvSpPr txBox="1"/>
          <p:nvPr/>
        </p:nvSpPr>
        <p:spPr>
          <a:xfrm>
            <a:off x="237007" y="4670272"/>
            <a:ext cx="1389219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2D926E1-70B8-39C7-613E-088F8C15BF33}"/>
              </a:ext>
            </a:extLst>
          </p:cNvPr>
          <p:cNvSpPr txBox="1"/>
          <p:nvPr/>
        </p:nvSpPr>
        <p:spPr>
          <a:xfrm>
            <a:off x="2201085" y="4670272"/>
            <a:ext cx="1473344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8F4DFC7-232A-294D-4828-EC3ACE6CEA34}"/>
              </a:ext>
            </a:extLst>
          </p:cNvPr>
          <p:cNvSpPr txBox="1"/>
          <p:nvPr/>
        </p:nvSpPr>
        <p:spPr>
          <a:xfrm>
            <a:off x="4935916" y="4670272"/>
            <a:ext cx="151115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71269B1C-837B-67C5-1EB8-20093537E5C6}"/>
              </a:ext>
            </a:extLst>
          </p:cNvPr>
          <p:cNvSpPr txBox="1"/>
          <p:nvPr/>
        </p:nvSpPr>
        <p:spPr>
          <a:xfrm>
            <a:off x="7540352" y="4670272"/>
            <a:ext cx="1190818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1309D6E3-B5ED-AF25-F7B2-F6A6E68FE42E}"/>
              </a:ext>
            </a:extLst>
          </p:cNvPr>
          <p:cNvSpPr txBox="1"/>
          <p:nvPr/>
        </p:nvSpPr>
        <p:spPr>
          <a:xfrm>
            <a:off x="10302448" y="4670272"/>
            <a:ext cx="154922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Hình ảnh 46">
            <a:extLst>
              <a:ext uri="{FF2B5EF4-FFF2-40B4-BE49-F238E27FC236}">
                <a16:creationId xmlns:a16="http://schemas.microsoft.com/office/drawing/2014/main" id="{B365E762-1B38-8ACD-9529-B516AE2D9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080"/>
            <a:ext cx="2017951" cy="1402202"/>
          </a:xfrm>
          <a:prstGeom prst="rect">
            <a:avLst/>
          </a:prstGeom>
        </p:spPr>
      </p:pic>
      <p:grpSp>
        <p:nvGrpSpPr>
          <p:cNvPr id="68" name="Nhóm 67">
            <a:extLst>
              <a:ext uri="{FF2B5EF4-FFF2-40B4-BE49-F238E27FC236}">
                <a16:creationId xmlns:a16="http://schemas.microsoft.com/office/drawing/2014/main" id="{241A4D5C-49B9-FAD6-1BAD-DE81C756941F}"/>
              </a:ext>
            </a:extLst>
          </p:cNvPr>
          <p:cNvGrpSpPr/>
          <p:nvPr/>
        </p:nvGrpSpPr>
        <p:grpSpPr>
          <a:xfrm>
            <a:off x="237007" y="1784343"/>
            <a:ext cx="1697636" cy="2443330"/>
            <a:chOff x="237007" y="1784343"/>
            <a:chExt cx="1697636" cy="244333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88F07677-E76B-14BB-C765-EB935D9EA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000" b="86400" l="12600" r="46100">
                          <a14:foregroundMark x1="28350" y1="57000" x2="28750" y2="57300"/>
                          <a14:foregroundMark x1="31050" y1="59300" x2="30750" y2="60700"/>
                          <a14:foregroundMark x1="15000" y1="68500" x2="14600" y2="70500"/>
                          <a14:foregroundMark x1="14750" y1="67250" x2="16550" y2="68650"/>
                          <a14:foregroundMark x1="12600" y1="68350" x2="12600" y2="68350"/>
                          <a14:foregroundMark x1="13300" y1="67800" x2="22550" y2="67650"/>
                          <a14:foregroundMark x1="19150" y1="69650" x2="22550" y2="74200"/>
                          <a14:foregroundMark x1="23500" y1="83950" x2="20850" y2="84550"/>
                          <a14:foregroundMark x1="21550" y1="70900" x2="36400" y2="77800"/>
                          <a14:foregroundMark x1="36400" y1="77800" x2="37850" y2="82250"/>
                          <a14:foregroundMark x1="38000" y1="86100" x2="35700" y2="81700"/>
                          <a14:foregroundMark x1="34000" y1="79700" x2="35600" y2="84950"/>
                          <a14:foregroundMark x1="24800" y1="78600" x2="20600" y2="86250"/>
                          <a14:foregroundMark x1="20600" y1="86250" x2="20700" y2="86400"/>
                          <a14:foregroundMark x1="26950" y1="65100" x2="28900" y2="64700"/>
                          <a14:foregroundMark x1="42100" y1="69950" x2="40950" y2="70800"/>
                          <a14:foregroundMark x1="21100" y1="78450" x2="25500" y2="78600"/>
                          <a14:foregroundMark x1="22250" y1="80000" x2="22950" y2="8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6" t="54468" r="50000" b="11489"/>
            <a:stretch/>
          </p:blipFill>
          <p:spPr>
            <a:xfrm>
              <a:off x="237007" y="2727920"/>
              <a:ext cx="1697636" cy="1499753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148A5E39-FE40-2D18-5527-57B8873B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386" y="1784343"/>
              <a:ext cx="865707" cy="914479"/>
            </a:xfrm>
            <a:prstGeom prst="rect">
              <a:avLst/>
            </a:prstGeom>
          </p:spPr>
        </p:pic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350723FA-F9C8-6487-2884-F602A13BD1E2}"/>
              </a:ext>
            </a:extLst>
          </p:cNvPr>
          <p:cNvGrpSpPr/>
          <p:nvPr/>
        </p:nvGrpSpPr>
        <p:grpSpPr>
          <a:xfrm>
            <a:off x="1929024" y="1738477"/>
            <a:ext cx="2178807" cy="2643952"/>
            <a:chOff x="1929024" y="1738477"/>
            <a:chExt cx="2178807" cy="2643952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1E07A415-2E25-B63B-38AE-D17F096F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024" y="2734592"/>
              <a:ext cx="2178807" cy="1647837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AC44F3FB-8A7E-4229-045E-8D6757F0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8492" y="1738477"/>
              <a:ext cx="865707" cy="908383"/>
            </a:xfrm>
            <a:prstGeom prst="rect">
              <a:avLst/>
            </a:prstGeom>
          </p:spPr>
        </p:pic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696D2495-DC61-A677-252C-42186A7BA1F0}"/>
              </a:ext>
            </a:extLst>
          </p:cNvPr>
          <p:cNvGrpSpPr/>
          <p:nvPr/>
        </p:nvGrpSpPr>
        <p:grpSpPr>
          <a:xfrm>
            <a:off x="4513753" y="1719047"/>
            <a:ext cx="2572190" cy="2730338"/>
            <a:chOff x="4513753" y="1719047"/>
            <a:chExt cx="2572190" cy="2730338"/>
          </a:xfrm>
        </p:grpSpPr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50347200-6D68-7E3C-935B-EDE90D33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53" y="2734592"/>
              <a:ext cx="2572190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" name="Hình ảnh 58">
              <a:extLst>
                <a:ext uri="{FF2B5EF4-FFF2-40B4-BE49-F238E27FC236}">
                  <a16:creationId xmlns:a16="http://schemas.microsoft.com/office/drawing/2014/main" id="{697C5C20-A93F-0F55-7A07-F8B147CD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66994" y="1719047"/>
              <a:ext cx="865707" cy="914479"/>
            </a:xfrm>
            <a:prstGeom prst="rect">
              <a:avLst/>
            </a:prstGeom>
          </p:spPr>
        </p:pic>
      </p:grp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CD50959F-86FF-2E80-829F-BF96D0F09900}"/>
              </a:ext>
            </a:extLst>
          </p:cNvPr>
          <p:cNvGrpSpPr/>
          <p:nvPr/>
        </p:nvGrpSpPr>
        <p:grpSpPr>
          <a:xfrm>
            <a:off x="7528337" y="1719047"/>
            <a:ext cx="1578584" cy="2694568"/>
            <a:chOff x="7528337" y="1719047"/>
            <a:chExt cx="1578584" cy="2694568"/>
          </a:xfrm>
        </p:grpSpPr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AF70B0F-90BF-066C-918C-4C43C9B2A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6" t="8531" r="34895" b="66464"/>
            <a:stretch/>
          </p:blipFill>
          <p:spPr>
            <a:xfrm>
              <a:off x="7528337" y="2698822"/>
              <a:ext cx="1578584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3" name="Hình ảnh 62">
              <a:extLst>
                <a:ext uri="{FF2B5EF4-FFF2-40B4-BE49-F238E27FC236}">
                  <a16:creationId xmlns:a16="http://schemas.microsoft.com/office/drawing/2014/main" id="{70C05AFA-39B1-8F38-0140-6FC9794F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65172" y="1719047"/>
              <a:ext cx="859611" cy="908383"/>
            </a:xfrm>
            <a:prstGeom prst="rect">
              <a:avLst/>
            </a:prstGeom>
          </p:spPr>
        </p:pic>
      </p:grpSp>
      <p:grpSp>
        <p:nvGrpSpPr>
          <p:cNvPr id="72" name="Nhóm 71">
            <a:extLst>
              <a:ext uri="{FF2B5EF4-FFF2-40B4-BE49-F238E27FC236}">
                <a16:creationId xmlns:a16="http://schemas.microsoft.com/office/drawing/2014/main" id="{924442C4-2CCD-92BB-A425-14A09FA672B5}"/>
              </a:ext>
            </a:extLst>
          </p:cNvPr>
          <p:cNvGrpSpPr/>
          <p:nvPr/>
        </p:nvGrpSpPr>
        <p:grpSpPr>
          <a:xfrm>
            <a:off x="9473310" y="1704877"/>
            <a:ext cx="2481683" cy="2677552"/>
            <a:chOff x="9473310" y="1704877"/>
            <a:chExt cx="2481683" cy="2677552"/>
          </a:xfrm>
        </p:grpSpPr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1D5F88D3-FDA5-921B-3839-2991DFC6B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2" t="16722" r="14606" b="11711"/>
            <a:stretch/>
          </p:blipFill>
          <p:spPr>
            <a:xfrm>
              <a:off x="9473310" y="2743355"/>
              <a:ext cx="2481683" cy="1639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7" name="Hình ảnh 66">
              <a:extLst>
                <a:ext uri="{FF2B5EF4-FFF2-40B4-BE49-F238E27FC236}">
                  <a16:creationId xmlns:a16="http://schemas.microsoft.com/office/drawing/2014/main" id="{1414D60B-1E54-14E6-E224-2739B882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57254" y="1704877"/>
              <a:ext cx="865707" cy="91447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351903-A6B6-24B6-EFAE-E109119F0BB1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051D6-1FD3-A63C-EE0E-6E78B8B45FE8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243C3-D277-C024-8DE4-5E0FE669351F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DFDA43-A2BA-EA4E-774B-06DEF58BC562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41" grpId="0" animBg="1"/>
      <p:bldP spid="42" grpId="0" animBg="1"/>
      <p:bldP spid="42" grpId="1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C7CEAD3-7284-2316-B1BC-7912C4C08635}"/>
              </a:ext>
            </a:extLst>
          </p:cNvPr>
          <p:cNvSpPr txBox="1"/>
          <p:nvPr/>
        </p:nvSpPr>
        <p:spPr>
          <a:xfrm>
            <a:off x="5652654" y="3429000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 thương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9D13148-1D63-E7EF-A6F5-D6B7FE365847}"/>
              </a:ext>
            </a:extLst>
          </p:cNvPr>
          <p:cNvSpPr txBox="1"/>
          <p:nvPr/>
        </p:nvSpPr>
        <p:spPr>
          <a:xfrm>
            <a:off x="5652654" y="3424037"/>
            <a:ext cx="3805382" cy="510778"/>
          </a:xfrm>
          <a:prstGeom prst="roundRect">
            <a:avLst/>
          </a:prstGeom>
          <a:solidFill>
            <a:srgbClr val="FBB485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 thương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59770" y="904967"/>
            <a:ext cx="9442604" cy="584775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gia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868312A-BEB5-F3D3-F03C-94C9E150D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7" y="2294004"/>
            <a:ext cx="3676595" cy="287280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84AAA3E-9E91-083E-CFAF-E2CB6ED8F974}"/>
              </a:ext>
            </a:extLst>
          </p:cNvPr>
          <p:cNvSpPr txBox="1"/>
          <p:nvPr/>
        </p:nvSpPr>
        <p:spPr>
          <a:xfrm>
            <a:off x="5652654" y="2412408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93B01BA-56DB-AE88-998D-894FC566883C}"/>
              </a:ext>
            </a:extLst>
          </p:cNvPr>
          <p:cNvSpPr txBox="1"/>
          <p:nvPr/>
        </p:nvSpPr>
        <p:spPr>
          <a:xfrm>
            <a:off x="5652654" y="4445592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Mây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35F42A3A-143B-1A9A-EBFF-C7CC6A00C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253"/>
            <a:ext cx="2017951" cy="1402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FBC156-6A7B-6427-0584-9A46F5A0E380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744EE5-E3F3-A4F2-1C6A-B8F120AD634A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B757CA-2D01-A0F3-025B-4C4BB9E9B219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E7B17-3802-BB49-89D3-84A603522C48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4" grpId="0" animBg="1"/>
      <p:bldP spid="11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D9FEDB0-CCC6-FEF0-6BD9-66FD9B6E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1" y="672171"/>
            <a:ext cx="8608298" cy="531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5ADB85-2E21-80BF-1492-6BC670EA4FE7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334DE3-1FAD-6D9D-32D1-F961EEE159B0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E4779-BA7B-10EC-21CE-D8233DA9310A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AA43DC-1824-A947-36DE-DC3BB59F09D9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69006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CF42E64-5FD0-8B43-BF56-F7AC30E9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FE1497-1DB9-13C8-1A7C-5B1AEFC0F22E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4B83D-5907-EDD1-E0BD-BD6FC31B4C6F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1272C-F3C2-4882-5007-C9101ADFAB4A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23AFE-147A-18CC-41A4-F401169CF02C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42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24AE6BE3-28C5-B145-24B5-16F46B49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85" y="573064"/>
            <a:ext cx="8730229" cy="33104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1ECC13-A509-66C5-A1D3-6BD7EF715032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0F0D75-2CB3-9853-EA4D-3B8C7BE35055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FEB79-2B29-12AD-AB55-B3355252C85B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64530-7945-3F8E-AE9D-763C2D894840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163188" y="715573"/>
            <a:ext cx="9022048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E6B863-9832-0143-E8A4-E7D0DEC3AB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F8B8172-7033-8A23-94A7-962E1237DFC5}"/>
              </a:ext>
            </a:extLst>
          </p:cNvPr>
          <p:cNvSpPr txBox="1"/>
          <p:nvPr/>
        </p:nvSpPr>
        <p:spPr>
          <a:xfrm>
            <a:off x="435842" y="2803343"/>
            <a:ext cx="86036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mĩm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yêu, xinh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thương,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ngây thơ,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nhiên,…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AE427AF-7191-B020-042E-3F8480B6A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0" y="715573"/>
            <a:ext cx="1810669" cy="10181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34278D-B5B6-EF4E-0158-678060130C24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74AE57-AF19-108F-5F94-379B88481F3E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D20D11-0EDB-30A5-2887-7F2017F8CFB4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95306-89A2-7442-114B-1AE433CFD5EE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412568" y="761987"/>
            <a:ext cx="9520813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0FE9016-295F-EFFD-843F-AC7EC6CD58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05" y="1819563"/>
            <a:ext cx="2965676" cy="417945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23FB55-A11C-F95C-8FE0-D3835A5C1251}"/>
              </a:ext>
            </a:extLst>
          </p:cNvPr>
          <p:cNvSpPr txBox="1"/>
          <p:nvPr/>
        </p:nvSpPr>
        <p:spPr>
          <a:xfrm>
            <a:off x="925732" y="2022313"/>
            <a:ext cx="610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bẫm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F0E4A4F-4A8B-EA78-792B-909CB1432712}"/>
              </a:ext>
            </a:extLst>
          </p:cNvPr>
          <p:cNvSpPr txBox="1"/>
          <p:nvPr/>
        </p:nvSpPr>
        <p:spPr>
          <a:xfrm>
            <a:off x="925732" y="2957755"/>
            <a:ext cx="5577168" cy="1951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xinh x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n.</a:t>
            </a:r>
          </a:p>
          <a:p>
            <a:pPr algn="just" latinLnBrk="0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Em Bông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thương.</a:t>
            </a:r>
          </a:p>
          <a:p>
            <a:pPr algn="just" latinLnBrk="0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ngây thơ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nhiên.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15F07D-6A53-24ED-B35C-2DE986E9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1" y="773532"/>
            <a:ext cx="1908213" cy="10181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813DCE-DFC5-1571-C1E8-DADFE43C0F0F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E6B582-96F0-8247-A5B8-77703F0EDE4C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C2945E-0669-CD54-953E-B44578324EFD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901424-12DF-2EFA-5FFF-19D3C3EFA336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4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>
            <a:extLst>
              <a:ext uri="{FF2B5EF4-FFF2-40B4-BE49-F238E27FC236}">
                <a16:creationId xmlns:a16="http://schemas.microsoft.com/office/drawing/2014/main" id="{F6A8FAEF-31C5-90A3-D45C-6F511B032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281" y="3429000"/>
            <a:ext cx="2425491" cy="242549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CF03EB6-3F67-7539-6388-D49ED9D16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358" y="1962052"/>
            <a:ext cx="7547502" cy="2786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1310E6-A581-F1EB-7685-7AE5F43A4CBD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8E72F1-BD90-15A9-FD45-A61C1F9B7050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3F14A6-5A54-9387-85C5-B02085547443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35840-6118-889B-03DC-4A70E3B3148F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2029227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231502-8F21-DF8E-7BAD-035EA37B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4E5FC5-925A-BE92-C188-71051C05A22B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4F0E4-CC3F-DECB-542A-090E5A569E58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24E041-D2BC-C646-56C3-38F1DCF710EE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A3A848-AD62-19C3-4C0B-F0A57709F9A0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43961434-E1C1-6ED6-FCDD-1027BDD2CB99}"/>
              </a:ext>
            </a:extLst>
          </p:cNvPr>
          <p:cNvGrpSpPr/>
          <p:nvPr/>
        </p:nvGrpSpPr>
        <p:grpSpPr>
          <a:xfrm>
            <a:off x="1088304" y="2422267"/>
            <a:ext cx="3465223" cy="1006733"/>
            <a:chOff x="986704" y="1870525"/>
            <a:chExt cx="3465223" cy="1006733"/>
          </a:xfrm>
        </p:grpSpPr>
        <p:sp>
          <p:nvSpPr>
            <p:cNvPr id="8" name="任意多边形: 形状 1">
              <a:extLst>
                <a:ext uri="{FF2B5EF4-FFF2-40B4-BE49-F238E27FC236}">
                  <a16:creationId xmlns:a16="http://schemas.microsoft.com/office/drawing/2014/main" id="{B40A8633-CC3E-F989-AB2B-2B9CC998EC51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9350582-C87F-DFB8-C22E-EA66770B3718}"/>
                </a:ext>
              </a:extLst>
            </p:cNvPr>
            <p:cNvSpPr txBox="1"/>
            <p:nvPr/>
          </p:nvSpPr>
          <p:spPr>
            <a:xfrm>
              <a:off x="1714873" y="2081503"/>
              <a:ext cx="2008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lẫm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chẫm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BECB154-D46E-B4D1-F928-AF2C5A63EE39}"/>
              </a:ext>
            </a:extLst>
          </p:cNvPr>
          <p:cNvGrpSpPr/>
          <p:nvPr/>
        </p:nvGrpSpPr>
        <p:grpSpPr>
          <a:xfrm>
            <a:off x="2432195" y="4029118"/>
            <a:ext cx="3465223" cy="1006733"/>
            <a:chOff x="986704" y="1870525"/>
            <a:chExt cx="3465223" cy="1006733"/>
          </a:xfrm>
        </p:grpSpPr>
        <p:sp>
          <p:nvSpPr>
            <p:cNvPr id="12" name="任意多边形: 形状 1">
              <a:extLst>
                <a:ext uri="{FF2B5EF4-FFF2-40B4-BE49-F238E27FC236}">
                  <a16:creationId xmlns:a16="http://schemas.microsoft.com/office/drawing/2014/main" id="{C0920E68-CFF5-C56A-BBD3-1D153E1BD36F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A2CF6C-F854-3091-403D-2ACFA18E78BD}"/>
                </a:ext>
              </a:extLst>
            </p:cNvPr>
            <p:cNvSpPr txBox="1"/>
            <p:nvPr/>
          </p:nvSpPr>
          <p:spPr>
            <a:xfrm>
              <a:off x="1714873" y="2081503"/>
              <a:ext cx="20108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cuộn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C60E4F09-7A1C-BF53-06D7-ACD0454B1BC8}"/>
              </a:ext>
            </a:extLst>
          </p:cNvPr>
          <p:cNvGrpSpPr/>
          <p:nvPr/>
        </p:nvGrpSpPr>
        <p:grpSpPr>
          <a:xfrm>
            <a:off x="6722486" y="2422265"/>
            <a:ext cx="3465223" cy="1006733"/>
            <a:chOff x="986704" y="1870525"/>
            <a:chExt cx="3465223" cy="1006733"/>
          </a:xfrm>
        </p:grpSpPr>
        <p:sp>
          <p:nvSpPr>
            <p:cNvPr id="15" name="任意多边形: 形状 1">
              <a:extLst>
                <a:ext uri="{FF2B5EF4-FFF2-40B4-BE49-F238E27FC236}">
                  <a16:creationId xmlns:a16="http://schemas.microsoft.com/office/drawing/2014/main" id="{8CBA6963-8959-4024-F155-FFCCC3DD1B74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7E0F947-4223-560C-C6E8-3A6D4CD14DC6}"/>
                </a:ext>
              </a:extLst>
            </p:cNvPr>
            <p:cNvSpPr txBox="1"/>
            <p:nvPr/>
          </p:nvSpPr>
          <p:spPr>
            <a:xfrm>
              <a:off x="1714873" y="2081503"/>
              <a:ext cx="20425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hiên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03C6B3A-210B-D06D-D4F6-C469EC624378}"/>
              </a:ext>
            </a:extLst>
          </p:cNvPr>
          <p:cNvGrpSpPr/>
          <p:nvPr/>
        </p:nvGrpSpPr>
        <p:grpSpPr>
          <a:xfrm>
            <a:off x="8015577" y="4029116"/>
            <a:ext cx="3465223" cy="1006733"/>
            <a:chOff x="986704" y="1870525"/>
            <a:chExt cx="3465223" cy="1006733"/>
          </a:xfrm>
        </p:grpSpPr>
        <p:sp>
          <p:nvSpPr>
            <p:cNvPr id="18" name="任意多边形: 形状 1">
              <a:extLst>
                <a:ext uri="{FF2B5EF4-FFF2-40B4-BE49-F238E27FC236}">
                  <a16:creationId xmlns:a16="http://schemas.microsoft.com/office/drawing/2014/main" id="{433614B2-87B0-49A2-C26E-D4BFAAC1ABB5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21207A32-B4B3-BAF4-18F9-67BB553F8D79}"/>
                </a:ext>
              </a:extLst>
            </p:cNvPr>
            <p:cNvSpPr txBox="1"/>
            <p:nvPr/>
          </p:nvSpPr>
          <p:spPr>
            <a:xfrm>
              <a:off x="1714873" y="2081503"/>
              <a:ext cx="19022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355A72-B164-1998-9F5A-4C538BE3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909" y="628935"/>
            <a:ext cx="6706181" cy="1950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046F0F-AF44-7A27-69EE-2B7C260D9B4F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92DD49-C832-FD55-0484-C25C2FA7D647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5CBF7D-2D0E-EDA3-E346-B7B6649E5CDF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ED3608-A7F1-DBAE-4D86-9767B31BCEEE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99973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B0AAD6E-48C7-A544-4156-AA37C9EFDD76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AD865B7-4452-2C31-14EF-B41FB51EC105}"/>
              </a:ext>
            </a:extLst>
          </p:cNvPr>
          <p:cNvSpPr txBox="1"/>
          <p:nvPr/>
        </p:nvSpPr>
        <p:spPr>
          <a:xfrm>
            <a:off x="7175563" y="1999731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2F2E558-F952-E847-E8D8-69801AFA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8" y="807860"/>
            <a:ext cx="2091109" cy="101202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20C8FF1-917A-627C-3B27-CA2D77435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BB8BE7-4AD8-035C-A535-5350E8EF7B58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97165-BB14-9D4F-1462-8658586F84CD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0AE998-765C-12AE-BB0C-30B4283EC763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003A8-8B65-1104-E3D0-0B1AEB138089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3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E2DF085-F005-29BD-E21C-6A85262020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4" y="1588654"/>
            <a:ext cx="2965676" cy="4179455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BC23B70C-A8F0-79A1-F327-EE2EBBFFBD45}"/>
              </a:ext>
            </a:extLst>
          </p:cNvPr>
          <p:cNvGrpSpPr/>
          <p:nvPr/>
        </p:nvGrpSpPr>
        <p:grpSpPr>
          <a:xfrm>
            <a:off x="5006109" y="3611418"/>
            <a:ext cx="5865091" cy="1006733"/>
            <a:chOff x="5006109" y="3611418"/>
            <a:chExt cx="5865091" cy="1006733"/>
          </a:xfrm>
        </p:grpSpPr>
        <p:sp>
          <p:nvSpPr>
            <p:cNvPr id="12" name="Hộp chú thích: Đường Cong Đôi 11">
              <a:extLst>
                <a:ext uri="{FF2B5EF4-FFF2-40B4-BE49-F238E27FC236}">
                  <a16:creationId xmlns:a16="http://schemas.microsoft.com/office/drawing/2014/main" id="{94EBE970-59BC-5DBE-F8EB-1706CE8A808B}"/>
                </a:ext>
              </a:extLst>
            </p:cNvPr>
            <p:cNvSpPr/>
            <p:nvPr/>
          </p:nvSpPr>
          <p:spPr>
            <a:xfrm>
              <a:off x="5006109" y="3611418"/>
              <a:ext cx="5865091" cy="1006733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76152"/>
                <a:gd name="adj6" fmla="val -24214"/>
                <a:gd name="adj7" fmla="val -76951"/>
                <a:gd name="adj8" fmla="val -7913"/>
              </a:avLst>
            </a:prstGeom>
            <a:noFill/>
            <a:ln w="19050">
              <a:solidFill>
                <a:srgbClr val="5CB4A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3DB64529-2348-8245-AEED-8CDC6A27C833}"/>
                </a:ext>
              </a:extLst>
            </p:cNvPr>
            <p:cNvSpPr txBox="1"/>
            <p:nvPr/>
          </p:nvSpPr>
          <p:spPr>
            <a:xfrm>
              <a:off x="5097171" y="3822396"/>
              <a:ext cx="56829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9B1CC6C-A051-E51B-E76B-C1DD038CD1A6}"/>
              </a:ext>
            </a:extLst>
          </p:cNvPr>
          <p:cNvGrpSpPr/>
          <p:nvPr/>
        </p:nvGrpSpPr>
        <p:grpSpPr>
          <a:xfrm>
            <a:off x="4130854" y="2135940"/>
            <a:ext cx="3465223" cy="1006733"/>
            <a:chOff x="986704" y="1870525"/>
            <a:chExt cx="3465223" cy="1006733"/>
          </a:xfrm>
        </p:grpSpPr>
        <p:sp>
          <p:nvSpPr>
            <p:cNvPr id="10" name="任意多边形: 形状 1">
              <a:extLst>
                <a:ext uri="{FF2B5EF4-FFF2-40B4-BE49-F238E27FC236}">
                  <a16:creationId xmlns:a16="http://schemas.microsoft.com/office/drawing/2014/main" id="{710663CB-E662-D3B4-99F1-409EE85EA42F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B43945A3-7252-A5C0-CB61-EA0F75657E33}"/>
                </a:ext>
              </a:extLst>
            </p:cNvPr>
            <p:cNvSpPr txBox="1"/>
            <p:nvPr/>
          </p:nvSpPr>
          <p:spPr>
            <a:xfrm>
              <a:off x="1714873" y="2081503"/>
              <a:ext cx="2008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lẫm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chẫm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9D018C5-E094-E937-AB7F-2F9A8593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246" y="593084"/>
            <a:ext cx="5206435" cy="19265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B86733-ED39-72C6-DC96-6FAE1A17D259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E3B55-1C8C-3D95-8546-957DCB6C5FFD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9A96A-D7C6-A7D5-0501-3AF8404B85B3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D2E50C-8E92-1301-6451-1AEFB37EC8CD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69006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6A8FA1F-0842-AB82-B13B-9D1BC110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0" y="946391"/>
            <a:ext cx="2523963" cy="64623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1142172-4854-C862-27DD-55456B1A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817E5E-26D5-181A-9C0A-CA162FDAD351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841444-967F-5180-9390-971A4EE9107C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317AE-6564-7BCD-5515-0584424386CA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7F690D-1B35-2B28-8CBF-A81F331FDCDA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69006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1E72207-2135-F65F-C431-FBC66337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6" y="946391"/>
            <a:ext cx="2158171" cy="64623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F9C7ADF-60FC-7DB0-5C1A-E36958D2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93992"/>
            <a:ext cx="6752708" cy="11510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32DB15-000D-BAFF-DEF5-0C8933870E3E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AA584F-CB10-879C-BD0A-F35098846DCA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A9C367-F9BD-F2FA-C5AC-45DBCD256D62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9604A8-FC0F-0F95-BB0D-2C95861A9428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61BD72A-AA1D-A140-ECD6-1266A1BB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310" y="777010"/>
            <a:ext cx="7413379" cy="53039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9C40CD-0F52-F14E-148F-431CE81B8437}"/>
              </a:ext>
            </a:extLst>
          </p:cNvPr>
          <p:cNvSpPr/>
          <p:nvPr/>
        </p:nvSpPr>
        <p:spPr>
          <a:xfrm>
            <a:off x="-8672165" y="-81712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79932-D4B4-FC13-6D9D-A8D900B9A6E6}"/>
              </a:ext>
            </a:extLst>
          </p:cNvPr>
          <p:cNvSpPr/>
          <p:nvPr/>
        </p:nvSpPr>
        <p:spPr>
          <a:xfrm>
            <a:off x="11228805" y="-442336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47FDC7-E8BF-7662-5C31-DEA25DE363EE}"/>
              </a:ext>
            </a:extLst>
          </p:cNvPr>
          <p:cNvSpPr/>
          <p:nvPr/>
        </p:nvSpPr>
        <p:spPr>
          <a:xfrm>
            <a:off x="334110" y="7354218"/>
            <a:ext cx="9393028" cy="32996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EC6AE-322A-71EA-DE18-924AB4F39ABE}"/>
              </a:ext>
            </a:extLst>
          </p:cNvPr>
          <p:cNvSpPr/>
          <p:nvPr/>
        </p:nvSpPr>
        <p:spPr>
          <a:xfrm>
            <a:off x="12473945" y="-1107754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667</Words>
  <Application>Microsoft Office PowerPoint</Application>
  <PresentationFormat>Widescreen</PresentationFormat>
  <Paragraphs>175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SVN-Newton</vt:lpstr>
      <vt:lpstr>Fredoka One</vt:lpstr>
      <vt:lpstr>UTM Avo</vt:lpstr>
      <vt:lpstr>#9Slide05 Bodega Script</vt:lpstr>
      <vt:lpstr>SVN-Dancing Script</vt:lpstr>
      <vt:lpstr>SVN-Ready</vt:lpstr>
      <vt:lpstr>字魂131号-酷乐潮玩体</vt:lpstr>
      <vt:lpstr>Calibri Light</vt:lpstr>
      <vt:lpstr>M PLUS Rounded 1c</vt:lpstr>
      <vt:lpstr>Times New Roman</vt:lpstr>
      <vt:lpstr>字魂105号-简雅黑</vt:lpstr>
      <vt:lpstr>Calibri</vt:lpstr>
      <vt:lpstr>等线</vt:lpstr>
      <vt:lpstr>Arial</vt:lpstr>
      <vt:lpstr>#9Slide07 HoneyCream</vt:lpstr>
      <vt:lpstr>Cambria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18</cp:revision>
  <dcterms:created xsi:type="dcterms:W3CDTF">2022-11-12T14:26:25Z</dcterms:created>
  <dcterms:modified xsi:type="dcterms:W3CDTF">2024-12-06T04:24:48Z</dcterms:modified>
</cp:coreProperties>
</file>