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7"/>
  </p:notesMasterIdLst>
  <p:sldIdLst>
    <p:sldId id="257" r:id="rId2"/>
    <p:sldId id="319" r:id="rId3"/>
    <p:sldId id="322" r:id="rId4"/>
    <p:sldId id="327" r:id="rId5"/>
    <p:sldId id="321" r:id="rId6"/>
    <p:sldId id="323" r:id="rId7"/>
    <p:sldId id="324" r:id="rId8"/>
    <p:sldId id="325" r:id="rId9"/>
    <p:sldId id="332" r:id="rId10"/>
    <p:sldId id="333" r:id="rId11"/>
    <p:sldId id="334" r:id="rId12"/>
    <p:sldId id="329" r:id="rId13"/>
    <p:sldId id="284" r:id="rId14"/>
    <p:sldId id="326" r:id="rId15"/>
    <p:sldId id="273" r:id="rId16"/>
  </p:sldIdLst>
  <p:sldSz cx="12192000" cy="6858000"/>
  <p:notesSz cx="6858000" cy="9144000"/>
  <p:embeddedFontLst>
    <p:embeddedFont>
      <p:font typeface="#9Slide05 Harman Script Inline" panose="020B0604020202020204" charset="0"/>
      <p:regular r:id="rId18"/>
    </p:embeddedFont>
    <p:embeddedFont>
      <p:font typeface="#9Slide07 Stormtrooper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Vogue-ExtraBold" panose="020B0500000000000000" charset="0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76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C34930-9795-4127-A06C-62FFF8172DA4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0F9BA8-1F99-4CFB-B6DF-4A0DD2D57B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5250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7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842182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3820508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4855773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20666" y="3827606"/>
            <a:ext cx="4342995" cy="200110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135862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930228" y="3116634"/>
            <a:ext cx="4196228" cy="2231136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321AA-3FD8-95E1-819C-B17AD0AEDE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95977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"/>
          <p:cNvSpPr>
            <a:spLocks noGrp="1"/>
          </p:cNvSpPr>
          <p:nvPr>
            <p:ph type="pic" sz="quarter" idx="15"/>
          </p:nvPr>
        </p:nvSpPr>
        <p:spPr>
          <a:xfrm>
            <a:off x="789551" y="3692474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6"/>
          </p:nvPr>
        </p:nvSpPr>
        <p:spPr>
          <a:xfrm>
            <a:off x="789551" y="1905096"/>
            <a:ext cx="2912450" cy="1400811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663332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5"/>
          <p:cNvSpPr>
            <a:spLocks noGrp="1"/>
          </p:cNvSpPr>
          <p:nvPr>
            <p:ph type="pic" sz="quarter" idx="15"/>
          </p:nvPr>
        </p:nvSpPr>
        <p:spPr>
          <a:xfrm>
            <a:off x="6592473" y="2839100"/>
            <a:ext cx="4860387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744343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6"/>
          <p:cNvSpPr>
            <a:spLocks noGrp="1"/>
          </p:cNvSpPr>
          <p:nvPr>
            <p:ph type="pic" sz="quarter" idx="15"/>
          </p:nvPr>
        </p:nvSpPr>
        <p:spPr>
          <a:xfrm>
            <a:off x="952156" y="1915603"/>
            <a:ext cx="5001650" cy="2403568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607190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7"/>
          <p:cNvSpPr>
            <a:spLocks noGrp="1"/>
          </p:cNvSpPr>
          <p:nvPr>
            <p:ph type="pic" sz="quarter" idx="15"/>
          </p:nvPr>
        </p:nvSpPr>
        <p:spPr>
          <a:xfrm>
            <a:off x="5887571" y="3262106"/>
            <a:ext cx="5011346" cy="241422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224989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630557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8051609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9771116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2118593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385114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792777C-F605-9019-42A7-53CDFC24B43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1DE60AE2-E174-776A-20DF-7F24EBA12F9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65EFB2-7750-2DC6-0188-2082E2FECC7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E7E7E2-67B7-ECA8-7344-2E9EFA9E249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B14C4B7-2626-958B-5F9C-C0C3F3BC38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25D25A-F8A6-36EA-017F-F6285B8D98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BE38F1C2-495A-4AAA-3BF4-C03E0C2973A1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A54809-9698-14B2-4E99-A821D6C8294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6A33F09-2B38-53EC-41B1-0FCE134353D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F05E8D6-110E-27F0-9767-A451A68EC9C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637309" y="5967907"/>
            <a:ext cx="2188654" cy="8900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7C7470-7D5A-0F00-7FFB-8127201F622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178447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329069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4987655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19" Type="http://schemas.openxmlformats.org/officeDocument/2006/relationships/hyperlink" Target="https://www.facebook.com/groups/629898828017053" TargetMode="Externa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  <a:cs typeface="思源黑体 CN Bold" panose="020B0800000000000000" pitchFamily="34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87E0607B-7F0A-A19F-CE0B-3B903E1B91F7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DA71BC-9F1F-1C97-8A66-CC2B58104E2B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42ED042-3F86-BFD6-4111-2A386D942B8A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17A3DC-2FB8-703C-E162-FA077E7C1621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A2FAAE-F15F-A59A-A8C9-410BA3BE045C}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431400A-52D2-C91B-A26F-D3EB300E422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7CEA68-FDA5-9A36-4654-F935E850DEFF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13D40AD-2476-C1CF-4687-E04B68C65620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86643C-EC8B-0DC6-7B82-DEA98D1B9877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4D30DC1-5F9E-A26F-A0F8-5D94F844C03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9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Bold" panose="020B0800000000000000" pitchFamily="34" charset="-122"/>
          <a:ea typeface="思源黑体 CN Bold" panose="020B0800000000000000" pitchFamily="34" charset="-122"/>
          <a:cs typeface="思源黑体 CN Bold" panose="020B0800000000000000" pitchFamily="34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41.png"/><Relationship Id="rId5" Type="http://schemas.openxmlformats.org/officeDocument/2006/relationships/image" Target="../media/image10.png"/><Relationship Id="rId10" Type="http://schemas.openxmlformats.org/officeDocument/2006/relationships/image" Target="../media/image40.png"/><Relationship Id="rId4" Type="http://schemas.openxmlformats.org/officeDocument/2006/relationships/image" Target="../media/image24.pn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42.png"/><Relationship Id="rId5" Type="http://schemas.openxmlformats.org/officeDocument/2006/relationships/image" Target="../media/image24.png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12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0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34.png"/><Relationship Id="rId5" Type="http://schemas.openxmlformats.org/officeDocument/2006/relationships/image" Target="../media/image10.png"/><Relationship Id="rId10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4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6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7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5" name="图片 4" descr="5"/>
          <p:cNvPicPr>
            <a:picLocks noChangeAspect="1"/>
          </p:cNvPicPr>
          <p:nvPr/>
        </p:nvPicPr>
        <p:blipFill>
          <a:blip r:embed="rId8"/>
          <a:srcRect t="57292"/>
          <a:stretch>
            <a:fillRect/>
          </a:stretch>
        </p:blipFill>
        <p:spPr>
          <a:xfrm>
            <a:off x="31463" y="4686300"/>
            <a:ext cx="12191365" cy="2171700"/>
          </a:xfrm>
          <a:prstGeom prst="rect">
            <a:avLst/>
          </a:prstGeom>
        </p:spPr>
      </p:pic>
      <p:pic>
        <p:nvPicPr>
          <p:cNvPr id="11" name="图片 10" descr="33"/>
          <p:cNvPicPr>
            <a:picLocks noChangeAspect="1"/>
          </p:cNvPicPr>
          <p:nvPr/>
        </p:nvPicPr>
        <p:blipFill>
          <a:blip r:embed="rId9"/>
          <a:srcRect b="66182"/>
          <a:stretch>
            <a:fillRect/>
          </a:stretch>
        </p:blipFill>
        <p:spPr>
          <a:xfrm>
            <a:off x="-308610" y="-59116"/>
            <a:ext cx="12192000" cy="1381760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>
            <a:off x="4092605" y="4686300"/>
            <a:ext cx="5834380" cy="0"/>
          </a:xfrm>
          <a:prstGeom prst="line">
            <a:avLst/>
          </a:prstGeom>
          <a:ln w="28575">
            <a:solidFill>
              <a:srgbClr val="58505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图片 15" descr="5"/>
          <p:cNvPicPr>
            <a:picLocks noChangeAspect="1"/>
          </p:cNvPicPr>
          <p:nvPr/>
        </p:nvPicPr>
        <p:blipFill>
          <a:blip r:embed="rId8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4" name="图片 3" descr="15"/>
          <p:cNvPicPr>
            <a:picLocks noChangeAspect="1"/>
          </p:cNvPicPr>
          <p:nvPr/>
        </p:nvPicPr>
        <p:blipFill>
          <a:blip r:embed="rId10"/>
          <a:srcRect l="27809" t="13662" r="46755" b="20190"/>
          <a:stretch>
            <a:fillRect/>
          </a:stretch>
        </p:blipFill>
        <p:spPr>
          <a:xfrm>
            <a:off x="31463" y="2625212"/>
            <a:ext cx="4527843" cy="4293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8BECEE4-3B8F-2C82-0B22-02338078B465}"/>
              </a:ext>
            </a:extLst>
          </p:cNvPr>
          <p:cNvSpPr txBox="1"/>
          <p:nvPr/>
        </p:nvSpPr>
        <p:spPr>
          <a:xfrm>
            <a:off x="3190490" y="3757949"/>
            <a:ext cx="4454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30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(Trang 119- 120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37640"/>
              </a:solidFill>
              <a:effectLst/>
              <a:uLnTx/>
              <a:uFillTx/>
              <a:latin typeface="思源黑体 CN Bold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9EA3F0-130C-C33F-AC6C-806F4BEF60BF}"/>
              </a:ext>
            </a:extLst>
          </p:cNvPr>
          <p:cNvGrpSpPr/>
          <p:nvPr/>
        </p:nvGrpSpPr>
        <p:grpSpPr>
          <a:xfrm>
            <a:off x="-7447907" y="-18061044"/>
            <a:ext cx="18296873" cy="1881235"/>
            <a:chOff x="-6090903" y="-4954644"/>
            <a:chExt cx="8664606" cy="188123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1AAECFB-B286-5D11-8150-21D9079653D1}"/>
                </a:ext>
              </a:extLst>
            </p:cNvPr>
            <p:cNvSpPr txBox="1"/>
            <p:nvPr/>
          </p:nvSpPr>
          <p:spPr>
            <a:xfrm>
              <a:off x="-6090902" y="-4935457"/>
              <a:ext cx="866460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dirty="0" err="1">
                  <a:ln w="317500">
                    <a:solidFill>
                      <a:schemeClr val="bg1"/>
                    </a:solidFill>
                  </a:ln>
                  <a:latin typeface="#9Slide05 Harman Script Inline" panose="02000507020000020003" pitchFamily="2" charset="0"/>
                </a:rPr>
                <a:t>Tro</a:t>
              </a:r>
              <a:r>
                <a:rPr lang="en-US" sz="11500" dirty="0">
                  <a:ln w="317500">
                    <a:solidFill>
                      <a:schemeClr val="bg1"/>
                    </a:solidFill>
                  </a:ln>
                  <a:latin typeface="#9Slide05 Harman Script Inline" panose="02000507020000020003" pitchFamily="2" charset="0"/>
                </a:rPr>
                <a:t>̀ </a:t>
              </a:r>
              <a:r>
                <a:rPr lang="en-US" sz="11500" dirty="0" err="1">
                  <a:ln w="317500">
                    <a:solidFill>
                      <a:schemeClr val="bg1"/>
                    </a:solidFill>
                  </a:ln>
                  <a:latin typeface="#9Slide05 Harman Script Inline" panose="02000507020000020003" pitchFamily="2" charset="0"/>
                </a:rPr>
                <a:t>chơi</a:t>
              </a:r>
              <a:r>
                <a:rPr lang="en-US" sz="11500" dirty="0">
                  <a:ln w="317500">
                    <a:solidFill>
                      <a:schemeClr val="bg1"/>
                    </a:solidFill>
                  </a:ln>
                  <a:latin typeface="#9Slide05 Harman Script Inline" panose="02000507020000020003" pitchFamily="2" charset="0"/>
                </a:rPr>
                <a:t> </a:t>
              </a:r>
              <a:r>
                <a:rPr lang="en-US" sz="11500" dirty="0" err="1">
                  <a:ln w="317500">
                    <a:solidFill>
                      <a:schemeClr val="bg1"/>
                    </a:solidFill>
                  </a:ln>
                  <a:latin typeface="#9Slide05 Harman Script Inline" panose="02000507020000020003" pitchFamily="2" charset="0"/>
                </a:rPr>
                <a:t>của</a:t>
              </a:r>
              <a:r>
                <a:rPr lang="en-US" sz="11500" dirty="0">
                  <a:ln w="317500">
                    <a:solidFill>
                      <a:schemeClr val="bg1"/>
                    </a:solidFill>
                  </a:ln>
                  <a:latin typeface="#9Slide05 Harman Script Inline" panose="02000507020000020003" pitchFamily="2" charset="0"/>
                </a:rPr>
                <a:t> </a:t>
              </a:r>
              <a:r>
                <a:rPr lang="en-US" sz="11500" dirty="0" err="1">
                  <a:ln w="317500">
                    <a:solidFill>
                      <a:schemeClr val="bg1"/>
                    </a:solidFill>
                  </a:ln>
                  <a:latin typeface="#9Slide05 Harman Script Inline" panose="02000507020000020003" pitchFamily="2" charset="0"/>
                </a:rPr>
                <a:t>bô</a:t>
              </a:r>
              <a:r>
                <a:rPr lang="en-US" sz="11500" dirty="0">
                  <a:ln w="317500">
                    <a:solidFill>
                      <a:schemeClr val="bg1"/>
                    </a:solidFill>
                  </a:ln>
                  <a:latin typeface="#9Slide05 Harman Script Inline" panose="02000507020000020003" pitchFamily="2" charset="0"/>
                </a:rPr>
                <a:t>́</a:t>
              </a: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A5C7149-6587-A68C-D177-1EAD519ECFD7}"/>
                </a:ext>
              </a:extLst>
            </p:cNvPr>
            <p:cNvSpPr txBox="1"/>
            <p:nvPr/>
          </p:nvSpPr>
          <p:spPr>
            <a:xfrm>
              <a:off x="-6090903" y="-4954644"/>
              <a:ext cx="866460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500" b="1" dirty="0" err="1">
                  <a:gradFill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46000">
                        <a:srgbClr val="FFC000"/>
                      </a:gs>
                      <a:gs pos="83000">
                        <a:srgbClr val="F37640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#9Slide05 Harman Script Inline" panose="02000507020000020003" pitchFamily="2" charset="0"/>
                </a:rPr>
                <a:t>Tro</a:t>
              </a:r>
              <a:r>
                <a:rPr lang="en-US" sz="11500" b="1" dirty="0">
                  <a:gradFill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46000">
                        <a:srgbClr val="FFC000"/>
                      </a:gs>
                      <a:gs pos="83000">
                        <a:srgbClr val="F37640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#9Slide05 Harman Script Inline" panose="02000507020000020003" pitchFamily="2" charset="0"/>
                </a:rPr>
                <a:t>̀ </a:t>
              </a:r>
              <a:r>
                <a:rPr lang="en-US" sz="11500" b="1" dirty="0" err="1">
                  <a:gradFill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46000">
                        <a:srgbClr val="FFC000"/>
                      </a:gs>
                      <a:gs pos="83000">
                        <a:srgbClr val="F37640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#9Slide05 Harman Script Inline" panose="02000507020000020003" pitchFamily="2" charset="0"/>
                </a:rPr>
                <a:t>chơi</a:t>
              </a:r>
              <a:r>
                <a:rPr lang="en-US" sz="11500" b="1" dirty="0">
                  <a:gradFill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46000">
                        <a:srgbClr val="FFC000"/>
                      </a:gs>
                      <a:gs pos="83000">
                        <a:srgbClr val="F37640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#9Slide05 Harman Script Inline" panose="02000507020000020003" pitchFamily="2" charset="0"/>
                </a:rPr>
                <a:t> </a:t>
              </a:r>
              <a:r>
                <a:rPr lang="en-US" sz="11500" b="1" dirty="0" err="1">
                  <a:gradFill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46000">
                        <a:srgbClr val="FFC000"/>
                      </a:gs>
                      <a:gs pos="83000">
                        <a:srgbClr val="F37640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#9Slide05 Harman Script Inline" panose="02000507020000020003" pitchFamily="2" charset="0"/>
                </a:rPr>
                <a:t>của</a:t>
              </a:r>
              <a:r>
                <a:rPr lang="en-US" sz="11500" b="1" dirty="0">
                  <a:gradFill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46000">
                        <a:srgbClr val="FFC000"/>
                      </a:gs>
                      <a:gs pos="83000">
                        <a:srgbClr val="F37640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#9Slide05 Harman Script Inline" panose="02000507020000020003" pitchFamily="2" charset="0"/>
                </a:rPr>
                <a:t> </a:t>
              </a:r>
              <a:r>
                <a:rPr lang="en-US" sz="11500" b="1" dirty="0" err="1">
                  <a:gradFill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46000">
                        <a:srgbClr val="FFC000"/>
                      </a:gs>
                      <a:gs pos="83000">
                        <a:srgbClr val="F37640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#9Slide05 Harman Script Inline" panose="02000507020000020003" pitchFamily="2" charset="0"/>
                </a:rPr>
                <a:t>bô</a:t>
              </a:r>
              <a:r>
                <a:rPr lang="en-US" sz="11500" b="1" dirty="0">
                  <a:gradFill>
                    <a:gsLst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  <a:gs pos="46000">
                        <a:srgbClr val="FFC000"/>
                      </a:gs>
                      <a:gs pos="83000">
                        <a:srgbClr val="F37640"/>
                      </a:gs>
                      <a:gs pos="100000">
                        <a:schemeClr val="accent1">
                          <a:lumMod val="30000"/>
                          <a:lumOff val="70000"/>
                        </a:schemeClr>
                      </a:gs>
                    </a:gsLst>
                    <a:lin ang="5400000" scaled="1"/>
                  </a:gradFill>
                  <a:latin typeface="#9Slide05 Harman Script Inline" panose="02000507020000020003" pitchFamily="2" charset="0"/>
                </a:rPr>
                <a:t>́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D0569222-4137-7A67-BC49-4A02AE7F08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99032" y="2137591"/>
            <a:ext cx="12192000" cy="2007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151E9D2-BAAE-8B4B-AE3E-B7B1656DBFF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70" y="2226257"/>
            <a:ext cx="3046821" cy="294731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D85E35-11DB-6330-C975-A1E17889B6F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6985" y="595430"/>
            <a:ext cx="1863497" cy="18634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66F155B-7E91-23D3-E809-E458D4D3663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608055" y="843660"/>
            <a:ext cx="2225233" cy="13534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FD560BC3-67D5-69A4-345E-CA4EB9261D43}"/>
              </a:ext>
            </a:extLst>
          </p:cNvPr>
          <p:cNvSpPr/>
          <p:nvPr/>
        </p:nvSpPr>
        <p:spPr>
          <a:xfrm>
            <a:off x="-8829939" y="-651510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6593392-F016-F978-6D32-9325E4F8821C}"/>
              </a:ext>
            </a:extLst>
          </p:cNvPr>
          <p:cNvSpPr/>
          <p:nvPr/>
        </p:nvSpPr>
        <p:spPr>
          <a:xfrm>
            <a:off x="-221376" y="7399018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69F66BF-85CD-9777-B12E-2653F93952EE}"/>
              </a:ext>
            </a:extLst>
          </p:cNvPr>
          <p:cNvSpPr/>
          <p:nvPr/>
        </p:nvSpPr>
        <p:spPr>
          <a:xfrm>
            <a:off x="10841443" y="-397363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8B65BF-FE69-6C8B-9FDA-C722A9DC7850}"/>
              </a:ext>
            </a:extLst>
          </p:cNvPr>
          <p:cNvSpPr/>
          <p:nvPr/>
        </p:nvSpPr>
        <p:spPr>
          <a:xfrm>
            <a:off x="15205047" y="-595385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603CFB-FB12-7B74-3013-3D62849E0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603" y="-123485"/>
            <a:ext cx="6462320" cy="137171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8CD9F3-514C-5737-BC54-FCDDD9C52AA2}"/>
              </a:ext>
            </a:extLst>
          </p:cNvPr>
          <p:cNvGrpSpPr/>
          <p:nvPr/>
        </p:nvGrpSpPr>
        <p:grpSpPr>
          <a:xfrm>
            <a:off x="308958" y="1720230"/>
            <a:ext cx="11574084" cy="1105067"/>
            <a:chOff x="748145" y="967573"/>
            <a:chExt cx="11100261" cy="11050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46A52D6-BC5C-CA7B-E776-B8251CD4EC6C}"/>
                </a:ext>
              </a:extLst>
            </p:cNvPr>
            <p:cNvSpPr/>
            <p:nvPr/>
          </p:nvSpPr>
          <p:spPr>
            <a:xfrm>
              <a:off x="748145" y="967573"/>
              <a:ext cx="11100261" cy="1105067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7A6410C-4364-F182-03FF-A3667D0019E4}"/>
                </a:ext>
              </a:extLst>
            </p:cNvPr>
            <p:cNvSpPr txBox="1"/>
            <p:nvPr/>
          </p:nvSpPr>
          <p:spPr>
            <a:xfrm>
              <a:off x="804994" y="1116119"/>
              <a:ext cx="109344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2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Khi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bô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con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xưng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hô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với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thê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nào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DF756210-4067-81B2-86DB-BF8C97685ECE}"/>
              </a:ext>
            </a:extLst>
          </p:cNvPr>
          <p:cNvSpPr txBox="1"/>
          <p:nvPr/>
        </p:nvSpPr>
        <p:spPr>
          <a:xfrm>
            <a:off x="2761753" y="3625483"/>
            <a:ext cx="6614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bô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́ con 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xưng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là “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bác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 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va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̀ “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tôi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”.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3764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8E47A0-7038-6713-FA3D-C6967F450BBD}"/>
              </a:ext>
            </a:extLst>
          </p:cNvPr>
          <p:cNvSpPr/>
          <p:nvPr/>
        </p:nvSpPr>
        <p:spPr>
          <a:xfrm>
            <a:off x="-8829939" y="-651510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EBE3618-F727-99FB-76CB-A8E95FB6ED1C}"/>
              </a:ext>
            </a:extLst>
          </p:cNvPr>
          <p:cNvSpPr/>
          <p:nvPr/>
        </p:nvSpPr>
        <p:spPr>
          <a:xfrm>
            <a:off x="-221376" y="7399018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CE9D91F-CCE4-3646-74AB-8FEDE5D41EF2}"/>
              </a:ext>
            </a:extLst>
          </p:cNvPr>
          <p:cNvSpPr/>
          <p:nvPr/>
        </p:nvSpPr>
        <p:spPr>
          <a:xfrm>
            <a:off x="10841443" y="-397363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176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603CFB-FB12-7B74-3013-3D62849E0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603" y="-123485"/>
            <a:ext cx="6462320" cy="137171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766E8F2-6E49-A2F5-903E-BCDF24E60EF1}"/>
              </a:ext>
            </a:extLst>
          </p:cNvPr>
          <p:cNvGrpSpPr/>
          <p:nvPr/>
        </p:nvGrpSpPr>
        <p:grpSpPr>
          <a:xfrm>
            <a:off x="252155" y="1747705"/>
            <a:ext cx="11939845" cy="1105067"/>
            <a:chOff x="639190" y="967573"/>
            <a:chExt cx="11451048" cy="110506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960680A-8169-15AE-1AD3-B56304FABC17}"/>
                </a:ext>
              </a:extLst>
            </p:cNvPr>
            <p:cNvSpPr/>
            <p:nvPr/>
          </p:nvSpPr>
          <p:spPr>
            <a:xfrm>
              <a:off x="748145" y="967573"/>
              <a:ext cx="11100261" cy="1105067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93E07C6-347E-D5CD-38D0-043CA6D2561C}"/>
                </a:ext>
              </a:extLst>
            </p:cNvPr>
            <p:cNvSpPr txBox="1"/>
            <p:nvPr/>
          </p:nvSpPr>
          <p:spPr>
            <a:xfrm>
              <a:off x="639190" y="1196940"/>
              <a:ext cx="114510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3.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Nhìn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Hường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đón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bát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cơm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, mẹ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tới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điều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̀?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EBF06EEE-B06E-7962-AC4F-74C867EC4675}"/>
              </a:ext>
            </a:extLst>
          </p:cNvPr>
          <p:cNvSpPr txBox="1"/>
          <p:nvPr/>
        </p:nvSpPr>
        <p:spPr>
          <a:xfrm>
            <a:off x="671947" y="3610243"/>
            <a:ext cx="522593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tay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Hường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đón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bát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cơm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mẹ 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đến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lúc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bô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́ con 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với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F3764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3764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Hand painted watercolor dragon boat family preparing and eating zongzi illustration">
            <a:extLst>
              <a:ext uri="{FF2B5EF4-FFF2-40B4-BE49-F238E27FC236}">
                <a16:creationId xmlns:a16="http://schemas.microsoft.com/office/drawing/2014/main" id="{66CC113C-085F-3DFC-624A-36500C5A3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195" y="2886075"/>
            <a:ext cx="5962650" cy="3971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DFC82E-B532-C53B-5359-9D615FF8BE32}"/>
              </a:ext>
            </a:extLst>
          </p:cNvPr>
          <p:cNvSpPr/>
          <p:nvPr/>
        </p:nvSpPr>
        <p:spPr>
          <a:xfrm>
            <a:off x="-8829939" y="-651510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64A858-1958-CF49-02AE-DB1884E885E4}"/>
              </a:ext>
            </a:extLst>
          </p:cNvPr>
          <p:cNvSpPr/>
          <p:nvPr/>
        </p:nvSpPr>
        <p:spPr>
          <a:xfrm>
            <a:off x="-221376" y="7399018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6EE9F6-5BB7-0201-2BBC-56C432886535}"/>
              </a:ext>
            </a:extLst>
          </p:cNvPr>
          <p:cNvSpPr/>
          <p:nvPr/>
        </p:nvSpPr>
        <p:spPr>
          <a:xfrm>
            <a:off x="10841443" y="-397363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65221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92EB5F0D-41A1-D76A-CC4E-9266BEF521CB}"/>
              </a:ext>
            </a:extLst>
          </p:cNvPr>
          <p:cNvSpPr txBox="1"/>
          <p:nvPr/>
        </p:nvSpPr>
        <p:spPr>
          <a:xfrm>
            <a:off x="-518159" y="3068954"/>
            <a:ext cx="661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rgbClr val="F376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Biết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nấu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3764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98CD9F3-514C-5737-BC54-FCDDD9C52AA2}"/>
              </a:ext>
            </a:extLst>
          </p:cNvPr>
          <p:cNvGrpSpPr/>
          <p:nvPr/>
        </p:nvGrpSpPr>
        <p:grpSpPr>
          <a:xfrm>
            <a:off x="465514" y="967573"/>
            <a:ext cx="10451868" cy="1675874"/>
            <a:chOff x="465514" y="967573"/>
            <a:chExt cx="10451868" cy="1675874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46A52D6-BC5C-CA7B-E776-B8251CD4EC6C}"/>
                </a:ext>
              </a:extLst>
            </p:cNvPr>
            <p:cNvSpPr/>
            <p:nvPr/>
          </p:nvSpPr>
          <p:spPr>
            <a:xfrm>
              <a:off x="748145" y="967573"/>
              <a:ext cx="10169237" cy="1675874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7A6410C-4364-F182-03FF-A3667D0019E4}"/>
                </a:ext>
              </a:extLst>
            </p:cNvPr>
            <p:cNvSpPr txBox="1"/>
            <p:nvPr/>
          </p:nvSpPr>
          <p:spPr>
            <a:xfrm>
              <a:off x="465514" y="1147157"/>
              <a:ext cx="1045186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4. Khi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cùng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́,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Hường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̃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được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́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dạy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nết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ngoan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nào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A2EEE82-AECF-C7A1-CB00-9CBC0CE57E29}"/>
              </a:ext>
            </a:extLst>
          </p:cNvPr>
          <p:cNvSpPr txBox="1"/>
          <p:nvPr/>
        </p:nvSpPr>
        <p:spPr>
          <a:xfrm>
            <a:off x="1144387" y="3991243"/>
            <a:ext cx="6614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B. Có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cử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chỉ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̀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lời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nói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lê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̃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phép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3764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DFB2EE-EBCA-9BC5-C8ED-CCD42E254ED1}"/>
              </a:ext>
            </a:extLst>
          </p:cNvPr>
          <p:cNvSpPr txBox="1"/>
          <p:nvPr/>
        </p:nvSpPr>
        <p:spPr>
          <a:xfrm>
            <a:off x="991987" y="4913532"/>
            <a:ext cx="7984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làm</a:t>
            </a:r>
            <a:r>
              <a:rPr lang="en-US" sz="3600" b="1" dirty="0">
                <a:solidFill>
                  <a:srgbClr val="F376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376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biết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giúp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bô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́ mẹ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3764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0C00A89-2243-0643-3E41-D4DDC6A121E7}"/>
              </a:ext>
            </a:extLst>
          </p:cNvPr>
          <p:cNvSpPr/>
          <p:nvPr/>
        </p:nvSpPr>
        <p:spPr>
          <a:xfrm>
            <a:off x="1144387" y="3928646"/>
            <a:ext cx="806333" cy="80633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2897903-0530-C382-1006-4CBA509F417C}"/>
              </a:ext>
            </a:extLst>
          </p:cNvPr>
          <p:cNvSpPr/>
          <p:nvPr/>
        </p:nvSpPr>
        <p:spPr>
          <a:xfrm>
            <a:off x="-8829939" y="-651510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1B7699-4706-43E0-E752-A405070917D6}"/>
              </a:ext>
            </a:extLst>
          </p:cNvPr>
          <p:cNvSpPr/>
          <p:nvPr/>
        </p:nvSpPr>
        <p:spPr>
          <a:xfrm>
            <a:off x="-221376" y="7399018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85B7400-45FE-F1C9-29B1-DC48645F4B11}"/>
              </a:ext>
            </a:extLst>
          </p:cNvPr>
          <p:cNvSpPr/>
          <p:nvPr/>
        </p:nvSpPr>
        <p:spPr>
          <a:xfrm>
            <a:off x="10841443" y="-397363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275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448E232-AF72-15EC-21FB-533FEDE234E0}"/>
              </a:ext>
            </a:extLst>
          </p:cNvPr>
          <p:cNvGrpSpPr/>
          <p:nvPr/>
        </p:nvGrpSpPr>
        <p:grpSpPr>
          <a:xfrm>
            <a:off x="1163824" y="2009180"/>
            <a:ext cx="9348999" cy="4395673"/>
            <a:chOff x="-2527669" y="2735698"/>
            <a:chExt cx="7396233" cy="2808845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EC361FB-EFEB-1D7E-9DAC-7D7C3B2724E7}"/>
                </a:ext>
              </a:extLst>
            </p:cNvPr>
            <p:cNvSpPr/>
            <p:nvPr/>
          </p:nvSpPr>
          <p:spPr>
            <a:xfrm>
              <a:off x="-2527669" y="2735698"/>
              <a:ext cx="7396233" cy="2548509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Bold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C42B09-40E5-3F71-79B4-2C1694E7A63E}"/>
                </a:ext>
              </a:extLst>
            </p:cNvPr>
            <p:cNvSpPr txBox="1"/>
            <p:nvPr/>
          </p:nvSpPr>
          <p:spPr>
            <a:xfrm>
              <a:off x="-2422147" y="3096766"/>
              <a:ext cx="7118081" cy="244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Tình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cảm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của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những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người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thân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yêu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gia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đình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dành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nhau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cùng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ấm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áp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,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bô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́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dạy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Hường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điều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cần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biết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khi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nói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năng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̀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ứng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xư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̉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với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người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lớn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tuổi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A887D92-A853-7B4F-4F09-6B5ED1649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9507" y="3429000"/>
            <a:ext cx="2772493" cy="33321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AF7C0CA-7852-865F-A325-F7FD6B343A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140537" y="1285336"/>
            <a:ext cx="1876921" cy="14476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59591A1-88E1-DA78-E63D-AB61276B6EBD}"/>
              </a:ext>
            </a:extLst>
          </p:cNvPr>
          <p:cNvSpPr/>
          <p:nvPr/>
        </p:nvSpPr>
        <p:spPr>
          <a:xfrm>
            <a:off x="3883367" y="1085850"/>
            <a:ext cx="3825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Nội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dung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336F84-DC2B-48CC-1A16-C7DB692A0ADD}"/>
              </a:ext>
            </a:extLst>
          </p:cNvPr>
          <p:cNvSpPr/>
          <p:nvPr/>
        </p:nvSpPr>
        <p:spPr>
          <a:xfrm>
            <a:off x="-8829939" y="-651510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45E74DF-59FD-2113-AB47-B28A49DF7191}"/>
              </a:ext>
            </a:extLst>
          </p:cNvPr>
          <p:cNvSpPr/>
          <p:nvPr/>
        </p:nvSpPr>
        <p:spPr>
          <a:xfrm>
            <a:off x="-221376" y="7399018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96138D-FDC6-FF10-EC58-9723A3B5B842}"/>
              </a:ext>
            </a:extLst>
          </p:cNvPr>
          <p:cNvSpPr/>
          <p:nvPr/>
        </p:nvSpPr>
        <p:spPr>
          <a:xfrm>
            <a:off x="10841443" y="-397363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060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4"/>
          <a:srcRect l="11471" t="26223" r="12879" b="20562"/>
          <a:stretch>
            <a:fillRect/>
          </a:stretch>
        </p:blipFill>
        <p:spPr>
          <a:xfrm>
            <a:off x="1812777" y="0"/>
            <a:ext cx="8304616" cy="5031589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5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6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4" name="图片 3" descr="15"/>
          <p:cNvPicPr>
            <a:picLocks noChangeAspect="1"/>
          </p:cNvPicPr>
          <p:nvPr/>
        </p:nvPicPr>
        <p:blipFill>
          <a:blip r:embed="rId7"/>
          <a:srcRect l="27809" t="13662" r="46755" b="20190"/>
          <a:stretch>
            <a:fillRect/>
          </a:stretch>
        </p:blipFill>
        <p:spPr>
          <a:xfrm flipH="1">
            <a:off x="8717041" y="3763645"/>
            <a:ext cx="3263265" cy="309435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8"/>
          <a:srcRect b="66182"/>
          <a:stretch>
            <a:fillRect/>
          </a:stretch>
        </p:blipFill>
        <p:spPr>
          <a:xfrm>
            <a:off x="-635" y="0"/>
            <a:ext cx="12192000" cy="1381760"/>
          </a:xfrm>
          <a:prstGeom prst="rect">
            <a:avLst/>
          </a:prstGeom>
        </p:spPr>
      </p:pic>
      <p:pic>
        <p:nvPicPr>
          <p:cNvPr id="14" name="图片 13" descr="5"/>
          <p:cNvPicPr>
            <a:picLocks noChangeAspect="1"/>
          </p:cNvPicPr>
          <p:nvPr/>
        </p:nvPicPr>
        <p:blipFill>
          <a:blip r:embed="rId9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47C3D0-54FA-55F5-BBE9-42E602CB6A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62600" y="907414"/>
            <a:ext cx="4608975" cy="11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7C5A52-1B3A-036B-A946-22E27493E7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2777" y="2383155"/>
            <a:ext cx="8876545" cy="186553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EF003F1-E0D9-E73B-8F9B-9691A3ABA911}"/>
              </a:ext>
            </a:extLst>
          </p:cNvPr>
          <p:cNvSpPr/>
          <p:nvPr/>
        </p:nvSpPr>
        <p:spPr>
          <a:xfrm>
            <a:off x="-8829939" y="-651510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E46F8F6-7C27-BC2A-B2D5-A139BC2C43DF}"/>
              </a:ext>
            </a:extLst>
          </p:cNvPr>
          <p:cNvSpPr/>
          <p:nvPr/>
        </p:nvSpPr>
        <p:spPr>
          <a:xfrm>
            <a:off x="-221376" y="7399018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5C12B7-DB99-8934-F323-D577CBA6F7EE}"/>
              </a:ext>
            </a:extLst>
          </p:cNvPr>
          <p:cNvSpPr/>
          <p:nvPr/>
        </p:nvSpPr>
        <p:spPr>
          <a:xfrm>
            <a:off x="10841443" y="-397363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8792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12)"/>
          <p:cNvPicPr>
            <a:picLocks noChangeAspect="1"/>
          </p:cNvPicPr>
          <p:nvPr/>
        </p:nvPicPr>
        <p:blipFill>
          <a:blip r:embed="rId3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3" name="图片 2" descr="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6" name="图片 5" descr="588ku_d86e2212d3e726cc7abb62f88b3a8de2_12503752"/>
          <p:cNvPicPr>
            <a:picLocks noChangeAspect="1"/>
          </p:cNvPicPr>
          <p:nvPr/>
        </p:nvPicPr>
        <p:blipFill>
          <a:blip r:embed="rId5"/>
          <a:srcRect l="11471" t="26223" r="12879" b="20562"/>
          <a:stretch>
            <a:fillRect/>
          </a:stretch>
        </p:blipFill>
        <p:spPr>
          <a:xfrm>
            <a:off x="2156460" y="-92710"/>
            <a:ext cx="10034905" cy="6377940"/>
          </a:xfrm>
          <a:prstGeom prst="rect">
            <a:avLst/>
          </a:prstGeom>
        </p:spPr>
      </p:pic>
      <p:pic>
        <p:nvPicPr>
          <p:cNvPr id="7" name="图片 6" descr="23"/>
          <p:cNvPicPr>
            <a:picLocks noChangeAspect="1"/>
          </p:cNvPicPr>
          <p:nvPr/>
        </p:nvPicPr>
        <p:blipFill>
          <a:blip r:embed="rId6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13" name="图片 12" descr="56"/>
          <p:cNvPicPr>
            <a:picLocks noChangeAspect="1"/>
          </p:cNvPicPr>
          <p:nvPr/>
        </p:nvPicPr>
        <p:blipFill>
          <a:blip r:embed="rId7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20" name="图片 19" descr="15"/>
          <p:cNvPicPr>
            <a:picLocks noChangeAspect="1"/>
          </p:cNvPicPr>
          <p:nvPr/>
        </p:nvPicPr>
        <p:blipFill>
          <a:blip r:embed="rId8"/>
          <a:srcRect l="27809" t="13662" r="46755" b="20190"/>
          <a:stretch>
            <a:fillRect/>
          </a:stretch>
        </p:blipFill>
        <p:spPr>
          <a:xfrm>
            <a:off x="0" y="1920875"/>
            <a:ext cx="5207000" cy="4937125"/>
          </a:xfrm>
          <a:prstGeom prst="rect">
            <a:avLst/>
          </a:prstGeom>
        </p:spPr>
      </p:pic>
      <p:pic>
        <p:nvPicPr>
          <p:cNvPr id="22" name="图片 21" descr="5"/>
          <p:cNvPicPr>
            <a:picLocks noChangeAspect="1"/>
          </p:cNvPicPr>
          <p:nvPr/>
        </p:nvPicPr>
        <p:blipFill>
          <a:blip r:embed="rId9"/>
          <a:srcRect t="57292"/>
          <a:stretch>
            <a:fillRect/>
          </a:stretch>
        </p:blipFill>
        <p:spPr>
          <a:xfrm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23" name="图片 22" descr="33"/>
          <p:cNvPicPr>
            <a:picLocks noChangeAspect="1"/>
          </p:cNvPicPr>
          <p:nvPr/>
        </p:nvPicPr>
        <p:blipFill>
          <a:blip r:embed="rId10"/>
          <a:srcRect b="66182"/>
          <a:stretch>
            <a:fillRect/>
          </a:stretch>
        </p:blipFill>
        <p:spPr>
          <a:xfrm>
            <a:off x="0" y="0"/>
            <a:ext cx="12192000" cy="1381760"/>
          </a:xfrm>
          <a:prstGeom prst="rect">
            <a:avLst/>
          </a:prstGeom>
        </p:spPr>
      </p:pic>
      <p:pic>
        <p:nvPicPr>
          <p:cNvPr id="41" name="图片 40" descr="5"/>
          <p:cNvPicPr>
            <a:picLocks noChangeAspect="1"/>
          </p:cNvPicPr>
          <p:nvPr/>
        </p:nvPicPr>
        <p:blipFill>
          <a:blip r:embed="rId9"/>
          <a:srcRect l="49356" t="5587" r="37449" b="63171"/>
          <a:stretch>
            <a:fillRect/>
          </a:stretch>
        </p:blipFill>
        <p:spPr>
          <a:xfrm rot="300000" flipH="1">
            <a:off x="1014095" y="799465"/>
            <a:ext cx="1372870" cy="119761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EAE609-5FE3-483F-552D-87968B0CD0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03500" y="1608988"/>
            <a:ext cx="8846063" cy="38286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C83A915-F109-165B-8C1D-03C0C332D0F5}"/>
              </a:ext>
            </a:extLst>
          </p:cNvPr>
          <p:cNvSpPr/>
          <p:nvPr/>
        </p:nvSpPr>
        <p:spPr>
          <a:xfrm>
            <a:off x="-8829939" y="-651510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30C5F96-D0F3-40A8-60A8-697FFC8C8C7F}"/>
              </a:ext>
            </a:extLst>
          </p:cNvPr>
          <p:cNvSpPr/>
          <p:nvPr/>
        </p:nvSpPr>
        <p:spPr>
          <a:xfrm>
            <a:off x="-221376" y="7399018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6C6749-C58C-ED2E-1CD3-4A2AB63A03DD}"/>
              </a:ext>
            </a:extLst>
          </p:cNvPr>
          <p:cNvSpPr/>
          <p:nvPr/>
        </p:nvSpPr>
        <p:spPr>
          <a:xfrm>
            <a:off x="10841443" y="-397363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3E6A1C7-17A8-A295-B4B9-421871FC68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116" y="1660858"/>
            <a:ext cx="6553768" cy="47400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DAC131C-A6A1-466B-74AF-0EA5E8181F5A}"/>
              </a:ext>
            </a:extLst>
          </p:cNvPr>
          <p:cNvSpPr/>
          <p:nvPr/>
        </p:nvSpPr>
        <p:spPr>
          <a:xfrm>
            <a:off x="1770928" y="457091"/>
            <a:ext cx="9304958" cy="989744"/>
          </a:xfrm>
          <a:prstGeom prst="roundRect">
            <a:avLst/>
          </a:prstGeom>
          <a:solidFill>
            <a:srgbClr val="C4F1FB"/>
          </a:solidFill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E92D7B-6956-ABFF-F285-35EDFA9CAC22}"/>
              </a:ext>
            </a:extLst>
          </p:cNvPr>
          <p:cNvSpPr txBox="1"/>
          <p:nvPr/>
        </p:nvSpPr>
        <p:spPr>
          <a:xfrm>
            <a:off x="1116115" y="603298"/>
            <a:ext cx="10451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thích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cùng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́ mẹ?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A453D87-235B-6E55-3CAF-78A7D4896B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0" b="14342"/>
          <a:stretch/>
        </p:blipFill>
        <p:spPr bwMode="auto">
          <a:xfrm>
            <a:off x="325220" y="1341519"/>
            <a:ext cx="3069202" cy="2121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3 Hoạt động nên làm mỗi ngày với con để bé thông minh">
            <a:extLst>
              <a:ext uri="{FF2B5EF4-FFF2-40B4-BE49-F238E27FC236}">
                <a16:creationId xmlns:a16="http://schemas.microsoft.com/office/drawing/2014/main" id="{21649849-F6BF-4A2C-6923-810C5B12F4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" y="4216968"/>
            <a:ext cx="3182015" cy="212134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ỘT SỐ KỸ NĂNG CHƠI CÙNG CON | Bobi Craft | The Art of Big Dreams">
            <a:extLst>
              <a:ext uri="{FF2B5EF4-FFF2-40B4-BE49-F238E27FC236}">
                <a16:creationId xmlns:a16="http://schemas.microsoft.com/office/drawing/2014/main" id="{CF544F60-1233-12E8-0575-E18C89684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5153" y="1268141"/>
            <a:ext cx="2916612" cy="19424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hơi với con và 4 điều không phải cha mẹ nào cũng biết - Mầm non Huỳnh Thị  Hiếu">
            <a:extLst>
              <a:ext uri="{FF2B5EF4-FFF2-40B4-BE49-F238E27FC236}">
                <a16:creationId xmlns:a16="http://schemas.microsoft.com/office/drawing/2014/main" id="{F94E7346-DB8B-1232-AE22-08917D8A8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613" y="4173332"/>
            <a:ext cx="3045962" cy="21423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44E96FD-B178-18B4-CEAF-957345D3313C}"/>
              </a:ext>
            </a:extLst>
          </p:cNvPr>
          <p:cNvSpPr/>
          <p:nvPr/>
        </p:nvSpPr>
        <p:spPr>
          <a:xfrm>
            <a:off x="-8829939" y="-651510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16859AB-61B5-B85E-F67C-8885221364E5}"/>
              </a:ext>
            </a:extLst>
          </p:cNvPr>
          <p:cNvSpPr/>
          <p:nvPr/>
        </p:nvSpPr>
        <p:spPr>
          <a:xfrm>
            <a:off x="-221376" y="7399018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99485D-F1BB-1AC4-C749-197DE2AEBCBB}"/>
              </a:ext>
            </a:extLst>
          </p:cNvPr>
          <p:cNvSpPr/>
          <p:nvPr/>
        </p:nvSpPr>
        <p:spPr>
          <a:xfrm>
            <a:off x="10841443" y="-397363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09865"/>
      </p:ext>
    </p:extLst>
  </p:cSld>
  <p:clrMapOvr>
    <a:masterClrMapping/>
  </p:clrMapOvr>
  <p:transition>
    <p:rand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4"/>
          <a:srcRect l="11471" t="26223" r="12879" b="20562"/>
          <a:stretch>
            <a:fillRect/>
          </a:stretch>
        </p:blipFill>
        <p:spPr>
          <a:xfrm>
            <a:off x="1812777" y="0"/>
            <a:ext cx="8304616" cy="5031589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5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6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4" name="图片 3" descr="15"/>
          <p:cNvPicPr>
            <a:picLocks noChangeAspect="1"/>
          </p:cNvPicPr>
          <p:nvPr/>
        </p:nvPicPr>
        <p:blipFill>
          <a:blip r:embed="rId7"/>
          <a:srcRect l="27809" t="13662" r="46755" b="20190"/>
          <a:stretch>
            <a:fillRect/>
          </a:stretch>
        </p:blipFill>
        <p:spPr>
          <a:xfrm flipH="1">
            <a:off x="8717041" y="3763645"/>
            <a:ext cx="3263265" cy="309435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8"/>
          <a:srcRect b="66182"/>
          <a:stretch>
            <a:fillRect/>
          </a:stretch>
        </p:blipFill>
        <p:spPr>
          <a:xfrm>
            <a:off x="-635" y="0"/>
            <a:ext cx="12192000" cy="1381760"/>
          </a:xfrm>
          <a:prstGeom prst="rect">
            <a:avLst/>
          </a:prstGeom>
        </p:spPr>
      </p:pic>
      <p:pic>
        <p:nvPicPr>
          <p:cNvPr id="14" name="图片 13" descr="5"/>
          <p:cNvPicPr>
            <a:picLocks noChangeAspect="1"/>
          </p:cNvPicPr>
          <p:nvPr/>
        </p:nvPicPr>
        <p:blipFill>
          <a:blip r:embed="rId9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1BF0BE-88C9-4F67-608F-9ECFA2D2B9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4977888" y="-3093085"/>
            <a:ext cx="7797460" cy="245080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0A27EE-38D5-B39B-E449-3F54FB3E510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94561" y="905359"/>
            <a:ext cx="4602879" cy="11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D635F4-DC73-DB3D-E3C1-5E7857B8ECB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197270" y="2298384"/>
            <a:ext cx="7797460" cy="217646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79722DC-2781-CD20-268F-155A32C9B527}"/>
              </a:ext>
            </a:extLst>
          </p:cNvPr>
          <p:cNvSpPr/>
          <p:nvPr/>
        </p:nvSpPr>
        <p:spPr>
          <a:xfrm>
            <a:off x="-8829939" y="-651510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FE41A0C-45AC-2DBE-8CBB-A9E441584AA0}"/>
              </a:ext>
            </a:extLst>
          </p:cNvPr>
          <p:cNvSpPr/>
          <p:nvPr/>
        </p:nvSpPr>
        <p:spPr>
          <a:xfrm>
            <a:off x="-221376" y="7399018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8F13C60-5D80-6891-AFD5-CCDFA856C1EB}"/>
              </a:ext>
            </a:extLst>
          </p:cNvPr>
          <p:cNvSpPr/>
          <p:nvPr/>
        </p:nvSpPr>
        <p:spPr>
          <a:xfrm>
            <a:off x="10841443" y="-397363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199312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D09618B-F76F-7628-9C66-AC0D14BF3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447" y="-55056"/>
            <a:ext cx="3979290" cy="16824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BC8930-8B06-4FAC-EA88-F8C3A2F8DBE9}"/>
              </a:ext>
            </a:extLst>
          </p:cNvPr>
          <p:cNvSpPr txBox="1"/>
          <p:nvPr/>
        </p:nvSpPr>
        <p:spPr>
          <a:xfrm>
            <a:off x="464840" y="1010244"/>
            <a:ext cx="11558954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Bố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luôn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dành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cho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Hường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những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điều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ngạc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nhiên.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Lúc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rảnh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rỗi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, hai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bố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con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ngồi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chơi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với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nhau như đôi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bạn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cùng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tuổi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.</a:t>
            </a:r>
          </a:p>
          <a:p>
            <a:pPr algn="l"/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Có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lần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, hai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bố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con chơi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trò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chơi “ăn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cỗ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”.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Hường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đưa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cái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bát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nhựa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cho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bố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:</a:t>
            </a:r>
          </a:p>
          <a:p>
            <a:pPr algn="l"/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-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Mời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bác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xơi!</a:t>
            </a:r>
          </a:p>
          <a:p>
            <a:pPr algn="l"/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Bố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đỡ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bằng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hai tay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hẳn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hoi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và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nói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:</a:t>
            </a:r>
          </a:p>
          <a:p>
            <a:pPr algn="l"/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- Xin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bác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.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Mời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bác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xơi!</a:t>
            </a:r>
          </a:p>
          <a:p>
            <a:pPr algn="l"/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-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Bác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xơi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nữa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không ạ?</a:t>
            </a:r>
          </a:p>
          <a:p>
            <a:pPr algn="l"/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-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Cảm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ơn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bác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! Tôi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đủ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rồi</a:t>
            </a:r>
            <a:r>
              <a:rPr lang="vi-VN" sz="2200" b="1" i="0" dirty="0">
                <a:solidFill>
                  <a:schemeClr val="accent6">
                    <a:lumMod val="50000"/>
                  </a:schemeClr>
                </a:solidFill>
                <a:effectLst/>
                <a:latin typeface="OpenSans"/>
              </a:rPr>
              <a:t>.</a:t>
            </a:r>
          </a:p>
          <a:p>
            <a:pPr algn="l"/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Hai </a:t>
            </a:r>
            <a:r>
              <a:rPr lang="vi-VN" sz="22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bố</a:t>
            </a:r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 con </a:t>
            </a:r>
            <a:r>
              <a:rPr lang="vi-VN" sz="22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cùng</a:t>
            </a:r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phá</a:t>
            </a:r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 lên </a:t>
            </a:r>
            <a:r>
              <a:rPr lang="vi-VN" sz="22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cười</a:t>
            </a:r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. </a:t>
            </a:r>
            <a:r>
              <a:rPr lang="vi-VN" sz="22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Lát</a:t>
            </a:r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 sau, hai </a:t>
            </a:r>
            <a:r>
              <a:rPr lang="vi-VN" sz="22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bố</a:t>
            </a:r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 con </a:t>
            </a:r>
            <a:r>
              <a:rPr lang="vi-VN" sz="22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đổi</a:t>
            </a:r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 cho nhau. </a:t>
            </a:r>
            <a:r>
              <a:rPr lang="vi-VN" sz="22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Bố</a:t>
            </a:r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hỏi</a:t>
            </a:r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:</a:t>
            </a:r>
          </a:p>
          <a:p>
            <a:pPr algn="l"/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- </a:t>
            </a:r>
            <a:r>
              <a:rPr lang="vi-VN" sz="22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Bác</a:t>
            </a:r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 xơi </a:t>
            </a:r>
            <a:r>
              <a:rPr lang="vi-VN" sz="22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gì</a:t>
            </a:r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 ạ?</a:t>
            </a:r>
          </a:p>
          <a:p>
            <a:pPr algn="l"/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- </a:t>
            </a:r>
            <a:r>
              <a:rPr lang="vi-VN" sz="22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Dạ</a:t>
            </a:r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, xin </a:t>
            </a:r>
            <a:r>
              <a:rPr lang="vi-VN" sz="22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bác</a:t>
            </a:r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bát</a:t>
            </a:r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miến</a:t>
            </a:r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 ạ.</a:t>
            </a:r>
          </a:p>
          <a:p>
            <a:pPr algn="l"/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- Đây, </a:t>
            </a:r>
            <a:r>
              <a:rPr lang="vi-VN" sz="22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mời</a:t>
            </a:r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bác</a:t>
            </a:r>
            <a:r>
              <a:rPr lang="vi-VN" sz="2200" b="1" i="0" dirty="0">
                <a:solidFill>
                  <a:schemeClr val="accent2">
                    <a:lumMod val="75000"/>
                  </a:schemeClr>
                </a:solidFill>
                <a:effectLst/>
                <a:latin typeface="OpenSans"/>
              </a:rPr>
              <a:t>.</a:t>
            </a:r>
          </a:p>
          <a:p>
            <a:pPr algn="l"/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Hường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đưa tay ra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cầm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lấy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cái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bát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nhựa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.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Bố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bảo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:</a:t>
            </a:r>
          </a:p>
          <a:p>
            <a:pPr algn="l"/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-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Ấy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bác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phải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đỡ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bằng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hai tay. Tôi đưa cho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bác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bằng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hai tay cơ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mà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!</a:t>
            </a:r>
          </a:p>
          <a:p>
            <a:pPr algn="l"/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Năm nay,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bố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đi công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tác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xa.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Đến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bữa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ăn,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nhìn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hai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bàn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tay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của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Hường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lễ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phép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đón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bát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cơm,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mẹ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lại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nhớ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đến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lúc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hai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bố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con chơi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với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nhau.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Mẹ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nghĩ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Hường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không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biết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rằng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ngay trong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trò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chơi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ấy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,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bố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đã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dạy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con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một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</a:t>
            </a:r>
            <a:r>
              <a:rPr lang="vi-VN" sz="2200" b="1" i="0" dirty="0" err="1">
                <a:solidFill>
                  <a:srgbClr val="002060"/>
                </a:solidFill>
                <a:effectLst/>
                <a:latin typeface="OpenSans"/>
              </a:rPr>
              <a:t>nết</a:t>
            </a:r>
            <a:r>
              <a:rPr lang="vi-VN" sz="2200" b="1" i="0" dirty="0">
                <a:solidFill>
                  <a:srgbClr val="002060"/>
                </a:solidFill>
                <a:effectLst/>
                <a:latin typeface="OpenSans"/>
              </a:rPr>
              <a:t> ngoan.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05AE818-BFDB-FCAE-F8AE-8420360744FD}"/>
              </a:ext>
            </a:extLst>
          </p:cNvPr>
          <p:cNvGrpSpPr/>
          <p:nvPr/>
        </p:nvGrpSpPr>
        <p:grpSpPr>
          <a:xfrm>
            <a:off x="-116575" y="4823225"/>
            <a:ext cx="680835" cy="768252"/>
            <a:chOff x="1920" y="624476"/>
            <a:chExt cx="931530" cy="931530"/>
          </a:xfrm>
        </p:grpSpPr>
        <p:pic>
          <p:nvPicPr>
            <p:cNvPr id="9" name="Picture 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C07D9483-9D28-C6C9-BF08-ECE2F9467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" y="624476"/>
              <a:ext cx="931530" cy="93153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CEC66CF-0731-8CC4-AB43-274E342A0CC4}"/>
                </a:ext>
              </a:extLst>
            </p:cNvPr>
            <p:cNvSpPr txBox="1"/>
            <p:nvPr/>
          </p:nvSpPr>
          <p:spPr>
            <a:xfrm>
              <a:off x="54678" y="754715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#9Slide07 Stormtrooper" panose="020B0500000000000000" pitchFamily="34" charset="0"/>
                </a:rPr>
                <a:t>3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E3569C-E298-C46C-815C-EB37B342D0A6}"/>
              </a:ext>
            </a:extLst>
          </p:cNvPr>
          <p:cNvGrpSpPr/>
          <p:nvPr/>
        </p:nvGrpSpPr>
        <p:grpSpPr>
          <a:xfrm>
            <a:off x="-180887" y="3309234"/>
            <a:ext cx="809455" cy="952893"/>
            <a:chOff x="1920" y="624476"/>
            <a:chExt cx="931530" cy="931530"/>
          </a:xfrm>
        </p:grpSpPr>
        <p:pic>
          <p:nvPicPr>
            <p:cNvPr id="14" name="Picture 13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A112F1F0-9931-5B53-D301-B4CA0DDA9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" y="624476"/>
              <a:ext cx="931530" cy="93153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1D78DA-2CB4-DADB-0B06-84E663302221}"/>
                </a:ext>
              </a:extLst>
            </p:cNvPr>
            <p:cNvSpPr txBox="1"/>
            <p:nvPr/>
          </p:nvSpPr>
          <p:spPr>
            <a:xfrm>
              <a:off x="48563" y="828631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#9Slide07 Stormtrooper" panose="020B0500000000000000" pitchFamily="34" charset="0"/>
                </a:rPr>
                <a:t>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6CF46-6DC1-C226-E5F4-5FBB7D865845}"/>
              </a:ext>
            </a:extLst>
          </p:cNvPr>
          <p:cNvGrpSpPr/>
          <p:nvPr/>
        </p:nvGrpSpPr>
        <p:grpSpPr>
          <a:xfrm>
            <a:off x="-211315" y="713362"/>
            <a:ext cx="809455" cy="869735"/>
            <a:chOff x="1920" y="624476"/>
            <a:chExt cx="931530" cy="931530"/>
          </a:xfrm>
        </p:grpSpPr>
        <p:pic>
          <p:nvPicPr>
            <p:cNvPr id="19" name="Picture 18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44E9F6C6-2F73-63A5-3A6F-817497D80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" y="624476"/>
              <a:ext cx="931530" cy="93153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162B52-88B0-BB8B-E824-3729F1B677B7}"/>
                </a:ext>
              </a:extLst>
            </p:cNvPr>
            <p:cNvSpPr txBox="1"/>
            <p:nvPr/>
          </p:nvSpPr>
          <p:spPr>
            <a:xfrm>
              <a:off x="48563" y="828631"/>
              <a:ext cx="82601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chemeClr val="accent6">
                      <a:lumMod val="50000"/>
                    </a:schemeClr>
                  </a:solidFill>
                  <a:latin typeface="#9Slide07 Stormtrooper" panose="020B0500000000000000" pitchFamily="34" charset="0"/>
                </a:rPr>
                <a:t>1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DB48257B-27B2-AAAC-ED4C-A5FD9984077D}"/>
              </a:ext>
            </a:extLst>
          </p:cNvPr>
          <p:cNvSpPr/>
          <p:nvPr/>
        </p:nvSpPr>
        <p:spPr>
          <a:xfrm>
            <a:off x="-8829939" y="-651510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05DC6CF-BD9D-8D85-F76C-AAB25E97850F}"/>
              </a:ext>
            </a:extLst>
          </p:cNvPr>
          <p:cNvSpPr/>
          <p:nvPr/>
        </p:nvSpPr>
        <p:spPr>
          <a:xfrm>
            <a:off x="-221376" y="7399018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62992E-3358-22C0-D203-95A9BDC02023}"/>
              </a:ext>
            </a:extLst>
          </p:cNvPr>
          <p:cNvSpPr/>
          <p:nvPr/>
        </p:nvSpPr>
        <p:spPr>
          <a:xfrm>
            <a:off x="10841443" y="-397363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59684"/>
      </p:ext>
    </p:extLst>
  </p:cSld>
  <p:clrMapOvr>
    <a:masterClrMapping/>
  </p:clrMapOvr>
  <p:transition>
    <p:rand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5">
            <a:extLst>
              <a:ext uri="{FF2B5EF4-FFF2-40B4-BE49-F238E27FC236}">
                <a16:creationId xmlns:a16="http://schemas.microsoft.com/office/drawing/2014/main" id="{EF64617C-4331-7B0A-691E-2EE3A4FF4E20}"/>
              </a:ext>
            </a:extLst>
          </p:cNvPr>
          <p:cNvGrpSpPr/>
          <p:nvPr/>
        </p:nvGrpSpPr>
        <p:grpSpPr>
          <a:xfrm>
            <a:off x="543160" y="3326818"/>
            <a:ext cx="2434316" cy="1657501"/>
            <a:chOff x="442007" y="1361178"/>
            <a:chExt cx="1825737" cy="2966516"/>
          </a:xfrm>
        </p:grpSpPr>
        <p:sp>
          <p:nvSpPr>
            <p:cNvPr id="6" name="สี่เหลี่ยมผืนผ้ามุมมน 77">
              <a:extLst>
                <a:ext uri="{FF2B5EF4-FFF2-40B4-BE49-F238E27FC236}">
                  <a16:creationId xmlns:a16="http://schemas.microsoft.com/office/drawing/2014/main" id="{F88E933D-12D5-6530-3FCE-885369288EAD}"/>
                </a:ext>
              </a:extLst>
            </p:cNvPr>
            <p:cNvSpPr/>
            <p:nvPr/>
          </p:nvSpPr>
          <p:spPr>
            <a:xfrm>
              <a:off x="493920" y="1458950"/>
              <a:ext cx="1773824" cy="2868744"/>
            </a:xfrm>
            <a:prstGeom prst="roundRect">
              <a:avLst/>
            </a:prstGeom>
            <a:pattFill prst="wdDnDiag">
              <a:fgClr>
                <a:srgbClr val="A8C7CC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7" name="สี่เหลี่ยมผืนผ้ามุมมน 39">
              <a:extLst>
                <a:ext uri="{FF2B5EF4-FFF2-40B4-BE49-F238E27FC236}">
                  <a16:creationId xmlns:a16="http://schemas.microsoft.com/office/drawing/2014/main" id="{AC9EA12B-A3C1-BE74-B03D-DA6D31E78CFD}"/>
                </a:ext>
              </a:extLst>
            </p:cNvPr>
            <p:cNvSpPr/>
            <p:nvPr/>
          </p:nvSpPr>
          <p:spPr>
            <a:xfrm>
              <a:off x="442007" y="1361178"/>
              <a:ext cx="1773824" cy="2868744"/>
            </a:xfrm>
            <a:prstGeom prst="roundRect">
              <a:avLst/>
            </a:prstGeom>
            <a:solidFill>
              <a:srgbClr val="A8C7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6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Rảnh</a:t>
              </a:r>
              <a:r>
                <a:rPr lang="en-US" sz="36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rỗi</a:t>
              </a:r>
              <a:endParaRPr lang="th-TH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8" name="กลุ่ม 47">
            <a:extLst>
              <a:ext uri="{FF2B5EF4-FFF2-40B4-BE49-F238E27FC236}">
                <a16:creationId xmlns:a16="http://schemas.microsoft.com/office/drawing/2014/main" id="{C2377049-C0DA-50B1-CBFC-B2CA4AF8E99F}"/>
              </a:ext>
            </a:extLst>
          </p:cNvPr>
          <p:cNvGrpSpPr/>
          <p:nvPr/>
        </p:nvGrpSpPr>
        <p:grpSpPr>
          <a:xfrm>
            <a:off x="3410784" y="2740879"/>
            <a:ext cx="2425656" cy="1657501"/>
            <a:chOff x="2573909" y="1361178"/>
            <a:chExt cx="1819242" cy="2966516"/>
          </a:xfrm>
        </p:grpSpPr>
        <p:sp>
          <p:nvSpPr>
            <p:cNvPr id="9" name="สี่เหลี่ยมผืนผ้ามุมมน 80">
              <a:extLst>
                <a:ext uri="{FF2B5EF4-FFF2-40B4-BE49-F238E27FC236}">
                  <a16:creationId xmlns:a16="http://schemas.microsoft.com/office/drawing/2014/main" id="{9C1DA552-D13E-6B98-A3C6-2CF47877EA09}"/>
                </a:ext>
              </a:extLst>
            </p:cNvPr>
            <p:cNvSpPr/>
            <p:nvPr/>
          </p:nvSpPr>
          <p:spPr>
            <a:xfrm>
              <a:off x="2619327" y="1458950"/>
              <a:ext cx="1773824" cy="2868744"/>
            </a:xfrm>
            <a:prstGeom prst="roundRect">
              <a:avLst/>
            </a:prstGeom>
            <a:pattFill prst="wdDnDiag">
              <a:fgClr>
                <a:srgbClr val="B8B5C5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10" name="สี่เหลี่ยมผืนผ้ามุมมน 71">
              <a:extLst>
                <a:ext uri="{FF2B5EF4-FFF2-40B4-BE49-F238E27FC236}">
                  <a16:creationId xmlns:a16="http://schemas.microsoft.com/office/drawing/2014/main" id="{13CCF31E-9E98-92F3-FA8E-CEDD5B3D63C1}"/>
                </a:ext>
              </a:extLst>
            </p:cNvPr>
            <p:cNvSpPr/>
            <p:nvPr/>
          </p:nvSpPr>
          <p:spPr>
            <a:xfrm>
              <a:off x="2573909" y="1361178"/>
              <a:ext cx="1773824" cy="2868744"/>
            </a:xfrm>
            <a:prstGeom prst="roundRect">
              <a:avLst/>
            </a:prstGeom>
            <a:solidFill>
              <a:srgbClr val="B8B5C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6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Hẳn</a:t>
              </a:r>
              <a:r>
                <a:rPr lang="en-US" sz="36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 hoi</a:t>
              </a:r>
              <a:endParaRPr lang="th-TH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11" name="กลุ่ม 50">
            <a:extLst>
              <a:ext uri="{FF2B5EF4-FFF2-40B4-BE49-F238E27FC236}">
                <a16:creationId xmlns:a16="http://schemas.microsoft.com/office/drawing/2014/main" id="{1DD75D0E-EB7E-DC34-30B7-56766FFA1F11}"/>
              </a:ext>
            </a:extLst>
          </p:cNvPr>
          <p:cNvGrpSpPr/>
          <p:nvPr/>
        </p:nvGrpSpPr>
        <p:grpSpPr>
          <a:xfrm>
            <a:off x="6330305" y="3299504"/>
            <a:ext cx="2416996" cy="1657500"/>
            <a:chOff x="4705811" y="1361178"/>
            <a:chExt cx="1812747" cy="2966516"/>
          </a:xfrm>
        </p:grpSpPr>
        <p:sp>
          <p:nvSpPr>
            <p:cNvPr id="12" name="สี่เหลี่ยมผืนผ้ามุมมน 79">
              <a:extLst>
                <a:ext uri="{FF2B5EF4-FFF2-40B4-BE49-F238E27FC236}">
                  <a16:creationId xmlns:a16="http://schemas.microsoft.com/office/drawing/2014/main" id="{9D59890F-B625-2F1A-A7A2-CE630D71F7D9}"/>
                </a:ext>
              </a:extLst>
            </p:cNvPr>
            <p:cNvSpPr/>
            <p:nvPr/>
          </p:nvSpPr>
          <p:spPr>
            <a:xfrm>
              <a:off x="4744734" y="1458950"/>
              <a:ext cx="1773824" cy="2868744"/>
            </a:xfrm>
            <a:prstGeom prst="roundRect">
              <a:avLst/>
            </a:prstGeom>
            <a:pattFill prst="wdDnDiag">
              <a:fgClr>
                <a:srgbClr val="CBBCCA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13" name="สี่เหลี่ยมผืนผ้ามุมมน 75">
              <a:extLst>
                <a:ext uri="{FF2B5EF4-FFF2-40B4-BE49-F238E27FC236}">
                  <a16:creationId xmlns:a16="http://schemas.microsoft.com/office/drawing/2014/main" id="{FA7376F9-84D0-EE6A-4AEE-42136FC4359A}"/>
                </a:ext>
              </a:extLst>
            </p:cNvPr>
            <p:cNvSpPr/>
            <p:nvPr/>
          </p:nvSpPr>
          <p:spPr>
            <a:xfrm>
              <a:off x="4705811" y="1361178"/>
              <a:ext cx="1773824" cy="2868744"/>
            </a:xfrm>
            <a:prstGeom prst="roundRect">
              <a:avLst/>
            </a:prstGeom>
            <a:solidFill>
              <a:srgbClr val="CBB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cô</a:t>
              </a:r>
              <a:r>
                <a:rPr lang="en-US" sz="3600" b="1" dirty="0">
                  <a:solidFill>
                    <a:srgbClr val="7030A0"/>
                  </a:solidFill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̃</a:t>
              </a:r>
              <a:endParaRPr lang="th-TH" sz="3600" b="1" dirty="0">
                <a:solidFill>
                  <a:srgbClr val="7030A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grpSp>
        <p:nvGrpSpPr>
          <p:cNvPr id="14" name="กลุ่ม 52">
            <a:extLst>
              <a:ext uri="{FF2B5EF4-FFF2-40B4-BE49-F238E27FC236}">
                <a16:creationId xmlns:a16="http://schemas.microsoft.com/office/drawing/2014/main" id="{BCF7AC6C-1C57-BD95-B3AA-A99DCBF05AE6}"/>
              </a:ext>
            </a:extLst>
          </p:cNvPr>
          <p:cNvGrpSpPr/>
          <p:nvPr/>
        </p:nvGrpSpPr>
        <p:grpSpPr>
          <a:xfrm>
            <a:off x="9189269" y="2926074"/>
            <a:ext cx="2408335" cy="1657501"/>
            <a:chOff x="6837713" y="1361178"/>
            <a:chExt cx="1806251" cy="2972054"/>
          </a:xfrm>
        </p:grpSpPr>
        <p:sp>
          <p:nvSpPr>
            <p:cNvPr id="15" name="สี่เหลี่ยมผืนผ้ามุมมน 78">
              <a:extLst>
                <a:ext uri="{FF2B5EF4-FFF2-40B4-BE49-F238E27FC236}">
                  <a16:creationId xmlns:a16="http://schemas.microsoft.com/office/drawing/2014/main" id="{056CB43A-A203-6C15-99E8-A45E26A0ADC0}"/>
                </a:ext>
              </a:extLst>
            </p:cNvPr>
            <p:cNvSpPr/>
            <p:nvPr/>
          </p:nvSpPr>
          <p:spPr>
            <a:xfrm>
              <a:off x="6870140" y="1464488"/>
              <a:ext cx="1773824" cy="2868744"/>
            </a:xfrm>
            <a:prstGeom prst="roundRect">
              <a:avLst/>
            </a:prstGeom>
            <a:pattFill prst="wdDnDiag">
              <a:fgClr>
                <a:srgbClr val="E8C6D2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th-TH" sz="3600" b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  <p:sp>
          <p:nvSpPr>
            <p:cNvPr id="16" name="สี่เหลี่ยมผืนผ้ามุมมน 76">
              <a:extLst>
                <a:ext uri="{FF2B5EF4-FFF2-40B4-BE49-F238E27FC236}">
                  <a16:creationId xmlns:a16="http://schemas.microsoft.com/office/drawing/2014/main" id="{266E3E95-370E-6EF9-F78E-AA4D73BFA746}"/>
                </a:ext>
              </a:extLst>
            </p:cNvPr>
            <p:cNvSpPr/>
            <p:nvPr/>
          </p:nvSpPr>
          <p:spPr>
            <a:xfrm>
              <a:off x="6837713" y="1361178"/>
              <a:ext cx="1773824" cy="2868744"/>
            </a:xfrm>
            <a:prstGeom prst="roundRect">
              <a:avLst/>
            </a:prstGeom>
            <a:solidFill>
              <a:srgbClr val="E8C6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6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FC Onigiri Outline"/>
                </a:rPr>
                <a:t>xơi</a:t>
              </a:r>
              <a:endParaRPr lang="th-TH" sz="36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FC Onigiri Outline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15D50B7-6324-7525-D0C1-A71E245E05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285" y="765314"/>
            <a:ext cx="7834039" cy="124978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4CDB5B7-6309-8D75-CD7C-6C36343E642B}"/>
              </a:ext>
            </a:extLst>
          </p:cNvPr>
          <p:cNvSpPr/>
          <p:nvPr/>
        </p:nvSpPr>
        <p:spPr>
          <a:xfrm>
            <a:off x="-8829939" y="-651510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C85059C-1DC8-82C7-F4EF-F9C81D212208}"/>
              </a:ext>
            </a:extLst>
          </p:cNvPr>
          <p:cNvSpPr/>
          <p:nvPr/>
        </p:nvSpPr>
        <p:spPr>
          <a:xfrm>
            <a:off x="-221376" y="7399018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DBAF36-E1B4-F2BA-2273-218AADA00130}"/>
              </a:ext>
            </a:extLst>
          </p:cNvPr>
          <p:cNvSpPr/>
          <p:nvPr/>
        </p:nvSpPr>
        <p:spPr>
          <a:xfrm>
            <a:off x="10841443" y="-397363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98385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 Diagonal Corner Rectangle 105">
            <a:extLst>
              <a:ext uri="{FF2B5EF4-FFF2-40B4-BE49-F238E27FC236}">
                <a16:creationId xmlns:a16="http://schemas.microsoft.com/office/drawing/2014/main" id="{BE3E3D54-2F36-EC4B-1082-3797DCBF94C9}"/>
              </a:ext>
            </a:extLst>
          </p:cNvPr>
          <p:cNvSpPr/>
          <p:nvPr/>
        </p:nvSpPr>
        <p:spPr>
          <a:xfrm>
            <a:off x="1021080" y="2536481"/>
            <a:ext cx="10545497" cy="2553891"/>
          </a:xfrm>
          <a:prstGeom prst="round2Diag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hai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con chơi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chơi “ăn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cỗ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”.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Hường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đưa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nhựa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Mời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</a:rPr>
              <a:t> xơi!</a:t>
            </a:r>
          </a:p>
          <a:p>
            <a:pPr algn="just"/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6A5822A-B23C-F9BF-3238-13D47AF2EDC6}"/>
              </a:ext>
            </a:extLst>
          </p:cNvPr>
          <p:cNvSpPr txBox="1"/>
          <p:nvPr/>
        </p:nvSpPr>
        <p:spPr>
          <a:xfrm>
            <a:off x="4777095" y="2567502"/>
            <a:ext cx="530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D81DC1-E2CB-4A1E-5413-3C0EEF38668E}"/>
              </a:ext>
            </a:extLst>
          </p:cNvPr>
          <p:cNvSpPr txBox="1"/>
          <p:nvPr/>
        </p:nvSpPr>
        <p:spPr>
          <a:xfrm>
            <a:off x="10830043" y="2567502"/>
            <a:ext cx="530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6B0753-40FA-1E7C-B21F-BF42CF409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0128" y="80816"/>
            <a:ext cx="8407113" cy="26580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405C3F-F0A1-1BD2-4ED9-D6D5092AAA26}"/>
              </a:ext>
            </a:extLst>
          </p:cNvPr>
          <p:cNvSpPr txBox="1"/>
          <p:nvPr/>
        </p:nvSpPr>
        <p:spPr>
          <a:xfrm>
            <a:off x="4652085" y="3105811"/>
            <a:ext cx="530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D9A859-D5DF-4631-CBC7-3BEC46B464D3}"/>
              </a:ext>
            </a:extLst>
          </p:cNvPr>
          <p:cNvSpPr/>
          <p:nvPr/>
        </p:nvSpPr>
        <p:spPr>
          <a:xfrm>
            <a:off x="-8829939" y="-651510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EF2B67-522B-6D21-182C-30097D1A1825}"/>
              </a:ext>
            </a:extLst>
          </p:cNvPr>
          <p:cNvSpPr/>
          <p:nvPr/>
        </p:nvSpPr>
        <p:spPr>
          <a:xfrm>
            <a:off x="-221376" y="7399018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7A8870-EEE3-48BB-F4D2-7AA1CEACF7CE}"/>
              </a:ext>
            </a:extLst>
          </p:cNvPr>
          <p:cNvSpPr/>
          <p:nvPr/>
        </p:nvSpPr>
        <p:spPr>
          <a:xfrm>
            <a:off x="10841443" y="-397363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5102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544B467-4A0D-2763-3A6C-BB1A43CBD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140" y="239494"/>
            <a:ext cx="4834547" cy="19386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D32C0E-9495-F8CB-C70D-B956A6167253}"/>
              </a:ext>
            </a:extLst>
          </p:cNvPr>
          <p:cNvSpPr txBox="1"/>
          <p:nvPr/>
        </p:nvSpPr>
        <p:spPr>
          <a:xfrm>
            <a:off x="1280160" y="2733261"/>
            <a:ext cx="8930640" cy="783193"/>
          </a:xfrm>
          <a:custGeom>
            <a:avLst/>
            <a:gdLst>
              <a:gd name="connsiteX0" fmla="*/ 0 w 8930640"/>
              <a:gd name="connsiteY0" fmla="*/ 130535 h 783193"/>
              <a:gd name="connsiteX1" fmla="*/ 130535 w 8930640"/>
              <a:gd name="connsiteY1" fmla="*/ 0 h 783193"/>
              <a:gd name="connsiteX2" fmla="*/ 8800105 w 8930640"/>
              <a:gd name="connsiteY2" fmla="*/ 0 h 783193"/>
              <a:gd name="connsiteX3" fmla="*/ 8930640 w 8930640"/>
              <a:gd name="connsiteY3" fmla="*/ 130535 h 783193"/>
              <a:gd name="connsiteX4" fmla="*/ 8930640 w 8930640"/>
              <a:gd name="connsiteY4" fmla="*/ 652658 h 783193"/>
              <a:gd name="connsiteX5" fmla="*/ 8800105 w 8930640"/>
              <a:gd name="connsiteY5" fmla="*/ 783193 h 783193"/>
              <a:gd name="connsiteX6" fmla="*/ 130535 w 8930640"/>
              <a:gd name="connsiteY6" fmla="*/ 783193 h 783193"/>
              <a:gd name="connsiteX7" fmla="*/ 0 w 8930640"/>
              <a:gd name="connsiteY7" fmla="*/ 652658 h 783193"/>
              <a:gd name="connsiteX8" fmla="*/ 0 w 8930640"/>
              <a:gd name="connsiteY8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930640" h="783193" fill="none" extrusionOk="0">
                <a:moveTo>
                  <a:pt x="0" y="130535"/>
                </a:moveTo>
                <a:cubicBezTo>
                  <a:pt x="34" y="59354"/>
                  <a:pt x="64014" y="9349"/>
                  <a:pt x="130535" y="0"/>
                </a:cubicBezTo>
                <a:cubicBezTo>
                  <a:pt x="4362729" y="72427"/>
                  <a:pt x="4602923" y="61419"/>
                  <a:pt x="8800105" y="0"/>
                </a:cubicBezTo>
                <a:cubicBezTo>
                  <a:pt x="8870839" y="-9347"/>
                  <a:pt x="8926573" y="57213"/>
                  <a:pt x="8930640" y="130535"/>
                </a:cubicBezTo>
                <a:cubicBezTo>
                  <a:pt x="8943087" y="329527"/>
                  <a:pt x="8944875" y="484495"/>
                  <a:pt x="8930640" y="652658"/>
                </a:cubicBezTo>
                <a:cubicBezTo>
                  <a:pt x="8932336" y="716144"/>
                  <a:pt x="8868227" y="778743"/>
                  <a:pt x="8800105" y="783193"/>
                </a:cubicBezTo>
                <a:cubicBezTo>
                  <a:pt x="7127499" y="813020"/>
                  <a:pt x="4161836" y="703887"/>
                  <a:pt x="130535" y="783193"/>
                </a:cubicBezTo>
                <a:cubicBezTo>
                  <a:pt x="61183" y="782883"/>
                  <a:pt x="-5922" y="725921"/>
                  <a:pt x="0" y="652658"/>
                </a:cubicBezTo>
                <a:cubicBezTo>
                  <a:pt x="-14019" y="492013"/>
                  <a:pt x="-46165" y="255654"/>
                  <a:pt x="0" y="130535"/>
                </a:cubicBezTo>
                <a:close/>
              </a:path>
              <a:path w="8930640" h="783193" stroke="0" extrusionOk="0">
                <a:moveTo>
                  <a:pt x="0" y="130535"/>
                </a:moveTo>
                <a:cubicBezTo>
                  <a:pt x="11239" y="61506"/>
                  <a:pt x="63655" y="10859"/>
                  <a:pt x="130535" y="0"/>
                </a:cubicBezTo>
                <a:cubicBezTo>
                  <a:pt x="2050917" y="123000"/>
                  <a:pt x="4835006" y="-96860"/>
                  <a:pt x="8800105" y="0"/>
                </a:cubicBezTo>
                <a:cubicBezTo>
                  <a:pt x="8866164" y="-4598"/>
                  <a:pt x="8931914" y="55875"/>
                  <a:pt x="8930640" y="130535"/>
                </a:cubicBezTo>
                <a:cubicBezTo>
                  <a:pt x="8903242" y="378734"/>
                  <a:pt x="8967037" y="418835"/>
                  <a:pt x="8930640" y="652658"/>
                </a:cubicBezTo>
                <a:cubicBezTo>
                  <a:pt x="8929726" y="725081"/>
                  <a:pt x="8868235" y="782545"/>
                  <a:pt x="8800105" y="783193"/>
                </a:cubicBezTo>
                <a:cubicBezTo>
                  <a:pt x="6357683" y="622486"/>
                  <a:pt x="1037552" y="822860"/>
                  <a:pt x="130535" y="783193"/>
                </a:cubicBezTo>
                <a:cubicBezTo>
                  <a:pt x="49925" y="781473"/>
                  <a:pt x="-3639" y="723102"/>
                  <a:pt x="0" y="652658"/>
                </a:cubicBezTo>
                <a:cubicBezTo>
                  <a:pt x="-12277" y="568244"/>
                  <a:pt x="-35134" y="259226"/>
                  <a:pt x="0" y="13053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Xơi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lời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mời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lịch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sư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̣):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ăn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uống</a:t>
            </a:r>
            <a:endParaRPr lang="en-US" sz="4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10B906-3715-B531-F8A3-E25A84C3976D}"/>
              </a:ext>
            </a:extLst>
          </p:cNvPr>
          <p:cNvSpPr txBox="1"/>
          <p:nvPr/>
        </p:nvSpPr>
        <p:spPr>
          <a:xfrm>
            <a:off x="407505" y="4380843"/>
            <a:ext cx="11479696" cy="783193"/>
          </a:xfrm>
          <a:custGeom>
            <a:avLst/>
            <a:gdLst>
              <a:gd name="connsiteX0" fmla="*/ 0 w 11479696"/>
              <a:gd name="connsiteY0" fmla="*/ 130535 h 783193"/>
              <a:gd name="connsiteX1" fmla="*/ 130535 w 11479696"/>
              <a:gd name="connsiteY1" fmla="*/ 0 h 783193"/>
              <a:gd name="connsiteX2" fmla="*/ 11349161 w 11479696"/>
              <a:gd name="connsiteY2" fmla="*/ 0 h 783193"/>
              <a:gd name="connsiteX3" fmla="*/ 11479696 w 11479696"/>
              <a:gd name="connsiteY3" fmla="*/ 130535 h 783193"/>
              <a:gd name="connsiteX4" fmla="*/ 11479696 w 11479696"/>
              <a:gd name="connsiteY4" fmla="*/ 652658 h 783193"/>
              <a:gd name="connsiteX5" fmla="*/ 11349161 w 11479696"/>
              <a:gd name="connsiteY5" fmla="*/ 783193 h 783193"/>
              <a:gd name="connsiteX6" fmla="*/ 130535 w 11479696"/>
              <a:gd name="connsiteY6" fmla="*/ 783193 h 783193"/>
              <a:gd name="connsiteX7" fmla="*/ 0 w 11479696"/>
              <a:gd name="connsiteY7" fmla="*/ 652658 h 783193"/>
              <a:gd name="connsiteX8" fmla="*/ 0 w 11479696"/>
              <a:gd name="connsiteY8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9696" h="783193" fill="none" extrusionOk="0">
                <a:moveTo>
                  <a:pt x="0" y="130535"/>
                </a:moveTo>
                <a:cubicBezTo>
                  <a:pt x="34" y="59354"/>
                  <a:pt x="64014" y="9349"/>
                  <a:pt x="130535" y="0"/>
                </a:cubicBezTo>
                <a:cubicBezTo>
                  <a:pt x="2404512" y="72427"/>
                  <a:pt x="8644205" y="61419"/>
                  <a:pt x="11349161" y="0"/>
                </a:cubicBezTo>
                <a:cubicBezTo>
                  <a:pt x="11419895" y="-9347"/>
                  <a:pt x="11475629" y="57213"/>
                  <a:pt x="11479696" y="130535"/>
                </a:cubicBezTo>
                <a:cubicBezTo>
                  <a:pt x="11492143" y="329527"/>
                  <a:pt x="11493931" y="484495"/>
                  <a:pt x="11479696" y="652658"/>
                </a:cubicBezTo>
                <a:cubicBezTo>
                  <a:pt x="11481392" y="716144"/>
                  <a:pt x="11417283" y="778743"/>
                  <a:pt x="11349161" y="783193"/>
                </a:cubicBezTo>
                <a:cubicBezTo>
                  <a:pt x="9955799" y="813020"/>
                  <a:pt x="5375158" y="703887"/>
                  <a:pt x="130535" y="783193"/>
                </a:cubicBezTo>
                <a:cubicBezTo>
                  <a:pt x="61183" y="782883"/>
                  <a:pt x="-5922" y="725921"/>
                  <a:pt x="0" y="652658"/>
                </a:cubicBezTo>
                <a:cubicBezTo>
                  <a:pt x="-14019" y="492013"/>
                  <a:pt x="-46165" y="255654"/>
                  <a:pt x="0" y="130535"/>
                </a:cubicBezTo>
                <a:close/>
              </a:path>
              <a:path w="11479696" h="783193" stroke="0" extrusionOk="0">
                <a:moveTo>
                  <a:pt x="0" y="130535"/>
                </a:moveTo>
                <a:cubicBezTo>
                  <a:pt x="11239" y="61506"/>
                  <a:pt x="63655" y="10859"/>
                  <a:pt x="130535" y="0"/>
                </a:cubicBezTo>
                <a:cubicBezTo>
                  <a:pt x="5571953" y="123000"/>
                  <a:pt x="10029451" y="-96860"/>
                  <a:pt x="11349161" y="0"/>
                </a:cubicBezTo>
                <a:cubicBezTo>
                  <a:pt x="11415220" y="-4598"/>
                  <a:pt x="11480970" y="55875"/>
                  <a:pt x="11479696" y="130535"/>
                </a:cubicBezTo>
                <a:cubicBezTo>
                  <a:pt x="11452298" y="378734"/>
                  <a:pt x="11516093" y="418835"/>
                  <a:pt x="11479696" y="652658"/>
                </a:cubicBezTo>
                <a:cubicBezTo>
                  <a:pt x="11478782" y="725081"/>
                  <a:pt x="11417291" y="782545"/>
                  <a:pt x="11349161" y="783193"/>
                </a:cubicBezTo>
                <a:cubicBezTo>
                  <a:pt x="10165268" y="622486"/>
                  <a:pt x="3735100" y="822860"/>
                  <a:pt x="130535" y="783193"/>
                </a:cubicBezTo>
                <a:cubicBezTo>
                  <a:pt x="49925" y="781473"/>
                  <a:pt x="-3639" y="723102"/>
                  <a:pt x="0" y="652658"/>
                </a:cubicBezTo>
                <a:cubicBezTo>
                  <a:pt x="-12277" y="568244"/>
                  <a:pt x="-35134" y="259226"/>
                  <a:pt x="0" y="130535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CA3446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Bát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miền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bắc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):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chén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ăn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cơm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miền</a:t>
            </a:r>
            <a:r>
              <a:rPr lang="en-US" sz="4000" b="1" dirty="0">
                <a:solidFill>
                  <a:srgbClr val="002060"/>
                </a:solidFill>
                <a:latin typeface="UTM Avo" panose="02040603050506020204" pitchFamily="18" charset="0"/>
              </a:rPr>
              <a:t> Nam)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9E1DE31-94D0-27D4-84A7-597814061C60}"/>
              </a:ext>
            </a:extLst>
          </p:cNvPr>
          <p:cNvSpPr/>
          <p:nvPr/>
        </p:nvSpPr>
        <p:spPr>
          <a:xfrm>
            <a:off x="-8829939" y="-651510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4907637-12B0-5FC9-8008-E7B32C7494DB}"/>
              </a:ext>
            </a:extLst>
          </p:cNvPr>
          <p:cNvSpPr/>
          <p:nvPr/>
        </p:nvSpPr>
        <p:spPr>
          <a:xfrm>
            <a:off x="-221376" y="7399018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795FCA-64D0-CED9-01FE-4EA3DEFA96CB}"/>
              </a:ext>
            </a:extLst>
          </p:cNvPr>
          <p:cNvSpPr/>
          <p:nvPr/>
        </p:nvSpPr>
        <p:spPr>
          <a:xfrm>
            <a:off x="10841443" y="-397363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6363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1 (12)"/>
          <p:cNvPicPr>
            <a:picLocks noChangeAspect="1"/>
          </p:cNvPicPr>
          <p:nvPr/>
        </p:nvPicPr>
        <p:blipFill>
          <a:blip r:embed="rId2"/>
          <a:srcRect b="35287"/>
          <a:stretch>
            <a:fillRect/>
          </a:stretch>
        </p:blipFill>
        <p:spPr>
          <a:xfrm>
            <a:off x="0" y="0"/>
            <a:ext cx="12207240" cy="3253740"/>
          </a:xfrm>
          <a:prstGeom prst="rect">
            <a:avLst/>
          </a:prstGeom>
        </p:spPr>
      </p:pic>
      <p:pic>
        <p:nvPicPr>
          <p:cNvPr id="8" name="图片 7" descr="5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5845"/>
            <a:ext cx="12206605" cy="5812155"/>
          </a:xfrm>
          <a:prstGeom prst="rect">
            <a:avLst/>
          </a:prstGeom>
        </p:spPr>
      </p:pic>
      <p:pic>
        <p:nvPicPr>
          <p:cNvPr id="2" name="图片 1" descr="588ku_d86e2212d3e726cc7abb62f88b3a8de2_12503752"/>
          <p:cNvPicPr>
            <a:picLocks noChangeAspect="1"/>
          </p:cNvPicPr>
          <p:nvPr/>
        </p:nvPicPr>
        <p:blipFill>
          <a:blip r:embed="rId4"/>
          <a:srcRect l="11471" t="26223" r="12879" b="20562"/>
          <a:stretch>
            <a:fillRect/>
          </a:stretch>
        </p:blipFill>
        <p:spPr>
          <a:xfrm>
            <a:off x="726830" y="0"/>
            <a:ext cx="10503877" cy="5031589"/>
          </a:xfrm>
          <a:prstGeom prst="rect">
            <a:avLst/>
          </a:prstGeom>
        </p:spPr>
      </p:pic>
      <p:pic>
        <p:nvPicPr>
          <p:cNvPr id="10" name="图片 9" descr="23"/>
          <p:cNvPicPr>
            <a:picLocks noChangeAspect="1"/>
          </p:cNvPicPr>
          <p:nvPr/>
        </p:nvPicPr>
        <p:blipFill>
          <a:blip r:embed="rId5"/>
          <a:srcRect l="983" t="69143"/>
          <a:stretch>
            <a:fillRect/>
          </a:stretch>
        </p:blipFill>
        <p:spPr>
          <a:xfrm flipV="1">
            <a:off x="0" y="0"/>
            <a:ext cx="12205970" cy="1131570"/>
          </a:xfrm>
          <a:prstGeom prst="rect">
            <a:avLst/>
          </a:prstGeom>
        </p:spPr>
      </p:pic>
      <p:pic>
        <p:nvPicPr>
          <p:cNvPr id="9" name="图片 8" descr="56"/>
          <p:cNvPicPr>
            <a:picLocks noChangeAspect="1"/>
          </p:cNvPicPr>
          <p:nvPr/>
        </p:nvPicPr>
        <p:blipFill>
          <a:blip r:embed="rId6"/>
          <a:srcRect t="50239"/>
          <a:stretch>
            <a:fillRect/>
          </a:stretch>
        </p:blipFill>
        <p:spPr>
          <a:xfrm>
            <a:off x="0" y="4474845"/>
            <a:ext cx="12207240" cy="2383155"/>
          </a:xfrm>
          <a:prstGeom prst="rect">
            <a:avLst/>
          </a:prstGeom>
        </p:spPr>
      </p:pic>
      <p:pic>
        <p:nvPicPr>
          <p:cNvPr id="4" name="图片 3" descr="15"/>
          <p:cNvPicPr>
            <a:picLocks noChangeAspect="1"/>
          </p:cNvPicPr>
          <p:nvPr/>
        </p:nvPicPr>
        <p:blipFill>
          <a:blip r:embed="rId7"/>
          <a:srcRect l="27809" t="13662" r="46755" b="20190"/>
          <a:stretch>
            <a:fillRect/>
          </a:stretch>
        </p:blipFill>
        <p:spPr>
          <a:xfrm flipH="1">
            <a:off x="8717041" y="3763645"/>
            <a:ext cx="3263265" cy="309435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8"/>
          <a:srcRect b="66182"/>
          <a:stretch>
            <a:fillRect/>
          </a:stretch>
        </p:blipFill>
        <p:spPr>
          <a:xfrm>
            <a:off x="-635" y="0"/>
            <a:ext cx="12192000" cy="1381760"/>
          </a:xfrm>
          <a:prstGeom prst="rect">
            <a:avLst/>
          </a:prstGeom>
        </p:spPr>
      </p:pic>
      <p:pic>
        <p:nvPicPr>
          <p:cNvPr id="14" name="图片 13" descr="5"/>
          <p:cNvPicPr>
            <a:picLocks noChangeAspect="1"/>
          </p:cNvPicPr>
          <p:nvPr/>
        </p:nvPicPr>
        <p:blipFill>
          <a:blip r:embed="rId9"/>
          <a:srcRect t="57292"/>
          <a:stretch>
            <a:fillRect/>
          </a:stretch>
        </p:blipFill>
        <p:spPr>
          <a:xfrm flipH="1">
            <a:off x="0" y="4686300"/>
            <a:ext cx="12191365" cy="21717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C1415B-1B7D-F735-3D65-B6847BECDE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1545" y="1169542"/>
            <a:ext cx="4602879" cy="118882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8F5999A-F6BE-9F5A-9BB4-63B4F68259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57092" y="2370844"/>
            <a:ext cx="8876545" cy="17558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6B1712-829B-4AA8-B973-160DD9EED62D}"/>
              </a:ext>
            </a:extLst>
          </p:cNvPr>
          <p:cNvSpPr/>
          <p:nvPr/>
        </p:nvSpPr>
        <p:spPr>
          <a:xfrm>
            <a:off x="-8829939" y="-651510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B671AC-A499-BA3E-3CB6-2E3B27F427B9}"/>
              </a:ext>
            </a:extLst>
          </p:cNvPr>
          <p:cNvSpPr/>
          <p:nvPr/>
        </p:nvSpPr>
        <p:spPr>
          <a:xfrm>
            <a:off x="-221376" y="7399018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42C162-3916-040F-3C88-B1B8FF9D672F}"/>
              </a:ext>
            </a:extLst>
          </p:cNvPr>
          <p:cNvSpPr/>
          <p:nvPr/>
        </p:nvSpPr>
        <p:spPr>
          <a:xfrm>
            <a:off x="10841443" y="-397363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3776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F603CFB-FB12-7B74-3013-3D62849E0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603" y="-123485"/>
            <a:ext cx="6462320" cy="137171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C559EA0-0114-689C-AC71-4A3460225601}"/>
              </a:ext>
            </a:extLst>
          </p:cNvPr>
          <p:cNvGrpSpPr/>
          <p:nvPr/>
        </p:nvGrpSpPr>
        <p:grpSpPr>
          <a:xfrm>
            <a:off x="425038" y="1336412"/>
            <a:ext cx="11574084" cy="1105067"/>
            <a:chOff x="748145" y="967573"/>
            <a:chExt cx="11100261" cy="110506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98324D1-6DFD-B843-56F7-539F9FD6C984}"/>
                </a:ext>
              </a:extLst>
            </p:cNvPr>
            <p:cNvSpPr/>
            <p:nvPr/>
          </p:nvSpPr>
          <p:spPr>
            <a:xfrm>
              <a:off x="748145" y="967573"/>
              <a:ext cx="11100261" cy="1105067"/>
            </a:xfrm>
            <a:prstGeom prst="roundRect">
              <a:avLst/>
            </a:prstGeom>
            <a:solidFill>
              <a:srgbClr val="C4F1FB"/>
            </a:solidFill>
            <a:ln w="19050"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73B0917-6815-096C-2138-C886585F0664}"/>
                </a:ext>
              </a:extLst>
            </p:cNvPr>
            <p:cNvSpPr txBox="1"/>
            <p:nvPr/>
          </p:nvSpPr>
          <p:spPr>
            <a:xfrm>
              <a:off x="765401" y="1196940"/>
              <a:ext cx="1045186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bô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́ con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Hường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̀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cùng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0F5B200-B289-0A50-1934-6A7F0B679F9D}"/>
              </a:ext>
            </a:extLst>
          </p:cNvPr>
          <p:cNvSpPr txBox="1"/>
          <p:nvPr/>
        </p:nvSpPr>
        <p:spPr>
          <a:xfrm>
            <a:off x="671947" y="3610243"/>
            <a:ext cx="6614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Hai </a:t>
            </a:r>
            <a:r>
              <a:rPr kumimoji="0" lang="en-US" sz="3600" b="1" u="none" strike="noStrike" kern="1200" cap="none" spc="0" normalizeH="0" baseline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bô</a:t>
            </a: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́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̀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ăn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̃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cùng</a:t>
            </a:r>
            <a:r>
              <a:rPr kumimoji="0" lang="en-US" sz="3600" b="1" u="none" strike="noStrike" kern="1200" cap="none" spc="0" normalizeH="0" noProof="0" dirty="0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u="none" strike="noStrike" kern="1200" cap="none" spc="0" normalizeH="0" noProof="0" dirty="0" err="1">
                <a:ln>
                  <a:noFill/>
                </a:ln>
                <a:solidFill>
                  <a:srgbClr val="F37640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nhau</a:t>
            </a:r>
            <a:endParaRPr kumimoji="0" lang="en-US" sz="3600" b="1" u="none" strike="noStrike" kern="1200" cap="none" spc="0" normalizeH="0" baseline="0" noProof="0" dirty="0">
              <a:ln>
                <a:noFill/>
              </a:ln>
              <a:solidFill>
                <a:srgbClr val="F37640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Asian father and son eating indoors">
            <a:extLst>
              <a:ext uri="{FF2B5EF4-FFF2-40B4-BE49-F238E27FC236}">
                <a16:creationId xmlns:a16="http://schemas.microsoft.com/office/drawing/2014/main" id="{F5DF197E-C0DA-0824-2F36-848221F6C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106" y="2958870"/>
            <a:ext cx="4407943" cy="330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80619FE-02B9-D438-CF9C-5015A541B670}"/>
              </a:ext>
            </a:extLst>
          </p:cNvPr>
          <p:cNvSpPr/>
          <p:nvPr/>
        </p:nvSpPr>
        <p:spPr>
          <a:xfrm>
            <a:off x="-8829939" y="-651510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FDEB09-2093-9BA7-327A-FB8DF2675626}"/>
              </a:ext>
            </a:extLst>
          </p:cNvPr>
          <p:cNvSpPr/>
          <p:nvPr/>
        </p:nvSpPr>
        <p:spPr>
          <a:xfrm>
            <a:off x="-221376" y="7399018"/>
            <a:ext cx="10177082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D6CB70B-57A3-D692-2E84-BA48CF3FA5E0}"/>
              </a:ext>
            </a:extLst>
          </p:cNvPr>
          <p:cNvSpPr/>
          <p:nvPr/>
        </p:nvSpPr>
        <p:spPr>
          <a:xfrm>
            <a:off x="10841443" y="-3973633"/>
            <a:ext cx="2678993" cy="356616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9386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Bold"/>
        <a:ea typeface=""/>
        <a:cs typeface=""/>
        <a:font script="Jpan" typeface="ＭＳ Ｐゴシック"/>
        <a:font script="Hang" typeface="맑은 고딕"/>
        <a:font script="Hans" typeface="思源黑体 CN Bold"/>
        <a:font script="Hant" typeface="新細明體"/>
        <a:font script="Arab" typeface="思源黑体 CN Bold"/>
        <a:font script="Hebr" typeface="思源黑体 CN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思源黑体 CN Bold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473</Words>
  <Application>Microsoft Office PowerPoint</Application>
  <PresentationFormat>Widescreen</PresentationFormat>
  <Paragraphs>44</Paragraphs>
  <Slides>15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思源黑体 CN Bold</vt:lpstr>
      <vt:lpstr>UTM Avo</vt:lpstr>
      <vt:lpstr>OpenSans</vt:lpstr>
      <vt:lpstr>#9Slide05 Harman Script Inline</vt:lpstr>
      <vt:lpstr>SVN-Ready</vt:lpstr>
      <vt:lpstr>SVN-Newton</vt:lpstr>
      <vt:lpstr>#9Slide07 Stormtrooper</vt:lpstr>
      <vt:lpstr>Times New Roman</vt:lpstr>
      <vt:lpstr>Calibri</vt:lpstr>
      <vt:lpstr>Cambria</vt:lpstr>
      <vt:lpstr>Vogue-ExtraBold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Admin</cp:lastModifiedBy>
  <cp:revision>11</cp:revision>
  <dcterms:created xsi:type="dcterms:W3CDTF">2022-11-21T14:51:41Z</dcterms:created>
  <dcterms:modified xsi:type="dcterms:W3CDTF">2023-12-08T04:56:37Z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2022-11-21T16:12:04Z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8934a873-3c3c-4179-ae19-965843211565</vt:lpwstr>
  </property>
  <property fmtid="{D5CDD505-2E9C-101B-9397-08002B2CF9AE}" pid="8" name="MSIP_Label_defa4170-0d19-0005-0004-bc88714345d2_ContentBits">
    <vt:lpwstr>0</vt:lpwstr>
  </property>
</Properties>
</file>