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71" r:id="rId6"/>
    <p:sldId id="272" r:id="rId7"/>
    <p:sldId id="273" r:id="rId8"/>
    <p:sldId id="274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64"/>
    <a:srgbClr val="F1C64B"/>
    <a:srgbClr val="FBC2B7"/>
    <a:srgbClr val="C1DCFF"/>
    <a:srgbClr val="CF8F76"/>
    <a:srgbClr val="6299A2"/>
    <a:srgbClr val="B92207"/>
    <a:srgbClr val="E62129"/>
    <a:srgbClr val="971117"/>
    <a:srgbClr val="F9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70EC5-ACA4-EB6D-E8AC-F27EA216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CD043F2-D99C-441F-A3D7-FD2D39DF6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BB9B4B-23C7-86DA-8775-5DBCC2DA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2328A2-726D-ADE2-9EF2-93A1BD3D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7FFB69-631E-2D65-D165-5781E843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3B12E-7CBC-DB44-5867-8B269EC7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4957D3-9F02-ABA4-DD36-539A14544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E679E0-EAFC-596D-61CB-44D4544C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126F8F-5EF7-76AA-2848-DCA5610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3B3C81-D5DD-618F-894A-224F5F8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EFE8375-DB10-3AA2-BE00-54328D4DF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EF15D6A-F636-435E-2D70-BA9B5695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0A98F5-D1E6-0805-68EF-5745A7D0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261F4B-E8DE-4079-74E4-D14145FF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053146-DF43-32C9-9789-B0BA1F6B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329248-7536-7419-7686-CD7A47F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D90D0C-C4EE-F626-14DF-F03763D74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F4F7A7-C860-3A97-029F-C47C638C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D95272-3DEB-D544-2B46-16605F51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2F131F-48A7-A487-131C-7A689A38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9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924A0-BF03-923E-A349-333AFACB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1312E5-C8A8-7F63-F371-759145DE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B59764-EA91-8586-2B89-EC365132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CF89AC-B548-989F-E792-13687144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58DD53-5108-0092-16E9-CBA85B05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041AED-4151-A4EA-C52F-BABF752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0C592C-42A2-0A16-E834-AB6848B34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24F9F9F-AB18-0DBA-5FE8-C9FCBE0D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5B4A8F-51AC-B487-8291-B675A935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C7BF90-C4A7-751F-8580-0EBF1429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50A972-0615-4111-EB14-EF620ADD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46E8BB-BD75-B856-6347-A429AD3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409F3-181C-EA4E-C938-391BD4DB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C29FF05-6EAA-C919-7D72-D3797ABF7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E2827A8-50B4-5373-6EAE-553A3824D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EFA6A9-67F4-F0BB-82F4-A6D0C5A9F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1D5FF5-4247-A598-6189-D0D44268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DCE8AB8-CE6F-FBA0-B585-7175B590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403E31A-8F0E-9C7C-18B4-80056432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E75BB-54DA-F119-B9A6-3E16B8E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3CFE4C-3E91-7559-A1F4-A65418DD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07A4F9-4596-4BC3-E9E8-B1D0B898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8A0894D-A3F2-BC55-314D-1D175CA8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3214785-CB9F-8337-9841-FC8CD89F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FEB0576-0887-261B-CFB1-AB2D2D80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7CBC617-D407-4347-E20F-5F2D6E28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2B4DAC-341B-1D68-6C17-83A816F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A27FDD1-B284-6B03-6FEE-FEE2CAD8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B90F02D-161F-820E-78CA-710DB8A4F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589A2-5AFB-505A-74B3-B81F4BAB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EC1F80-8E4B-013A-A20E-4BA91E19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F126D0-03CA-6F41-F9FF-EF016383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4A4102-CED4-836D-9866-7365D824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A0CAD6-92D3-111C-88C5-9E67B43CB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738280-BE24-02D9-4F8E-207219A50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21F7AD-B88C-917E-8D29-BCFE6B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8EFDEB-9BCC-B688-6700-02E9C007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A144DB-1574-BEA4-D184-8B036498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2158D57-DDAA-04C5-AAE9-97C68BEC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dirty="0"/>
              <a:t>Bấm để sửa kiểu tiêu đề Bản cái</a:t>
            </a:r>
            <a:endParaRPr lang="en-US" dirty="0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7F3EAF-808A-0CE6-D164-D1C477FB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209532-F1AD-6154-0E5C-B7157F681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739F8E1-886B-405B-B4AE-48B8B8C383B9}" type="datetimeFigureOut">
              <a:rPr lang="en-US" smtClean="0"/>
              <a:pPr/>
              <a:t>8/12/2023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0C4605-6E1F-42A2-15EA-E78F30A2E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788BA-5325-ADBD-AA2D-9F9DC356D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0555293-DF0C-4EE9-BDE0-D593D4503E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2B3471C-9E75-43C2-0976-EDB0B0C67949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5F81B844-3314-D0A8-EB7A-7DC0219976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C2ED92EC-EC6F-EFDC-354C-1ABBCD17FF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541390C-E35C-7046-7AA1-18A558EFCF8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5500F-A953-B6B3-516C-7F779A39885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5F0CBAAD-D454-A586-B4E8-CD2A177ED6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B1A1E74-8F7D-7F63-3394-2955B6442A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010F412A-1C33-D7EB-50EF-8140B237A1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2606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C6C5AC-5BFF-C3F4-4C4B-7254278AE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6" y="963754"/>
            <a:ext cx="4922394" cy="54116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18FA472-0FA4-27B3-C45B-3F07B635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621" y="1190315"/>
            <a:ext cx="1591194" cy="79864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3A2A7AA-E9AF-5AAE-0FC2-17A22B5A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127" y="2087596"/>
            <a:ext cx="2664183" cy="12863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503649E-59B1-095D-88D3-947BE049F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83"/>
          <a:stretch/>
        </p:blipFill>
        <p:spPr>
          <a:xfrm>
            <a:off x="5638800" y="3044022"/>
            <a:ext cx="5568837" cy="164765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CADEED-DB63-51D2-100F-42CA39EEE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08"/>
          <a:stretch/>
        </p:blipFill>
        <p:spPr>
          <a:xfrm>
            <a:off x="6096000" y="4685442"/>
            <a:ext cx="4888519" cy="1647652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AB22AD97-04B0-55C0-C4FE-AEEC0C579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15" y="266177"/>
            <a:ext cx="2748420" cy="113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560BC3-67D5-69A4-345E-CA4EB9261D43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93392-F016-F978-6D32-9325E4F8821C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C40BB-988B-674C-B650-0CB874D91268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AFD02-6A29-FE74-B9BA-D7592FE5ACAE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7A8AA39-59AB-0B82-A425-E9DB7413F2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FF038B3-EACB-0572-FDDC-3361A44673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003FB38-BD35-0846-9E7C-F796EE07E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0A14B9-48E3-F7CA-58B3-B83FFCB37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3" y="1255587"/>
            <a:ext cx="5243014" cy="4346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46556A-C48C-2FC7-46EE-0954C8C5E1CC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753EA-F4A0-BD84-971A-007C43177356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DA8175-9670-C4C2-5C4F-97B6EC7A097A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B81E2-4AF5-F462-C1F6-7C496BF3F279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C645909-18DB-B97D-E027-21F1ACD3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4" b="98024" l="9989" r="89897">
                        <a14:foregroundMark x1="53961" y1="49209" x2="53961" y2="49209"/>
                        <a14:foregroundMark x1="54879" y1="64822" x2="54879" y2="64822"/>
                        <a14:foregroundMark x1="27095" y1="69763" x2="27095" y2="69763"/>
                        <a14:foregroundMark x1="54879" y1="67589" x2="54879" y2="67589"/>
                        <a14:foregroundMark x1="50976" y1="42095" x2="50976" y2="42095"/>
                        <a14:foregroundMark x1="72101" y1="88538" x2="72101" y2="88538"/>
                        <a14:foregroundMark x1="79793" y1="94071" x2="79793" y2="94071"/>
                        <a14:foregroundMark x1="56602" y1="73518" x2="56602" y2="73518"/>
                        <a14:foregroundMark x1="53042" y1="72530" x2="53042" y2="72530"/>
                        <a14:foregroundMark x1="52009" y1="68577" x2="52009" y2="68577"/>
                        <a14:foregroundMark x1="48220" y1="69960" x2="48220" y2="69960"/>
                        <a14:foregroundMark x1="50172" y1="68182" x2="50172" y2="68182"/>
                        <a14:foregroundMark x1="48680" y1="89723" x2="48680" y2="89723"/>
                        <a14:foregroundMark x1="43398" y1="85573" x2="43398" y2="85573"/>
                        <a14:foregroundMark x1="35706" y1="89921" x2="35706" y2="89921"/>
                        <a14:foregroundMark x1="34214" y1="85375" x2="41332" y2="90711"/>
                        <a14:foregroundMark x1="31343" y1="97628" x2="31688" y2="98024"/>
                        <a14:foregroundMark x1="50287" y1="67984" x2="52354" y2="69170"/>
                        <a14:foregroundMark x1="18944" y1="44269" x2="18944" y2="44269"/>
                        <a14:foregroundMark x1="51550" y1="39723" x2="50172" y2="39723"/>
                        <a14:foregroundMark x1="51206" y1="40909" x2="55109" y2="40316"/>
                        <a14:foregroundMark x1="53272" y1="39526" x2="51780" y2="39526"/>
                        <a14:foregroundMark x1="47761" y1="43281" x2="47072" y2="46838"/>
                        <a14:foregroundMark x1="77497" y1="67391" x2="76579" y2="68379"/>
                        <a14:foregroundMark x1="72331" y1="68379" x2="74627" y2="73123"/>
                        <a14:foregroundMark x1="70379" y1="67984" x2="74742" y2="61265"/>
                        <a14:foregroundMark x1="74742" y1="61265" x2="80712" y2="61660"/>
                        <a14:foregroundMark x1="80712" y1="61660" x2="81401" y2="62055"/>
                        <a14:foregroundMark x1="82090" y1="63241" x2="83927" y2="67391"/>
                        <a14:foregroundMark x1="80138" y1="61462" x2="84041" y2="66008"/>
                        <a14:foregroundMark x1="83927" y1="67787" x2="82204" y2="59486"/>
                        <a14:backgroundMark x1="24225" y1="37154" x2="31688" y2="38538"/>
                        <a14:backgroundMark x1="31688" y1="39921" x2="34558" y2="52964"/>
                        <a14:backgroundMark x1="68657" y1="81818" x2="67279" y2="79842"/>
                        <a14:backgroundMark x1="20092" y1="79447" x2="19977" y2="79447"/>
                        <a14:backgroundMark x1="22503" y1="61067" x2="22503" y2="6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89" y="1237672"/>
            <a:ext cx="8505546" cy="494122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425FBE1-DA3F-4801-B415-53E531CA75AF}"/>
              </a:ext>
            </a:extLst>
          </p:cNvPr>
          <p:cNvGrpSpPr/>
          <p:nvPr/>
        </p:nvGrpSpPr>
        <p:grpSpPr>
          <a:xfrm>
            <a:off x="692727" y="679104"/>
            <a:ext cx="3064507" cy="2322714"/>
            <a:chOff x="692727" y="679104"/>
            <a:chExt cx="3064507" cy="2322714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A2C5A83B-462B-8937-051E-B206B2FF497C}"/>
                </a:ext>
              </a:extLst>
            </p:cNvPr>
            <p:cNvSpPr/>
            <p:nvPr/>
          </p:nvSpPr>
          <p:spPr>
            <a:xfrm>
              <a:off x="692727" y="679104"/>
              <a:ext cx="3064507" cy="2322714"/>
            </a:xfrm>
            <a:prstGeom prst="cloudCallout">
              <a:avLst>
                <a:gd name="adj1" fmla="val 40453"/>
                <a:gd name="adj2" fmla="val 58590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C91A947-D6D2-4B5F-DF3F-B5D7206A1540}"/>
                </a:ext>
              </a:extLst>
            </p:cNvPr>
            <p:cNvSpPr txBox="1"/>
            <p:nvPr/>
          </p:nvSpPr>
          <p:spPr>
            <a:xfrm>
              <a:off x="1062182" y="1053006"/>
              <a:ext cx="244301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66191F6-E63C-CCF6-5439-003C31196F22}"/>
              </a:ext>
            </a:extLst>
          </p:cNvPr>
          <p:cNvGrpSpPr/>
          <p:nvPr/>
        </p:nvGrpSpPr>
        <p:grpSpPr>
          <a:xfrm>
            <a:off x="4849090" y="1385454"/>
            <a:ext cx="3158839" cy="1616364"/>
            <a:chOff x="4849090" y="1385454"/>
            <a:chExt cx="3158839" cy="1616364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:a16="http://schemas.microsoft.com/office/drawing/2014/main" id="{0429C3BF-331C-9A81-ED09-C28F95EE79D4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305A1E-47C7-3263-F063-FEF1EA74CE8C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4DD573D-78CE-6C65-57E4-DEB458ECB834}"/>
              </a:ext>
            </a:extLst>
          </p:cNvPr>
          <p:cNvGrpSpPr/>
          <p:nvPr/>
        </p:nvGrpSpPr>
        <p:grpSpPr>
          <a:xfrm>
            <a:off x="7952511" y="2490394"/>
            <a:ext cx="3158839" cy="1616364"/>
            <a:chOff x="4849090" y="1385454"/>
            <a:chExt cx="3158839" cy="1616364"/>
          </a:xfrm>
        </p:grpSpPr>
        <p:sp>
          <p:nvSpPr>
            <p:cNvPr id="11" name="Bong bóng Lời nói: Hình bầu dục 10">
              <a:extLst>
                <a:ext uri="{FF2B5EF4-FFF2-40B4-BE49-F238E27FC236}">
                  <a16:creationId xmlns:a16="http://schemas.microsoft.com/office/drawing/2014/main" id="{D685C23A-2D77-7558-48FD-625780E9FD7C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>
                <a:gd name="adj1" fmla="val -37500"/>
                <a:gd name="adj2" fmla="val 52786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B34A426-0982-111E-0185-6017694FB7D5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900C22B0-5D75-B48D-6DB9-B475D9C95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8" y="4902056"/>
            <a:ext cx="2222643" cy="2222643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02FFC09B-6F12-65A4-00D7-99B0B0669D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57" y="92919"/>
            <a:ext cx="2364508" cy="21477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B767A6-A962-045F-6BC4-6B5FDFA16274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E95CC3-2EDC-0479-6272-68DD277D3786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2E4027-EB74-43A0-64EF-32A9AE55DD42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66B49-AAEF-65BA-054B-A6698F3302C9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FA394DA-5119-99AA-95BB-FFB7CDDF89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2F03F616-8E8A-7440-2B72-1C3284B74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4A2159B-A2A0-646C-9B6C-E915A7A73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31AF35F-56F2-D71E-BFD0-8B34C229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58" y="527052"/>
            <a:ext cx="7230483" cy="58038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DE3A21-7152-5BA8-867A-3B53A455D32B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C236B-6C3C-7217-8492-A6D15F32BDD2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016E5-599F-1EB3-A1A3-5C2D39612659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44472-04A0-DE97-64F4-09F0F0618C77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0B1D670-5295-DDDE-114D-24084A16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1505689"/>
            <a:ext cx="3786909" cy="314232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9ED0DD2-3843-4EC6-0717-2263671D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93" y="1505689"/>
            <a:ext cx="3786909" cy="315301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580F534-0313-4399-41A0-AD89C0564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47" y="1447226"/>
            <a:ext cx="3988353" cy="325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41EBA2-1342-8EAA-9514-0E5E31ACDD51}"/>
              </a:ext>
            </a:extLst>
          </p:cNvPr>
          <p:cNvSpPr txBox="1"/>
          <p:nvPr/>
        </p:nvSpPr>
        <p:spPr>
          <a:xfrm>
            <a:off x="1058379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AAD2553-88DC-9887-B40A-1D69B4E5BBDD}"/>
              </a:ext>
            </a:extLst>
          </p:cNvPr>
          <p:cNvSpPr txBox="1"/>
          <p:nvPr/>
        </p:nvSpPr>
        <p:spPr>
          <a:xfrm>
            <a:off x="9794194" y="5528382"/>
            <a:ext cx="650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D7E5597C-1B48-D164-CDDD-8F452563D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167" y="4301464"/>
            <a:ext cx="2218620" cy="221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728C8-7A33-FDCC-D3E7-930144F9A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20" y="374237"/>
            <a:ext cx="3066554" cy="107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3D530-0256-CEBB-C62E-E1FCB2FF8EE3}"/>
              </a:ext>
            </a:extLst>
          </p:cNvPr>
          <p:cNvSpPr txBox="1"/>
          <p:nvPr/>
        </p:nvSpPr>
        <p:spPr>
          <a:xfrm>
            <a:off x="3643941" y="448853"/>
            <a:ext cx="5328187" cy="715089"/>
          </a:xfrm>
          <a:prstGeom prst="roundRect">
            <a:avLst>
              <a:gd name="adj" fmla="val 32371"/>
            </a:avLst>
          </a:prstGeom>
          <a:solidFill>
            <a:srgbClr val="C1DCFF"/>
          </a:solidFill>
          <a:ln w="19050">
            <a:solidFill>
              <a:srgbClr val="002C64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Hộp Văn bản 10">
            <a:extLst>
              <a:ext uri="{FF2B5EF4-FFF2-40B4-BE49-F238E27FC236}">
                <a16:creationId xmlns:a16="http://schemas.microsoft.com/office/drawing/2014/main" id="{1AF3AA33-2897-2F03-F18B-AF456781F3D5}"/>
              </a:ext>
            </a:extLst>
          </p:cNvPr>
          <p:cNvSpPr txBox="1"/>
          <p:nvPr/>
        </p:nvSpPr>
        <p:spPr>
          <a:xfrm>
            <a:off x="5106317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87C0DD-B36E-7A4C-8730-2A4FEEA21D1B}"/>
              </a:ext>
            </a:extLst>
          </p:cNvPr>
          <p:cNvGrpSpPr/>
          <p:nvPr/>
        </p:nvGrpSpPr>
        <p:grpSpPr>
          <a:xfrm>
            <a:off x="9104931" y="3702586"/>
            <a:ext cx="550151" cy="510778"/>
            <a:chOff x="9104931" y="3702586"/>
            <a:chExt cx="550151" cy="510778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8F427E05-95D6-C4DF-C066-570D78C8A915}"/>
                </a:ext>
              </a:extLst>
            </p:cNvPr>
            <p:cNvSpPr txBox="1"/>
            <p:nvPr/>
          </p:nvSpPr>
          <p:spPr>
            <a:xfrm>
              <a:off x="9142506" y="3702586"/>
              <a:ext cx="475003" cy="5107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1C64B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C8759-E962-E58F-2EC2-20A9FD98EF0D}"/>
                </a:ext>
              </a:extLst>
            </p:cNvPr>
            <p:cNvSpPr txBox="1"/>
            <p:nvPr/>
          </p:nvSpPr>
          <p:spPr>
            <a:xfrm>
              <a:off x="9104931" y="3727142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90EBC06-3FDC-D97A-2CD3-E0F098282195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E0DC83-F6C8-1298-9122-3D9293CFA89E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B8ACB-0D0C-FE76-95A7-E03895853B0B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477606-34FC-73BA-1DD7-79A4D7EA3348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FE3158-6D82-28BA-3FAF-2FBDEC53BE99}"/>
              </a:ext>
            </a:extLst>
          </p:cNvPr>
          <p:cNvSpPr txBox="1"/>
          <p:nvPr/>
        </p:nvSpPr>
        <p:spPr>
          <a:xfrm>
            <a:off x="1503216" y="363011"/>
            <a:ext cx="1048802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B3FC79E-D6A6-5905-71CE-4EBABC36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5" y="1146548"/>
            <a:ext cx="2644369" cy="321591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ADF3AB-A8DC-B88C-7C24-D753A788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36" y="1146548"/>
            <a:ext cx="2629128" cy="32464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84A8707-1D78-8FF1-1328-2A28C461D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3398"/>
          <a:stretch/>
        </p:blipFill>
        <p:spPr>
          <a:xfrm>
            <a:off x="9020696" y="1222755"/>
            <a:ext cx="2636748" cy="3246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169CE58-1924-F1EF-BD4B-45334A4AC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2" y="5344766"/>
            <a:ext cx="1871634" cy="9693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411505D-0F68-7FF4-E9F6-1F57FFB1F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83" y="5344766"/>
            <a:ext cx="1871634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B0B2934-8B90-7485-034C-926A23F5F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53" y="5344766"/>
            <a:ext cx="1871634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513E9-537A-4C9D-955B-0676CC8FC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35" y="265664"/>
            <a:ext cx="1687688" cy="875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59B34C-805B-AD48-93B0-8E150E90B7F2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A1A972-F4CC-3079-090B-D0E0CDECE171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E6CF3D-C8D4-8E43-9B7C-8053EB912CCB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E3787A-962C-749E-1DEB-3148EA122C2A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37 -0.00394 L -0.11537 -0.0037 C -0.13555 -0.00556 -0.15586 -0.00509 -0.17591 -0.00833 C -0.18868 -0.01042 -0.21016 -0.02431 -0.22188 -0.02986 C -0.26745 -0.05139 -0.30091 -0.06481 -0.34766 -0.08148 C -0.36146 -0.08634 -0.375 -0.09097 -0.38881 -0.09444 C -0.42188 -0.10255 -0.45534 -0.1044 -0.48802 -0.11597 C -0.51224 -0.12454 -0.53607 -0.13773 -0.56068 -0.1419 C -0.56953 -0.14329 -0.57839 -0.14514 -0.58724 -0.14606 C -0.60339 -0.14792 -0.61953 -0.14884 -0.63568 -0.15046 L -0.67917 -0.15463 C -0.68164 -0.15625 -0.68399 -0.1581 -0.68646 -0.15903 C -0.69284 -0.16111 -0.70573 -0.16319 -0.70573 -0.16296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8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34844 -0.1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3444 -0.141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1">
            <a:extLst>
              <a:ext uri="{FF2B5EF4-FFF2-40B4-BE49-F238E27FC236}">
                <a16:creationId xmlns:a16="http://schemas.microsoft.com/office/drawing/2014/main" id="{A9978EC4-D272-D56B-5B4E-11469936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4" y="1327647"/>
            <a:ext cx="5424987" cy="3385940"/>
          </a:xfrm>
          <a:prstGeom prst="rect">
            <a:avLst/>
          </a:prstGeom>
        </p:spPr>
      </p:pic>
      <p:pic>
        <p:nvPicPr>
          <p:cNvPr id="7" name="hình 2">
            <a:extLst>
              <a:ext uri="{FF2B5EF4-FFF2-40B4-BE49-F238E27FC236}">
                <a16:creationId xmlns:a16="http://schemas.microsoft.com/office/drawing/2014/main" id="{5D235DEC-500A-DD82-2C52-0628CA5DF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5864" l="1057" r="96677">
                        <a14:foregroundMark x1="12236" y1="22628" x2="12689" y2="43552"/>
                        <a14:foregroundMark x1="7855" y1="41119" x2="9215" y2="16545"/>
                        <a14:foregroundMark x1="6344" y1="16545" x2="31873" y2="12652"/>
                        <a14:foregroundMark x1="61178" y1="12652" x2="72659" y2="15572"/>
                        <a14:foregroundMark x1="80363" y1="17275" x2="81269" y2="36496"/>
                        <a14:foregroundMark x1="83233" y1="74453" x2="83233" y2="86861"/>
                        <a14:foregroundMark x1="85196" y1="85401" x2="92900" y2="79075"/>
                        <a14:foregroundMark x1="90030" y1="79805" x2="80967" y2="83212"/>
                        <a14:foregroundMark x1="80967" y1="83212" x2="71752" y2="81509"/>
                        <a14:foregroundMark x1="14502" y1="52068" x2="6344" y2="76886"/>
                        <a14:foregroundMark x1="9215" y1="43552" x2="17523" y2="38200"/>
                        <a14:foregroundMark x1="24169" y1="31873" x2="14048" y2="40389"/>
                        <a14:foregroundMark x1="7402" y1="18005" x2="755" y2="65207"/>
                        <a14:foregroundMark x1="755" y1="65207" x2="5287" y2="10949"/>
                        <a14:foregroundMark x1="5287" y1="10949" x2="26435" y2="7543"/>
                        <a14:foregroundMark x1="26435" y1="7543" x2="79758" y2="10949"/>
                        <a14:foregroundMark x1="79758" y1="10949" x2="89879" y2="33090"/>
                        <a14:foregroundMark x1="89879" y1="33090" x2="90332" y2="59367"/>
                        <a14:foregroundMark x1="90332" y1="59367" x2="96677" y2="80779"/>
                        <a14:foregroundMark x1="96677" y1="80779" x2="86405" y2="95864"/>
                        <a14:foregroundMark x1="86405" y1="95864" x2="80816" y2="94647"/>
                        <a14:foregroundMark x1="76586" y1="82968" x2="77039" y2="57421"/>
                        <a14:foregroundMark x1="85650" y1="63504" x2="95317" y2="75182"/>
                        <a14:foregroundMark x1="77492" y1="79805" x2="79154" y2="62287"/>
                        <a14:foregroundMark x1="79154" y1="62287" x2="83686" y2="54258"/>
                        <a14:foregroundMark x1="91843" y1="69100" x2="96677" y2="78345"/>
                        <a14:foregroundMark x1="81269" y1="31144" x2="74622" y2="31873"/>
                        <a14:foregroundMark x1="74169" y1="26521" x2="77039" y2="39659"/>
                        <a14:foregroundMark x1="37160" y1="62774" x2="41541" y2="70560"/>
                        <a14:foregroundMark x1="34743" y1="80535" x2="66465" y2="63504"/>
                        <a14:foregroundMark x1="37613" y1="79075" x2="41994" y2="62774"/>
                        <a14:foregroundMark x1="37613" y1="76886" x2="36254" y2="64477"/>
                        <a14:foregroundMark x1="46224" y1="71290" x2="53474" y2="68370"/>
                        <a14:foregroundMark x1="18882" y1="68370" x2="16012" y2="58881"/>
                        <a14:foregroundMark x1="1662" y1="18735" x2="3021" y2="67153"/>
                        <a14:foregroundMark x1="3021" y1="67153" x2="1057" y2="31873"/>
                        <a14:foregroundMark x1="2115" y1="47445" x2="2115" y2="56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006" y="1408927"/>
            <a:ext cx="6141073" cy="3812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516708F-9255-7BE3-F4D4-75CB1B27B6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/>
          <a:stretch/>
        </p:blipFill>
        <p:spPr>
          <a:xfrm>
            <a:off x="6618687" y="5377994"/>
            <a:ext cx="1872254" cy="9998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BB58F56-EF33-AA74-F6D7-BDF72EF8A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/>
          <a:stretch/>
        </p:blipFill>
        <p:spPr>
          <a:xfrm>
            <a:off x="724694" y="5408942"/>
            <a:ext cx="1905710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DA902B3-D365-24E0-8500-E32E9F2A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9126253" y="5377993"/>
            <a:ext cx="1905712" cy="99983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5DEB5D3-D5D2-02C7-65C9-39D34E88D2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3265716" y="5408942"/>
            <a:ext cx="1905711" cy="99983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1BBACEB-EFFD-0396-FAA7-F6E201F02A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568" y="-115058"/>
            <a:ext cx="1556634" cy="15566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4C0563F-B7AE-6B61-8C21-A34B4592A7B0}"/>
              </a:ext>
            </a:extLst>
          </p:cNvPr>
          <p:cNvGrpSpPr/>
          <p:nvPr/>
        </p:nvGrpSpPr>
        <p:grpSpPr>
          <a:xfrm>
            <a:off x="1505134" y="358709"/>
            <a:ext cx="8908434" cy="1082867"/>
            <a:chOff x="1505134" y="358709"/>
            <a:chExt cx="8908434" cy="10828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199183-214E-5398-AB44-15EF1A7E5B26}"/>
                </a:ext>
              </a:extLst>
            </p:cNvPr>
            <p:cNvSpPr/>
            <p:nvPr/>
          </p:nvSpPr>
          <p:spPr>
            <a:xfrm>
              <a:off x="1505134" y="383458"/>
              <a:ext cx="8908434" cy="10581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8FE3158-6D82-28BA-3FAF-2FBDEC53BE99}"/>
                </a:ext>
              </a:extLst>
            </p:cNvPr>
            <p:cNvSpPr txBox="1"/>
            <p:nvPr/>
          </p:nvSpPr>
          <p:spPr>
            <a:xfrm>
              <a:off x="1669571" y="358709"/>
              <a:ext cx="84843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1A7682-25FD-75E7-6F2B-911431ED96F6}"/>
              </a:ext>
            </a:extLst>
          </p:cNvPr>
          <p:cNvGrpSpPr/>
          <p:nvPr/>
        </p:nvGrpSpPr>
        <p:grpSpPr>
          <a:xfrm>
            <a:off x="27975" y="264587"/>
            <a:ext cx="1649574" cy="852633"/>
            <a:chOff x="27975" y="264587"/>
            <a:chExt cx="1649574" cy="8526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3CA604-552E-A69C-C172-A27D746FA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9328"/>
            <a:stretch/>
          </p:blipFill>
          <p:spPr>
            <a:xfrm>
              <a:off x="27975" y="264587"/>
              <a:ext cx="1347333" cy="8526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2490C6-E213-5031-4DFC-0E1A9C923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271" t="45767" r="7921" b="23299"/>
            <a:stretch/>
          </p:blipFill>
          <p:spPr>
            <a:xfrm>
              <a:off x="1100773" y="430651"/>
              <a:ext cx="576776" cy="52050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674AB29-EC20-0083-9E1A-5B53E1BCDDBA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2F3A32-E606-37C2-15A3-9B93FB3A2667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50C533-9AEE-E73F-E822-CD983481C69D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5613E7-6A5A-FED2-3CFD-E8B2454E97E7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652AE8CE-7BFF-35AD-9C9D-78F99DE5C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89" y="4162260"/>
            <a:ext cx="3841429" cy="269574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0A12A86-3790-A6F3-6644-C06F702A2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139" y="101172"/>
            <a:ext cx="3513861" cy="31976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6C773-6F87-F57F-2CAB-FA560041747F}"/>
              </a:ext>
            </a:extLst>
          </p:cNvPr>
          <p:cNvGrpSpPr/>
          <p:nvPr/>
        </p:nvGrpSpPr>
        <p:grpSpPr>
          <a:xfrm>
            <a:off x="3001331" y="3012269"/>
            <a:ext cx="5849248" cy="926210"/>
            <a:chOff x="3001331" y="3012269"/>
            <a:chExt cx="5849248" cy="92621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637A924-CDB6-2F46-AB9D-93D8812AECD3}"/>
                </a:ext>
              </a:extLst>
            </p:cNvPr>
            <p:cNvSpPr txBox="1"/>
            <p:nvPr/>
          </p:nvSpPr>
          <p:spPr>
            <a:xfrm>
              <a:off x="3513862" y="3292148"/>
              <a:ext cx="5336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3600" b="1" dirty="0">
                <a:solidFill>
                  <a:srgbClr val="B9220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14D597B-73FE-C5F6-C21A-1AC83DD1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3012269"/>
              <a:ext cx="512531" cy="8334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76C9C-9D9D-5A50-8A9E-CFB34857D85A}"/>
              </a:ext>
            </a:extLst>
          </p:cNvPr>
          <p:cNvGrpSpPr/>
          <p:nvPr/>
        </p:nvGrpSpPr>
        <p:grpSpPr>
          <a:xfrm>
            <a:off x="3001331" y="4118156"/>
            <a:ext cx="4294336" cy="952338"/>
            <a:chOff x="3001331" y="4118156"/>
            <a:chExt cx="4294336" cy="95233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E89A590-B123-EA5A-F7B6-CE4D79D8AC70}"/>
                </a:ext>
              </a:extLst>
            </p:cNvPr>
            <p:cNvSpPr txBox="1"/>
            <p:nvPr/>
          </p:nvSpPr>
          <p:spPr>
            <a:xfrm>
              <a:off x="3513862" y="4424163"/>
              <a:ext cx="3781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CF3326BE-D779-5531-C2CA-1B30C6FCC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4118156"/>
              <a:ext cx="512531" cy="833462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940ED45-322B-B6AB-EA52-8F87DDFF3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341" y="417521"/>
            <a:ext cx="5767316" cy="2219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72171-B1BB-FB50-E2E2-16BEA499E864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21E4E-23DB-ACDA-73E0-9C1257A5999E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9F543-3A07-663E-AB13-66C3469D936C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E4237D-8829-DE26-CB8E-931714A3ED39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E01808C9-3205-74E2-6829-9481151A7B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240" y="2796735"/>
            <a:ext cx="3945519" cy="394551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EE90A7A-FFA3-7013-0F22-FFFE36D1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402" y="565282"/>
            <a:ext cx="1591194" cy="79864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F645355-BEFC-4626-BFC7-18C5FEEE9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3927"/>
            <a:ext cx="11967485" cy="23532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E279F-4721-8B96-415C-6B7D1F627EFA}"/>
              </a:ext>
            </a:extLst>
          </p:cNvPr>
          <p:cNvSpPr/>
          <p:nvPr/>
        </p:nvSpPr>
        <p:spPr>
          <a:xfrm>
            <a:off x="-8537152" y="-38047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03F8B-BB3B-1C61-415A-E4ECF2733323}"/>
              </a:ext>
            </a:extLst>
          </p:cNvPr>
          <p:cNvSpPr/>
          <p:nvPr/>
        </p:nvSpPr>
        <p:spPr>
          <a:xfrm>
            <a:off x="72133" y="6858000"/>
            <a:ext cx="1135357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D7E8F-B888-5573-F3BA-900D7A16B6F2}"/>
              </a:ext>
            </a:extLst>
          </p:cNvPr>
          <p:cNvSpPr/>
          <p:nvPr/>
        </p:nvSpPr>
        <p:spPr>
          <a:xfrm>
            <a:off x="10086209" y="-3855038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10BC03-07C4-570E-F8F7-0714DACCB6FF}"/>
              </a:ext>
            </a:extLst>
          </p:cNvPr>
          <p:cNvSpPr/>
          <p:nvPr/>
        </p:nvSpPr>
        <p:spPr>
          <a:xfrm>
            <a:off x="12398149" y="-151690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73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#9Slide07 HoneyCream</vt:lpstr>
      <vt:lpstr>Arial</vt:lpstr>
      <vt:lpstr>Calibri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34</cp:revision>
  <dcterms:created xsi:type="dcterms:W3CDTF">2022-11-21T14:12:47Z</dcterms:created>
  <dcterms:modified xsi:type="dcterms:W3CDTF">2023-12-08T05:04:45Z</dcterms:modified>
</cp:coreProperties>
</file>