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7" r:id="rId4"/>
  </p:sldMasterIdLst>
  <p:notesMasterIdLst>
    <p:notesMasterId r:id="rId9"/>
  </p:notesMasterIdLst>
  <p:sldIdLst>
    <p:sldId id="11088412" r:id="rId5"/>
    <p:sldId id="2896" r:id="rId6"/>
    <p:sldId id="11088408" r:id="rId7"/>
    <p:sldId id="1108841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r="5482" b="356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8"/>
          <p:cNvSpPr txBox="1"/>
          <p:nvPr/>
        </p:nvSpPr>
        <p:spPr>
          <a:xfrm>
            <a:off x="2373085" y="318571"/>
            <a:ext cx="9274387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tư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24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11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2021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 Box 12"/>
          <p:cNvSpPr txBox="1"/>
          <p:nvPr/>
        </p:nvSpPr>
        <p:spPr>
          <a:xfrm>
            <a:off x="3837805" y="941779"/>
            <a:ext cx="2633659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altLang="en-US" sz="3200" b="1">
                <a:latin typeface="HP001 4 hàng" panose="020B0603050302020204" pitchFamily="34" charset="0"/>
                <a:cs typeface="HP001 4 hàng" panose="020B0603050302020204" pitchFamily="34" charset="0"/>
              </a:rPr>
              <a:t>       </a:t>
            </a:r>
            <a:r>
              <a:rPr lang="en-US" altLang="en-US" sz="3600" b="1">
                <a:solidFill>
                  <a:srgbClr val="7030A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Toán</a:t>
            </a:r>
            <a:endParaRPr lang="en-US" altLang="vi-VN" sz="3600" b="1">
              <a:solidFill>
                <a:srgbClr val="7030A0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  <p:sp>
        <p:nvSpPr>
          <p:cNvPr id="8" name="Text Box 12"/>
          <p:cNvSpPr txBox="1"/>
          <p:nvPr/>
        </p:nvSpPr>
        <p:spPr>
          <a:xfrm>
            <a:off x="1219782" y="2270641"/>
            <a:ext cx="3776761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altLang="en-US" sz="3200" b="1" dirty="0">
                <a:latin typeface="HP001 4 hàng" panose="020B0603050302020204" pitchFamily="34" charset="0"/>
                <a:cs typeface="HP001 4 hàng" panose="020B0603050302020204" pitchFamily="34" charset="0"/>
              </a:rPr>
              <a:t>      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Bài</a:t>
            </a:r>
            <a:r>
              <a:rPr lang="en-US" alt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en-US" alt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1:</a:t>
            </a:r>
            <a:endParaRPr lang="en-US" altLang="vi-VN" sz="3600" b="1" dirty="0">
              <a:solidFill>
                <a:srgbClr val="7030A0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  <p:grpSp>
        <p:nvGrpSpPr>
          <p:cNvPr id="5" name="Group 8"/>
          <p:cNvGrpSpPr/>
          <p:nvPr/>
        </p:nvGrpSpPr>
        <p:grpSpPr>
          <a:xfrm>
            <a:off x="2137412" y="2703506"/>
            <a:ext cx="1160959" cy="1569660"/>
            <a:chOff x="1972805" y="4498692"/>
            <a:chExt cx="1160959" cy="1569660"/>
          </a:xfrm>
        </p:grpSpPr>
        <p:sp>
          <p:nvSpPr>
            <p:cNvPr id="10" name="TextBox 9"/>
            <p:cNvSpPr txBox="1"/>
            <p:nvPr/>
          </p:nvSpPr>
          <p:spPr>
            <a:xfrm>
              <a:off x="2185448" y="4498692"/>
              <a:ext cx="6848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b="1" dirty="0" smtClean="0">
                  <a:solidFill>
                    <a:srgbClr val="7030A0"/>
                  </a:solidFill>
                  <a:latin typeface="HP001 4 hàng" panose="020B0603050302020204" pitchFamily="34" charset="0"/>
                </a:rPr>
                <a:t>63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72805" y="4731289"/>
              <a:ext cx="44275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-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314658" y="5890551"/>
              <a:ext cx="81910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2"/>
          <p:cNvGrpSpPr/>
          <p:nvPr/>
        </p:nvGrpSpPr>
        <p:grpSpPr>
          <a:xfrm>
            <a:off x="4988062" y="2712781"/>
            <a:ext cx="966796" cy="1569660"/>
            <a:chOff x="2185448" y="4498692"/>
            <a:chExt cx="966796" cy="1569660"/>
          </a:xfrm>
        </p:grpSpPr>
        <p:sp>
          <p:nvSpPr>
            <p:cNvPr id="14" name="TextBox 13"/>
            <p:cNvSpPr txBox="1"/>
            <p:nvPr/>
          </p:nvSpPr>
          <p:spPr>
            <a:xfrm>
              <a:off x="2185448" y="4498692"/>
              <a:ext cx="66556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b="1" dirty="0" smtClean="0">
                  <a:solidFill>
                    <a:srgbClr val="7030A0"/>
                  </a:solidFill>
                  <a:latin typeface="HP001 4 hàng" panose="020B0603050302020204" pitchFamily="34" charset="0"/>
                </a:rPr>
                <a:t>38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2286142" y="5897601"/>
              <a:ext cx="866102" cy="1127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6"/>
          <p:cNvGrpSpPr/>
          <p:nvPr/>
        </p:nvGrpSpPr>
        <p:grpSpPr>
          <a:xfrm>
            <a:off x="7642410" y="2703506"/>
            <a:ext cx="908478" cy="1569660"/>
            <a:chOff x="1548636" y="4498692"/>
            <a:chExt cx="908478" cy="1569660"/>
          </a:xfrm>
        </p:grpSpPr>
        <p:sp>
          <p:nvSpPr>
            <p:cNvPr id="18" name="TextBox 17"/>
            <p:cNvSpPr txBox="1"/>
            <p:nvPr/>
          </p:nvSpPr>
          <p:spPr>
            <a:xfrm>
              <a:off x="1548636" y="4498692"/>
              <a:ext cx="69762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b="1" dirty="0" smtClean="0">
                  <a:solidFill>
                    <a:srgbClr val="7030A0"/>
                  </a:solidFill>
                  <a:latin typeface="HP001 4 hàng" panose="020B060305030202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93429" y="5890551"/>
              <a:ext cx="763685" cy="216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0"/>
          <p:cNvGrpSpPr/>
          <p:nvPr/>
        </p:nvGrpSpPr>
        <p:grpSpPr>
          <a:xfrm>
            <a:off x="10280432" y="2712783"/>
            <a:ext cx="1002611" cy="1569660"/>
            <a:chOff x="2185448" y="4498692"/>
            <a:chExt cx="1002611" cy="1569660"/>
          </a:xfrm>
        </p:grpSpPr>
        <p:sp>
          <p:nvSpPr>
            <p:cNvPr id="22" name="TextBox 21"/>
            <p:cNvSpPr txBox="1"/>
            <p:nvPr/>
          </p:nvSpPr>
          <p:spPr>
            <a:xfrm>
              <a:off x="2185448" y="4498692"/>
              <a:ext cx="7232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b="1" noProof="0" dirty="0" smtClean="0">
                  <a:solidFill>
                    <a:srgbClr val="7030A0"/>
                  </a:solidFill>
                  <a:latin typeface="HP001 4 hàng" panose="020B0603050302020204" pitchFamily="34" charset="0"/>
                </a:rPr>
                <a:t>92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315278" y="5897601"/>
              <a:ext cx="872781" cy="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54337" y="4273204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noProof="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55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82552" y="4274980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noProof="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4332" y="4271111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noProof="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38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82955" y="4276401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  <a:r>
              <a:rPr lang="en-US" sz="3200" b="1" noProof="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51288" y="3377634"/>
            <a:ext cx="82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rPr>
              <a:t>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32691" y="3374633"/>
            <a:ext cx="604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rPr>
              <a:t>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22962" y="3371371"/>
            <a:ext cx="80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377312" y="3387705"/>
            <a:ext cx="612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49903" y="1565745"/>
            <a:ext cx="3060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Luyện tập</a:t>
            </a:r>
            <a:endParaRPr lang="en-US" sz="4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10945" y="2918687"/>
            <a:ext cx="442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rPr>
              <a:t>-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49641" y="2931748"/>
            <a:ext cx="442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rPr>
              <a:t>-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01400" y="2931749"/>
            <a:ext cx="442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rPr>
              <a:t>-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75188" y="195812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39710" y="2028740"/>
            <a:ext cx="1116312" cy="461666"/>
            <a:chOff x="1870518" y="1440653"/>
            <a:chExt cx="1116312" cy="461666"/>
          </a:xfrm>
        </p:grpSpPr>
        <p:grpSp>
          <p:nvGrpSpPr>
            <p:cNvPr id="6" name="Group 5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Số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?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15420" y="2490405"/>
            <a:ext cx="6206593" cy="2131358"/>
            <a:chOff x="2779756" y="3606824"/>
            <a:chExt cx="6206593" cy="2131358"/>
          </a:xfrm>
        </p:grpSpPr>
        <p:sp>
          <p:nvSpPr>
            <p:cNvPr id="11" name="TextBox 10"/>
            <p:cNvSpPr txBox="1"/>
            <p:nvPr/>
          </p:nvSpPr>
          <p:spPr>
            <a:xfrm>
              <a:off x="2779756" y="3912069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a)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3603912" y="3758343"/>
              <a:ext cx="758382" cy="758382"/>
            </a:xfrm>
            <a:prstGeom prst="roundRect">
              <a:avLst/>
            </a:prstGeom>
            <a:solidFill>
              <a:srgbClr val="CAE8F8"/>
            </a:solidFill>
            <a:ln>
              <a:solidFill>
                <a:srgbClr val="CAE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56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5915308" y="37583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?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240363" y="37583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?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cxnSp>
          <p:nvCxnSpPr>
            <p:cNvPr id="15" name="Straight Arrow Connector 14"/>
            <p:cNvCxnSpPr>
              <a:stCxn id="12" idx="3"/>
              <a:endCxn id="13" idx="1"/>
            </p:cNvCxnSpPr>
            <p:nvPr/>
          </p:nvCxnSpPr>
          <p:spPr>
            <a:xfrm flipV="1">
              <a:off x="4362294" y="4137530"/>
              <a:ext cx="1772944" cy="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3" idx="5"/>
              <a:endCxn id="14" idx="2"/>
            </p:cNvCxnSpPr>
            <p:nvPr/>
          </p:nvCxnSpPr>
          <p:spPr>
            <a:xfrm>
              <a:off x="6575097" y="4137530"/>
              <a:ext cx="16652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780463" y="3606824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+ 4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39689" y="360682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– 5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79756" y="515491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b)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3482576" y="4979800"/>
              <a:ext cx="879718" cy="758382"/>
            </a:xfrm>
            <a:prstGeom prst="triangle">
              <a:avLst/>
            </a:prstGeom>
            <a:solidFill>
              <a:srgbClr val="D2C3E0"/>
            </a:solidFill>
            <a:ln>
              <a:solidFill>
                <a:srgbClr val="D2C3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5975976" y="4979800"/>
              <a:ext cx="758382" cy="758382"/>
            </a:xfrm>
            <a:prstGeom prst="roundRect">
              <a:avLst/>
            </a:prstGeom>
            <a:solidFill>
              <a:srgbClr val="D8E8BA"/>
            </a:solidFill>
            <a:ln>
              <a:solidFill>
                <a:srgbClr val="D8E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?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240363" y="4979800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?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cxnSp>
          <p:nvCxnSpPr>
            <p:cNvPr id="23" name="Straight Arrow Connector 22"/>
            <p:cNvCxnSpPr>
              <a:stCxn id="20" idx="5"/>
              <a:endCxn id="21" idx="1"/>
            </p:cNvCxnSpPr>
            <p:nvPr/>
          </p:nvCxnSpPr>
          <p:spPr>
            <a:xfrm>
              <a:off x="4142365" y="5358991"/>
              <a:ext cx="1833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3"/>
              <a:endCxn id="22" idx="2"/>
            </p:cNvCxnSpPr>
            <p:nvPr/>
          </p:nvCxnSpPr>
          <p:spPr>
            <a:xfrm>
              <a:off x="6734358" y="5358991"/>
              <a:ext cx="15060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629726" y="521496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35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85271" y="4862522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– 8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30071" y="4863999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+ 38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49606" y="2640524"/>
            <a:ext cx="879718" cy="810328"/>
            <a:chOff x="6067708" y="3910739"/>
            <a:chExt cx="879718" cy="810328"/>
          </a:xfrm>
        </p:grpSpPr>
        <p:sp>
          <p:nvSpPr>
            <p:cNvPr id="29" name="Isosceles Triangle 28"/>
            <p:cNvSpPr/>
            <p:nvPr/>
          </p:nvSpPr>
          <p:spPr>
            <a:xfrm>
              <a:off x="6067708" y="39107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14858" y="419784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60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176027" y="2641920"/>
            <a:ext cx="745986" cy="758382"/>
            <a:chOff x="8392763" y="3910739"/>
            <a:chExt cx="745986" cy="758382"/>
          </a:xfrm>
        </p:grpSpPr>
        <p:sp>
          <p:nvSpPr>
            <p:cNvPr id="32" name="Oval 31"/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55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34" name="Rectangle: Rounded Corners 33"/>
          <p:cNvSpPr/>
          <p:nvPr/>
        </p:nvSpPr>
        <p:spPr>
          <a:xfrm>
            <a:off x="6911640" y="3865402"/>
            <a:ext cx="758382" cy="758382"/>
          </a:xfrm>
          <a:prstGeom prst="roundRect">
            <a:avLst/>
          </a:prstGeom>
          <a:solidFill>
            <a:srgbClr val="D8E8BA"/>
          </a:solidFill>
          <a:ln>
            <a:solidFill>
              <a:srgbClr val="D8E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27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163986" y="3863381"/>
            <a:ext cx="745986" cy="758382"/>
            <a:chOff x="8392763" y="3910739"/>
            <a:chExt cx="745986" cy="758382"/>
          </a:xfrm>
        </p:grpSpPr>
        <p:sp>
          <p:nvSpPr>
            <p:cNvPr id="36" name="Oval 35"/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65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1438" y="1618969"/>
            <a:ext cx="4488029" cy="362006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58865" y="2234416"/>
            <a:ext cx="607981" cy="57406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6846" y="2234416"/>
            <a:ext cx="45447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Con mèo nấp sau cánh cửa ghi phép tính có kết quả lớn nhất. Hỏi con mèo nấp sau cánh cửa nào?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5" name="Picture 4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65" y="1028128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2" descr="Grey Cat Cartoon HD Stock Images | Shutterstock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"/>
          <a:stretch>
            <a:fillRect/>
          </a:stretch>
        </p:blipFill>
        <p:spPr bwMode="auto">
          <a:xfrm>
            <a:off x="9317823" y="4010898"/>
            <a:ext cx="875648" cy="7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113205" y="2766172"/>
            <a:ext cx="807151" cy="662828"/>
            <a:chOff x="1750173" y="2926500"/>
            <a:chExt cx="807151" cy="662828"/>
          </a:xfrm>
        </p:grpSpPr>
        <p:sp>
          <p:nvSpPr>
            <p:cNvPr id="8" name="Oval 7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33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46569" y="2766172"/>
            <a:ext cx="807151" cy="662828"/>
            <a:chOff x="1750173" y="2926500"/>
            <a:chExt cx="807151" cy="662828"/>
          </a:xfrm>
        </p:grpSpPr>
        <p:sp>
          <p:nvSpPr>
            <p:cNvPr id="11" name="Oval 10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44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24916" y="4352530"/>
            <a:ext cx="807151" cy="662828"/>
            <a:chOff x="1750173" y="2926500"/>
            <a:chExt cx="807151" cy="662828"/>
          </a:xfrm>
        </p:grpSpPr>
        <p:sp>
          <p:nvSpPr>
            <p:cNvPr id="14" name="Oval 13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46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51417" y="1517717"/>
            <a:ext cx="548545" cy="463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8801" y="1385353"/>
            <a:ext cx="4957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Mai cân nặng 23kg. Mi nhẹ hơn Mai 5kg. Hỏi Mi cân nặng bao nhiêu ki-lô-gam?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4" name="Picture 3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1417" y="594626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1784" y="1489741"/>
            <a:ext cx="5162550" cy="4438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9201" y="318584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Bài giải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640" y="3709066"/>
            <a:ext cx="495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Mi cân nặng số ki-lô-gam là: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956" y="423228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23 – 5 = 18 (kg)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8170" y="4675761"/>
            <a:ext cx="279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Đáp số: 18kg.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WPS Presentation</Application>
  <PresentationFormat>Widescreen</PresentationFormat>
  <Paragraphs>110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</vt:i4>
      </vt:variant>
    </vt:vector>
  </HeadingPairs>
  <TitlesOfParts>
    <vt:vector size="20" baseType="lpstr">
      <vt:lpstr>Arial</vt:lpstr>
      <vt:lpstr>SimSun</vt:lpstr>
      <vt:lpstr>Wingdings</vt:lpstr>
      <vt:lpstr>Calibri</vt:lpstr>
      <vt:lpstr>HP001 4 hàng</vt:lpstr>
      <vt:lpstr>Arial</vt:lpstr>
      <vt:lpstr>Arial-Rounded</vt:lpstr>
      <vt:lpstr>VNI 27 Bendigo</vt:lpstr>
      <vt:lpstr>Calibri</vt:lpstr>
      <vt:lpstr>Microsoft YaHei</vt:lpstr>
      <vt:lpstr>Arial Unicode MS</vt:lpstr>
      <vt:lpstr>UTM Avo</vt:lpstr>
      <vt:lpstr>等线</vt:lpstr>
      <vt:lpstr>自定义设计方案</vt:lpstr>
      <vt:lpstr>第一PPT，www.1ppt.com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19</cp:revision>
  <dcterms:created xsi:type="dcterms:W3CDTF">2021-07-09T06:30:00Z</dcterms:created>
  <dcterms:modified xsi:type="dcterms:W3CDTF">2023-11-27T04:26:00Z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AA2B229EE7C64BCABB4B113614A7BB93_12</vt:lpwstr>
  </property>
  <property fmtid="{D5CDD505-2E9C-101B-9397-08002B2CF9AE}" pid="3" name="KSOProductBuildVer">
    <vt:lpwstr>1033-12.2.0.13306</vt:lpwstr>
  </property>
</Properties>
</file>