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9"/>
  </p:notesMasterIdLst>
  <p:sldIdLst>
    <p:sldId id="520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33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" Target="slide1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" Target="slide1.xml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" Target="slide1.xml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" Target="slide1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0844" y="1031846"/>
            <a:ext cx="10746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Bài</a:t>
            </a:r>
            <a:r>
              <a:rPr lang="en-US" sz="4000" dirty="0" smtClean="0"/>
              <a:t> 3: </a:t>
            </a:r>
            <a:r>
              <a:rPr lang="en-US" sz="4000" dirty="0" err="1" smtClean="0"/>
              <a:t>Đặt</a:t>
            </a:r>
            <a:r>
              <a:rPr lang="en-US" sz="4000" dirty="0" smtClean="0"/>
              <a:t> 1 </a:t>
            </a:r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nêu</a:t>
            </a:r>
            <a:r>
              <a:rPr lang="en-US" sz="4000" dirty="0" smtClean="0"/>
              <a:t> </a:t>
            </a:r>
            <a:r>
              <a:rPr lang="en-US" sz="4000" dirty="0" err="1" smtClean="0"/>
              <a:t>đặc</a:t>
            </a:r>
            <a:r>
              <a:rPr lang="en-US" sz="4000" dirty="0" smtClean="0"/>
              <a:t> </a:t>
            </a:r>
            <a:r>
              <a:rPr lang="en-US" sz="4000" dirty="0" err="1" smtClean="0"/>
              <a:t>điểm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đồ</a:t>
            </a:r>
            <a:r>
              <a:rPr lang="en-US" sz="4000" dirty="0" smtClean="0"/>
              <a:t> </a:t>
            </a:r>
            <a:r>
              <a:rPr lang="en-US" sz="4000" dirty="0" err="1" smtClean="0"/>
              <a:t>chơi</a:t>
            </a:r>
            <a:endParaRPr lang="en-US" sz="4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69409" y="2147582"/>
            <a:ext cx="9748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Búp</a:t>
            </a:r>
            <a:r>
              <a:rPr lang="en-US" sz="4000" dirty="0" smtClean="0"/>
              <a:t> </a:t>
            </a:r>
            <a:r>
              <a:rPr lang="en-US" sz="4000" dirty="0" err="1" smtClean="0"/>
              <a:t>bê</a:t>
            </a:r>
            <a:r>
              <a:rPr lang="en-US" sz="4000" dirty="0" smtClean="0"/>
              <a:t> </a:t>
            </a:r>
            <a:r>
              <a:rPr lang="en-US" sz="4000" dirty="0" err="1" smtClean="0"/>
              <a:t>của</a:t>
            </a:r>
            <a:r>
              <a:rPr lang="en-US" sz="4000" dirty="0" smtClean="0"/>
              <a:t>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rất</a:t>
            </a:r>
            <a:r>
              <a:rPr lang="en-US" sz="4000" dirty="0" smtClean="0"/>
              <a:t> </a:t>
            </a:r>
            <a:r>
              <a:rPr lang="en-US" sz="4000" dirty="0" err="1" smtClean="0"/>
              <a:t>xinh</a:t>
            </a:r>
            <a:r>
              <a:rPr lang="en-US" sz="4000" dirty="0" smtClean="0"/>
              <a:t> </a:t>
            </a:r>
            <a:r>
              <a:rPr lang="en-US" sz="4000" dirty="0" err="1" smtClean="0"/>
              <a:t>xắn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đáng</a:t>
            </a:r>
            <a:r>
              <a:rPr lang="en-US" sz="4000" dirty="0" smtClean="0"/>
              <a:t> </a:t>
            </a:r>
            <a:r>
              <a:rPr lang="en-US" sz="4000" dirty="0" err="1" smtClean="0"/>
              <a:t>yêu</a:t>
            </a:r>
            <a:r>
              <a:rPr lang="en-US" sz="4000" dirty="0" smtClean="0"/>
              <a:t>.</a:t>
            </a:r>
            <a:endParaRPr 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56930"/>
            <a:ext cx="7632848" cy="160797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“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bàng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giữa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sừng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sững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anose="020B7200000000000000" pitchFamily="34" charset="0"/>
                <a:ea typeface="+mn-ea"/>
                <a:cs typeface="+mn-cs"/>
              </a:rPr>
              <a:t>BT Truc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3DH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“ 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285103" y="3062331"/>
            <a:ext cx="9090589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mèo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chuột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anose="020B7200000000000000" pitchFamily="34" charset="0"/>
                <a:ea typeface="+mn-ea"/>
                <a:cs typeface="+mn-cs"/>
              </a:rPr>
              <a:t>BT Truc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3DH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903767"/>
            <a:ext cx="7632848" cy="166113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anose="020B7200000000000000" pitchFamily="34" charset="0"/>
                <a:ea typeface="+mn-ea"/>
                <a:cs typeface="+mn-cs"/>
              </a:rPr>
              <a:t>BT Truc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3DH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: “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Gấu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xắn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kệ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”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bông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/>
              </a:rPr>
              <a:t>xinh 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xắn được đặt trên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/>
              </a:rPr>
              <a:t>kệ.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anose="020B7200000000000000" pitchFamily="34" charset="0"/>
                <a:ea typeface="+mn-ea"/>
                <a:cs typeface="+mn-cs"/>
              </a:rPr>
              <a:t>BT Truc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3DH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WPS Presentation</Application>
  <PresentationFormat>Custom</PresentationFormat>
  <Paragraphs>28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VNI 27 Bendigo</vt:lpstr>
      <vt:lpstr>.Vn3DH</vt:lpstr>
      <vt:lpstr>LNTH-Dinomiko</vt:lpstr>
      <vt:lpstr>Microsoft YaHei</vt:lpstr>
      <vt:lpstr>Arial Unicode MS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36</cp:revision>
  <dcterms:created xsi:type="dcterms:W3CDTF">2021-07-20T01:55:00Z</dcterms:created>
  <dcterms:modified xsi:type="dcterms:W3CDTF">2023-11-27T04:26:12Z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C2D7CA41042344E69C9C97353679AE13_12</vt:lpwstr>
  </property>
  <property fmtid="{D5CDD505-2E9C-101B-9397-08002B2CF9AE}" pid="3" name="KSOProductBuildVer">
    <vt:lpwstr>1033-12.2.0.13306</vt:lpwstr>
  </property>
</Properties>
</file>