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6" r:id="rId4"/>
    <p:sldMasterId id="2147483688" r:id="rId5"/>
    <p:sldMasterId id="2147483700" r:id="rId6"/>
  </p:sldMasterIdLst>
  <p:notesMasterIdLst>
    <p:notesMasterId r:id="rId9"/>
  </p:notesMasterIdLst>
  <p:sldIdLst>
    <p:sldId id="11088416" r:id="rId7"/>
    <p:sldId id="4269" r:id="rId8"/>
    <p:sldId id="517" r:id="rId10"/>
    <p:sldId id="11088397" r:id="rId11"/>
    <p:sldId id="518" r:id="rId12"/>
    <p:sldId id="11088408" r:id="rId13"/>
    <p:sldId id="11088392" r:id="rId14"/>
    <p:sldId id="11088403" r:id="rId15"/>
    <p:sldId id="11088398" r:id="rId16"/>
    <p:sldId id="11088399" r:id="rId17"/>
    <p:sldId id="11088404" r:id="rId18"/>
    <p:sldId id="11088405" r:id="rId19"/>
    <p:sldId id="11088400" r:id="rId20"/>
    <p:sldId id="11088401" r:id="rId21"/>
    <p:sldId id="11088406" r:id="rId22"/>
    <p:sldId id="11088402" r:id="rId23"/>
    <p:sldId id="11088407" r:id="rId24"/>
    <p:sldId id="524" r:id="rId25"/>
    <p:sldId id="525" r:id="rId26"/>
    <p:sldId id="11088410" r:id="rId27"/>
    <p:sldId id="11088411" r:id="rId28"/>
    <p:sldId id="5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showGuides="1">
      <p:cViewPr varScale="1">
        <p:scale>
          <a:sx n="73" d="100"/>
          <a:sy n="73"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1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7.png"/><Relationship Id="rId2" Type="http://schemas.openxmlformats.org/officeDocument/2006/relationships/image" Target="../media/image17.png"/><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cstate="print"/>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cstate="print"/>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cstate="print"/>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pic>
        <p:nvPicPr>
          <p:cNvPr id="6"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3"/>
            <p:extLst>
              <p:ext uri="{DAA4B4D4-6D71-4841-9C94-3DE7FCFB9230}">
                <p14:media xmlns:p14="http://schemas.microsoft.com/office/powerpoint/2010/main" r:embed="rId4"/>
              </p:ext>
            </p:extLst>
          </p:nvPr>
        </p:nvPicPr>
        <p:blipFill>
          <a:blip r:embed="rId5" cstate="print"/>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solidFill>
                <a:cs typeface="Arial" panose="020B0604020202020204"/>
                <a:sym typeface="Arial" panose="020B0604020202020204"/>
              </a:rPr>
              <a:t>Hương</a:t>
            </a:r>
            <a:r>
              <a:rPr lang="en-US" sz="1200" kern="0" dirty="0">
                <a:solidFill>
                  <a:schemeClr val="tx1"/>
                </a:solidFill>
                <a:cs typeface="Arial" panose="020B0604020202020204"/>
                <a:sym typeface="Arial" panose="020B0604020202020204"/>
              </a:rPr>
              <a:t> </a:t>
            </a:r>
            <a:r>
              <a:rPr lang="en-US" sz="1200" kern="0" dirty="0" err="1">
                <a:solidFill>
                  <a:schemeClr val="tx1"/>
                </a:solidFill>
                <a:cs typeface="Arial" panose="020B0604020202020204"/>
                <a:sym typeface="Arial" panose="020B0604020202020204"/>
              </a:rPr>
              <a:t>Thảo</a:t>
            </a:r>
            <a:r>
              <a:rPr lang="en-US" sz="1200" kern="0" dirty="0">
                <a:solidFill>
                  <a:schemeClr val="tx1"/>
                </a:solidFill>
                <a:cs typeface="Arial" panose="020B0604020202020204"/>
                <a:sym typeface="Arial" panose="020B0604020202020204"/>
              </a:rPr>
              <a:t>: tranthao121004@gmail.com</a:t>
            </a:r>
            <a:endParaRPr lang="en-US" sz="1200" kern="0" dirty="0">
              <a:solidFill>
                <a:schemeClr val="tx1"/>
              </a:solidFill>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cstate="print">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matchingName="Section header">
  <p:cSld name="Section header">
    <p:bg>
      <p:bgPr>
        <a:blipFill dpi="0" rotWithShape="1">
          <a:blip r:embed="rId2" cstate="print">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matchingName="Blank">
  <p:cSld name="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ea"/>
              <a:sym typeface="+mn-lt"/>
            </a:endParaRPr>
          </a:p>
        </p:txBody>
      </p:sp>
      <p:pic>
        <p:nvPicPr>
          <p:cNvPr id="8" name="图片 8"/>
          <p:cNvPicPr>
            <a:picLocks noChangeAspect="1"/>
          </p:cNvPicPr>
          <p:nvPr userDrawn="1"/>
        </p:nvPicPr>
        <p:blipFill rotWithShape="1">
          <a:blip r:embed="rId2"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3"/>
            </p:custDataLst>
          </p:nvPr>
        </p:nvPicPr>
        <p:blipFill>
          <a:blip r:embed="rId4" cstate="print"/>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cstate="print"/>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matchingName="Blank">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lstStyle/>
          <a:p>
            <a:endParaRPr lang="en-US" sz="240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p:cNvSpPr/>
          <p:nvPr userDrawn="1"/>
        </p:nvSpPr>
        <p:spPr bwMode="auto">
          <a:xfrm rot="10800000">
            <a:off x="109409" y="138258"/>
            <a:ext cx="11973172" cy="659876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1" fmla="*/ 9519 w 10001"/>
              <a:gd name="connsiteY0-2" fmla="*/ 986 h 10526"/>
              <a:gd name="connsiteX1-3" fmla="*/ 5107 w 10001"/>
              <a:gd name="connsiteY1-4" fmla="*/ 519 h 10526"/>
              <a:gd name="connsiteX2-5" fmla="*/ 573 w 10001"/>
              <a:gd name="connsiteY2-6" fmla="*/ 798 h 10526"/>
              <a:gd name="connsiteX3-7" fmla="*/ 500 w 10001"/>
              <a:gd name="connsiteY3-8" fmla="*/ 10103 h 10526"/>
              <a:gd name="connsiteX4-9" fmla="*/ 9578 w 10001"/>
              <a:gd name="connsiteY4-10" fmla="*/ 9976 h 10526"/>
              <a:gd name="connsiteX5" fmla="*/ 9519 w 10001"/>
              <a:gd name="connsiteY5" fmla="*/ 986 h 10526"/>
              <a:gd name="connsiteX0-11" fmla="*/ 9561 w 10043"/>
              <a:gd name="connsiteY0-12" fmla="*/ 870 h 10410"/>
              <a:gd name="connsiteX1-13" fmla="*/ 5149 w 10043"/>
              <a:gd name="connsiteY1-14" fmla="*/ 403 h 10410"/>
              <a:gd name="connsiteX2-15" fmla="*/ 533 w 10043"/>
              <a:gd name="connsiteY2-16" fmla="*/ 862 h 10410"/>
              <a:gd name="connsiteX3-17" fmla="*/ 542 w 10043"/>
              <a:gd name="connsiteY3-18" fmla="*/ 9987 h 10410"/>
              <a:gd name="connsiteX4-19" fmla="*/ 9620 w 10043"/>
              <a:gd name="connsiteY4-20" fmla="*/ 9860 h 10410"/>
              <a:gd name="connsiteX5-21" fmla="*/ 9561 w 10043"/>
              <a:gd name="connsiteY5-22" fmla="*/ 870 h 10410"/>
              <a:gd name="connsiteX0-23" fmla="*/ 9572 w 10054"/>
              <a:gd name="connsiteY0-24" fmla="*/ 835 h 10375"/>
              <a:gd name="connsiteX1-25" fmla="*/ 5160 w 10054"/>
              <a:gd name="connsiteY1-26" fmla="*/ 368 h 10375"/>
              <a:gd name="connsiteX2-27" fmla="*/ 544 w 10054"/>
              <a:gd name="connsiteY2-28" fmla="*/ 827 h 10375"/>
              <a:gd name="connsiteX3-29" fmla="*/ 553 w 10054"/>
              <a:gd name="connsiteY3-30" fmla="*/ 9952 h 10375"/>
              <a:gd name="connsiteX4-31" fmla="*/ 9631 w 10054"/>
              <a:gd name="connsiteY4-32" fmla="*/ 9825 h 10375"/>
              <a:gd name="connsiteX5-33" fmla="*/ 9572 w 10054"/>
              <a:gd name="connsiteY5-34" fmla="*/ 835 h 10375"/>
              <a:gd name="connsiteX0-35" fmla="*/ 9532 w 10014"/>
              <a:gd name="connsiteY0-36" fmla="*/ 835 h 10375"/>
              <a:gd name="connsiteX1-37" fmla="*/ 5120 w 10014"/>
              <a:gd name="connsiteY1-38" fmla="*/ 368 h 10375"/>
              <a:gd name="connsiteX2-39" fmla="*/ 504 w 10014"/>
              <a:gd name="connsiteY2-40" fmla="*/ 827 h 10375"/>
              <a:gd name="connsiteX3-41" fmla="*/ 513 w 10014"/>
              <a:gd name="connsiteY3-42" fmla="*/ 9952 h 10375"/>
              <a:gd name="connsiteX4-43" fmla="*/ 9591 w 10014"/>
              <a:gd name="connsiteY4-44" fmla="*/ 9825 h 10375"/>
              <a:gd name="connsiteX5-45" fmla="*/ 9532 w 10014"/>
              <a:gd name="connsiteY5-46" fmla="*/ 835 h 10375"/>
              <a:gd name="connsiteX0-47" fmla="*/ 9532 w 10014"/>
              <a:gd name="connsiteY0-48" fmla="*/ 653 h 10193"/>
              <a:gd name="connsiteX1-49" fmla="*/ 5120 w 10014"/>
              <a:gd name="connsiteY1-50" fmla="*/ 186 h 10193"/>
              <a:gd name="connsiteX2-51" fmla="*/ 504 w 10014"/>
              <a:gd name="connsiteY2-52" fmla="*/ 645 h 10193"/>
              <a:gd name="connsiteX3-53" fmla="*/ 513 w 10014"/>
              <a:gd name="connsiteY3-54" fmla="*/ 9770 h 10193"/>
              <a:gd name="connsiteX4-55" fmla="*/ 9591 w 10014"/>
              <a:gd name="connsiteY4-56" fmla="*/ 9643 h 10193"/>
              <a:gd name="connsiteX5-57" fmla="*/ 9532 w 10014"/>
              <a:gd name="connsiteY5-58" fmla="*/ 653 h 10193"/>
              <a:gd name="connsiteX0-59" fmla="*/ 9532 w 10014"/>
              <a:gd name="connsiteY0-60" fmla="*/ 579 h 10119"/>
              <a:gd name="connsiteX1-61" fmla="*/ 5120 w 10014"/>
              <a:gd name="connsiteY1-62" fmla="*/ 112 h 10119"/>
              <a:gd name="connsiteX2-63" fmla="*/ 504 w 10014"/>
              <a:gd name="connsiteY2-64" fmla="*/ 571 h 10119"/>
              <a:gd name="connsiteX3-65" fmla="*/ 513 w 10014"/>
              <a:gd name="connsiteY3-66" fmla="*/ 9696 h 10119"/>
              <a:gd name="connsiteX4-67" fmla="*/ 9591 w 10014"/>
              <a:gd name="connsiteY4-68" fmla="*/ 9569 h 10119"/>
              <a:gd name="connsiteX5-69" fmla="*/ 9532 w 10014"/>
              <a:gd name="connsiteY5-70" fmla="*/ 579 h 10119"/>
              <a:gd name="connsiteX0-71" fmla="*/ 9560 w 10042"/>
              <a:gd name="connsiteY0-72" fmla="*/ 783 h 10323"/>
              <a:gd name="connsiteX1-73" fmla="*/ 5132 w 10042"/>
              <a:gd name="connsiteY1-74" fmla="*/ 521 h 10323"/>
              <a:gd name="connsiteX2-75" fmla="*/ 532 w 10042"/>
              <a:gd name="connsiteY2-76" fmla="*/ 775 h 10323"/>
              <a:gd name="connsiteX3-77" fmla="*/ 541 w 10042"/>
              <a:gd name="connsiteY3-78" fmla="*/ 9900 h 10323"/>
              <a:gd name="connsiteX4-79" fmla="*/ 9619 w 10042"/>
              <a:gd name="connsiteY4-80" fmla="*/ 9773 h 10323"/>
              <a:gd name="connsiteX5-81" fmla="*/ 9560 w 10042"/>
              <a:gd name="connsiteY5-82" fmla="*/ 783 h 10323"/>
              <a:gd name="connsiteX0-83" fmla="*/ 9562 w 10044"/>
              <a:gd name="connsiteY0-84" fmla="*/ 560 h 10100"/>
              <a:gd name="connsiteX1-85" fmla="*/ 5134 w 10044"/>
              <a:gd name="connsiteY1-86" fmla="*/ 298 h 10100"/>
              <a:gd name="connsiteX2-87" fmla="*/ 534 w 10044"/>
              <a:gd name="connsiteY2-88" fmla="*/ 552 h 10100"/>
              <a:gd name="connsiteX3-89" fmla="*/ 543 w 10044"/>
              <a:gd name="connsiteY3-90" fmla="*/ 9677 h 10100"/>
              <a:gd name="connsiteX4-91" fmla="*/ 9621 w 10044"/>
              <a:gd name="connsiteY4-92" fmla="*/ 9550 h 10100"/>
              <a:gd name="connsiteX5-93" fmla="*/ 9562 w 10044"/>
              <a:gd name="connsiteY5-94" fmla="*/ 560 h 10100"/>
              <a:gd name="connsiteX0-95" fmla="*/ 9598 w 10080"/>
              <a:gd name="connsiteY0-96" fmla="*/ 482 h 10022"/>
              <a:gd name="connsiteX1-97" fmla="*/ 5170 w 10080"/>
              <a:gd name="connsiteY1-98" fmla="*/ 220 h 10022"/>
              <a:gd name="connsiteX2-99" fmla="*/ 504 w 10080"/>
              <a:gd name="connsiteY2-100" fmla="*/ 602 h 10022"/>
              <a:gd name="connsiteX3-101" fmla="*/ 579 w 10080"/>
              <a:gd name="connsiteY3-102" fmla="*/ 9599 h 10022"/>
              <a:gd name="connsiteX4-103" fmla="*/ 9657 w 10080"/>
              <a:gd name="connsiteY4-104" fmla="*/ 9472 h 10022"/>
              <a:gd name="connsiteX5-105" fmla="*/ 9598 w 10080"/>
              <a:gd name="connsiteY5-106" fmla="*/ 482 h 10022"/>
              <a:gd name="connsiteX0-107" fmla="*/ 9553 w 10035"/>
              <a:gd name="connsiteY0-108" fmla="*/ 453 h 9993"/>
              <a:gd name="connsiteX1-109" fmla="*/ 5125 w 10035"/>
              <a:gd name="connsiteY1-110" fmla="*/ 191 h 9993"/>
              <a:gd name="connsiteX2-111" fmla="*/ 459 w 10035"/>
              <a:gd name="connsiteY2-112" fmla="*/ 573 h 9993"/>
              <a:gd name="connsiteX3-113" fmla="*/ 534 w 10035"/>
              <a:gd name="connsiteY3-114" fmla="*/ 9570 h 9993"/>
              <a:gd name="connsiteX4-115" fmla="*/ 9612 w 10035"/>
              <a:gd name="connsiteY4-116" fmla="*/ 9443 h 9993"/>
              <a:gd name="connsiteX5-117" fmla="*/ 9553 w 10035"/>
              <a:gd name="connsiteY5-118" fmla="*/ 453 h 9993"/>
              <a:gd name="connsiteX0-119" fmla="*/ 9520 w 10000"/>
              <a:gd name="connsiteY0-120" fmla="*/ 453 h 10000"/>
              <a:gd name="connsiteX1-121" fmla="*/ 5107 w 10000"/>
              <a:gd name="connsiteY1-122" fmla="*/ 191 h 10000"/>
              <a:gd name="connsiteX2-123" fmla="*/ 457 w 10000"/>
              <a:gd name="connsiteY2-124" fmla="*/ 573 h 10000"/>
              <a:gd name="connsiteX3-125" fmla="*/ 532 w 10000"/>
              <a:gd name="connsiteY3-126" fmla="*/ 9577 h 10000"/>
              <a:gd name="connsiteX4-127" fmla="*/ 9578 w 10000"/>
              <a:gd name="connsiteY4-128" fmla="*/ 9450 h 10000"/>
              <a:gd name="connsiteX5-129" fmla="*/ 9520 w 10000"/>
              <a:gd name="connsiteY5-130" fmla="*/ 453 h 10000"/>
              <a:gd name="connsiteX0-131" fmla="*/ 9520 w 10000"/>
              <a:gd name="connsiteY0-132" fmla="*/ 445 h 9992"/>
              <a:gd name="connsiteX1-133" fmla="*/ 5107 w 10000"/>
              <a:gd name="connsiteY1-134" fmla="*/ 183 h 9992"/>
              <a:gd name="connsiteX2-135" fmla="*/ 457 w 10000"/>
              <a:gd name="connsiteY2-136" fmla="*/ 565 h 9992"/>
              <a:gd name="connsiteX3-137" fmla="*/ 532 w 10000"/>
              <a:gd name="connsiteY3-138" fmla="*/ 9569 h 9992"/>
              <a:gd name="connsiteX4-139" fmla="*/ 9578 w 10000"/>
              <a:gd name="connsiteY4-140" fmla="*/ 9442 h 9992"/>
              <a:gd name="connsiteX5-141" fmla="*/ 9520 w 10000"/>
              <a:gd name="connsiteY5-142" fmla="*/ 445 h 9992"/>
              <a:gd name="connsiteX0-143" fmla="*/ 9561 w 10041"/>
              <a:gd name="connsiteY0-144" fmla="*/ 695 h 10250"/>
              <a:gd name="connsiteX1-145" fmla="*/ 5115 w 10041"/>
              <a:gd name="connsiteY1-146" fmla="*/ 356 h 10250"/>
              <a:gd name="connsiteX2-147" fmla="*/ 498 w 10041"/>
              <a:gd name="connsiteY2-148" fmla="*/ 815 h 10250"/>
              <a:gd name="connsiteX3-149" fmla="*/ 573 w 10041"/>
              <a:gd name="connsiteY3-150" fmla="*/ 9827 h 10250"/>
              <a:gd name="connsiteX4-151" fmla="*/ 9619 w 10041"/>
              <a:gd name="connsiteY4-152" fmla="*/ 9700 h 10250"/>
              <a:gd name="connsiteX5-153" fmla="*/ 9561 w 10041"/>
              <a:gd name="connsiteY5-154" fmla="*/ 695 h 10250"/>
              <a:gd name="connsiteX0-155" fmla="*/ 9561 w 9999"/>
              <a:gd name="connsiteY0-156" fmla="*/ 695 h 10250"/>
              <a:gd name="connsiteX1-157" fmla="*/ 5115 w 9999"/>
              <a:gd name="connsiteY1-158" fmla="*/ 356 h 10250"/>
              <a:gd name="connsiteX2-159" fmla="*/ 498 w 9999"/>
              <a:gd name="connsiteY2-160" fmla="*/ 815 h 10250"/>
              <a:gd name="connsiteX3-161" fmla="*/ 573 w 9999"/>
              <a:gd name="connsiteY3-162" fmla="*/ 9827 h 10250"/>
              <a:gd name="connsiteX4-163" fmla="*/ 9619 w 9999"/>
              <a:gd name="connsiteY4-164" fmla="*/ 9700 h 10250"/>
              <a:gd name="connsiteX5-165" fmla="*/ 9561 w 9999"/>
              <a:gd name="connsiteY5-166" fmla="*/ 695 h 10250"/>
              <a:gd name="connsiteX0-167" fmla="*/ 9562 w 10000"/>
              <a:gd name="connsiteY0-168" fmla="*/ 678 h 10000"/>
              <a:gd name="connsiteX1-169" fmla="*/ 5116 w 10000"/>
              <a:gd name="connsiteY1-170" fmla="*/ 347 h 10000"/>
              <a:gd name="connsiteX2-171" fmla="*/ 498 w 10000"/>
              <a:gd name="connsiteY2-172" fmla="*/ 795 h 10000"/>
              <a:gd name="connsiteX3-173" fmla="*/ 573 w 10000"/>
              <a:gd name="connsiteY3-174" fmla="*/ 9587 h 10000"/>
              <a:gd name="connsiteX4-175" fmla="*/ 9620 w 10000"/>
              <a:gd name="connsiteY4-176" fmla="*/ 9463 h 10000"/>
              <a:gd name="connsiteX5-177" fmla="*/ 9562 w 10000"/>
              <a:gd name="connsiteY5-178" fmla="*/ 678 h 10000"/>
              <a:gd name="connsiteX0-179" fmla="*/ 9598 w 10036"/>
              <a:gd name="connsiteY0-180" fmla="*/ 678 h 10408"/>
              <a:gd name="connsiteX1-181" fmla="*/ 5152 w 10036"/>
              <a:gd name="connsiteY1-182" fmla="*/ 347 h 10408"/>
              <a:gd name="connsiteX2-183" fmla="*/ 534 w 10036"/>
              <a:gd name="connsiteY2-184" fmla="*/ 795 h 10408"/>
              <a:gd name="connsiteX3-185" fmla="*/ 609 w 10036"/>
              <a:gd name="connsiteY3-186" fmla="*/ 9587 h 10408"/>
              <a:gd name="connsiteX4-187" fmla="*/ 5168 w 10036"/>
              <a:gd name="connsiteY4-188" fmla="*/ 10029 h 10408"/>
              <a:gd name="connsiteX5-189" fmla="*/ 9656 w 10036"/>
              <a:gd name="connsiteY5-190" fmla="*/ 9463 h 10408"/>
              <a:gd name="connsiteX6" fmla="*/ 9598 w 10036"/>
              <a:gd name="connsiteY6" fmla="*/ 678 h 10408"/>
              <a:gd name="connsiteX0-191" fmla="*/ 9598 w 10036"/>
              <a:gd name="connsiteY0-192" fmla="*/ 678 h 10408"/>
              <a:gd name="connsiteX1-193" fmla="*/ 5152 w 10036"/>
              <a:gd name="connsiteY1-194" fmla="*/ 347 h 10408"/>
              <a:gd name="connsiteX2-195" fmla="*/ 534 w 10036"/>
              <a:gd name="connsiteY2-196" fmla="*/ 795 h 10408"/>
              <a:gd name="connsiteX3-197" fmla="*/ 609 w 10036"/>
              <a:gd name="connsiteY3-198" fmla="*/ 9587 h 10408"/>
              <a:gd name="connsiteX4-199" fmla="*/ 5168 w 10036"/>
              <a:gd name="connsiteY4-200" fmla="*/ 10029 h 10408"/>
              <a:gd name="connsiteX5-201" fmla="*/ 9656 w 10036"/>
              <a:gd name="connsiteY5-202" fmla="*/ 9463 h 10408"/>
              <a:gd name="connsiteX6-203" fmla="*/ 9598 w 10036"/>
              <a:gd name="connsiteY6-204" fmla="*/ 678 h 10408"/>
              <a:gd name="connsiteX0-205" fmla="*/ 9598 w 10036"/>
              <a:gd name="connsiteY0-206" fmla="*/ 678 h 10408"/>
              <a:gd name="connsiteX1-207" fmla="*/ 5152 w 10036"/>
              <a:gd name="connsiteY1-208" fmla="*/ 347 h 10408"/>
              <a:gd name="connsiteX2-209" fmla="*/ 534 w 10036"/>
              <a:gd name="connsiteY2-210" fmla="*/ 795 h 10408"/>
              <a:gd name="connsiteX3-211" fmla="*/ 609 w 10036"/>
              <a:gd name="connsiteY3-212" fmla="*/ 9587 h 10408"/>
              <a:gd name="connsiteX4-213" fmla="*/ 5168 w 10036"/>
              <a:gd name="connsiteY4-214" fmla="*/ 10029 h 10408"/>
              <a:gd name="connsiteX5-215" fmla="*/ 9656 w 10036"/>
              <a:gd name="connsiteY5-216" fmla="*/ 9463 h 10408"/>
              <a:gd name="connsiteX6-217" fmla="*/ 9598 w 10036"/>
              <a:gd name="connsiteY6-218" fmla="*/ 678 h 10408"/>
              <a:gd name="connsiteX0-219" fmla="*/ 9604 w 10042"/>
              <a:gd name="connsiteY0-220" fmla="*/ 678 h 10231"/>
              <a:gd name="connsiteX1-221" fmla="*/ 5158 w 10042"/>
              <a:gd name="connsiteY1-222" fmla="*/ 347 h 10231"/>
              <a:gd name="connsiteX2-223" fmla="*/ 540 w 10042"/>
              <a:gd name="connsiteY2-224" fmla="*/ 795 h 10231"/>
              <a:gd name="connsiteX3-225" fmla="*/ 615 w 10042"/>
              <a:gd name="connsiteY3-226" fmla="*/ 9587 h 10231"/>
              <a:gd name="connsiteX4-227" fmla="*/ 5174 w 10042"/>
              <a:gd name="connsiteY4-228" fmla="*/ 10029 h 10231"/>
              <a:gd name="connsiteX5-229" fmla="*/ 9662 w 10042"/>
              <a:gd name="connsiteY5-230" fmla="*/ 9463 h 10231"/>
              <a:gd name="connsiteX6-231" fmla="*/ 9604 w 10042"/>
              <a:gd name="connsiteY6-232" fmla="*/ 678 h 10231"/>
              <a:gd name="connsiteX0-233" fmla="*/ 9631 w 10069"/>
              <a:gd name="connsiteY0-234" fmla="*/ 685 h 10297"/>
              <a:gd name="connsiteX1-235" fmla="*/ 5185 w 10069"/>
              <a:gd name="connsiteY1-236" fmla="*/ 354 h 10297"/>
              <a:gd name="connsiteX2-237" fmla="*/ 567 w 10069"/>
              <a:gd name="connsiteY2-238" fmla="*/ 802 h 10297"/>
              <a:gd name="connsiteX3-239" fmla="*/ 593 w 10069"/>
              <a:gd name="connsiteY3-240" fmla="*/ 9694 h 10297"/>
              <a:gd name="connsiteX4-241" fmla="*/ 5201 w 10069"/>
              <a:gd name="connsiteY4-242" fmla="*/ 10036 h 10297"/>
              <a:gd name="connsiteX5-243" fmla="*/ 9689 w 10069"/>
              <a:gd name="connsiteY5-244" fmla="*/ 9470 h 10297"/>
              <a:gd name="connsiteX6-245" fmla="*/ 9631 w 10069"/>
              <a:gd name="connsiteY6-246" fmla="*/ 685 h 10297"/>
              <a:gd name="connsiteX0-247" fmla="*/ 9642 w 10080"/>
              <a:gd name="connsiteY0-248" fmla="*/ 685 h 10204"/>
              <a:gd name="connsiteX1-249" fmla="*/ 5196 w 10080"/>
              <a:gd name="connsiteY1-250" fmla="*/ 354 h 10204"/>
              <a:gd name="connsiteX2-251" fmla="*/ 578 w 10080"/>
              <a:gd name="connsiteY2-252" fmla="*/ 802 h 10204"/>
              <a:gd name="connsiteX3-253" fmla="*/ 604 w 10080"/>
              <a:gd name="connsiteY3-254" fmla="*/ 9694 h 10204"/>
              <a:gd name="connsiteX4-255" fmla="*/ 5212 w 10080"/>
              <a:gd name="connsiteY4-256" fmla="*/ 10036 h 10204"/>
              <a:gd name="connsiteX5-257" fmla="*/ 9700 w 10080"/>
              <a:gd name="connsiteY5-258" fmla="*/ 9470 h 10204"/>
              <a:gd name="connsiteX6-259" fmla="*/ 9642 w 10080"/>
              <a:gd name="connsiteY6-260" fmla="*/ 685 h 10204"/>
              <a:gd name="connsiteX0-261" fmla="*/ 9642 w 10204"/>
              <a:gd name="connsiteY0-262" fmla="*/ 772 h 10409"/>
              <a:gd name="connsiteX1-263" fmla="*/ 5196 w 10204"/>
              <a:gd name="connsiteY1-264" fmla="*/ 441 h 10409"/>
              <a:gd name="connsiteX2-265" fmla="*/ 578 w 10204"/>
              <a:gd name="connsiteY2-266" fmla="*/ 889 h 10409"/>
              <a:gd name="connsiteX3-267" fmla="*/ 604 w 10204"/>
              <a:gd name="connsiteY3-268" fmla="*/ 9781 h 10409"/>
              <a:gd name="connsiteX4-269" fmla="*/ 5212 w 10204"/>
              <a:gd name="connsiteY4-270" fmla="*/ 10123 h 10409"/>
              <a:gd name="connsiteX5-271" fmla="*/ 9651 w 10204"/>
              <a:gd name="connsiteY5-272" fmla="*/ 9758 h 10409"/>
              <a:gd name="connsiteX6-273" fmla="*/ 9642 w 10204"/>
              <a:gd name="connsiteY6-274" fmla="*/ 772 h 10409"/>
              <a:gd name="connsiteX0-275" fmla="*/ 9642 w 10230"/>
              <a:gd name="connsiteY0-276" fmla="*/ 772 h 10250"/>
              <a:gd name="connsiteX1-277" fmla="*/ 5196 w 10230"/>
              <a:gd name="connsiteY1-278" fmla="*/ 441 h 10250"/>
              <a:gd name="connsiteX2-279" fmla="*/ 578 w 10230"/>
              <a:gd name="connsiteY2-280" fmla="*/ 889 h 10250"/>
              <a:gd name="connsiteX3-281" fmla="*/ 604 w 10230"/>
              <a:gd name="connsiteY3-282" fmla="*/ 9781 h 10250"/>
              <a:gd name="connsiteX4-283" fmla="*/ 5212 w 10230"/>
              <a:gd name="connsiteY4-284" fmla="*/ 10123 h 10250"/>
              <a:gd name="connsiteX5-285" fmla="*/ 9651 w 10230"/>
              <a:gd name="connsiteY5-286" fmla="*/ 9758 h 10250"/>
              <a:gd name="connsiteX6-287" fmla="*/ 9642 w 10230"/>
              <a:gd name="connsiteY6-288" fmla="*/ 772 h 10250"/>
              <a:gd name="connsiteX0-289" fmla="*/ 9642 w 10133"/>
              <a:gd name="connsiteY0-290" fmla="*/ 772 h 10250"/>
              <a:gd name="connsiteX1-291" fmla="*/ 5196 w 10133"/>
              <a:gd name="connsiteY1-292" fmla="*/ 441 h 10250"/>
              <a:gd name="connsiteX2-293" fmla="*/ 578 w 10133"/>
              <a:gd name="connsiteY2-294" fmla="*/ 889 h 10250"/>
              <a:gd name="connsiteX3-295" fmla="*/ 604 w 10133"/>
              <a:gd name="connsiteY3-296" fmla="*/ 9781 h 10250"/>
              <a:gd name="connsiteX4-297" fmla="*/ 5212 w 10133"/>
              <a:gd name="connsiteY4-298" fmla="*/ 10123 h 10250"/>
              <a:gd name="connsiteX5-299" fmla="*/ 9651 w 10133"/>
              <a:gd name="connsiteY5-300" fmla="*/ 9758 h 10250"/>
              <a:gd name="connsiteX6-301" fmla="*/ 9642 w 10133"/>
              <a:gd name="connsiteY6-302" fmla="*/ 772 h 10250"/>
              <a:gd name="connsiteX0-303" fmla="*/ 9642 w 10150"/>
              <a:gd name="connsiteY0-304" fmla="*/ 779 h 10263"/>
              <a:gd name="connsiteX1-305" fmla="*/ 5196 w 10150"/>
              <a:gd name="connsiteY1-306" fmla="*/ 448 h 10263"/>
              <a:gd name="connsiteX2-307" fmla="*/ 578 w 10150"/>
              <a:gd name="connsiteY2-308" fmla="*/ 896 h 10263"/>
              <a:gd name="connsiteX3-309" fmla="*/ 604 w 10150"/>
              <a:gd name="connsiteY3-310" fmla="*/ 9788 h 10263"/>
              <a:gd name="connsiteX4-311" fmla="*/ 5212 w 10150"/>
              <a:gd name="connsiteY4-312" fmla="*/ 10130 h 10263"/>
              <a:gd name="connsiteX5-313" fmla="*/ 9684 w 10150"/>
              <a:gd name="connsiteY5-314" fmla="*/ 9865 h 10263"/>
              <a:gd name="connsiteX6-315" fmla="*/ 9642 w 10150"/>
              <a:gd name="connsiteY6-316" fmla="*/ 779 h 10263"/>
              <a:gd name="connsiteX0-317" fmla="*/ 9642 w 10204"/>
              <a:gd name="connsiteY0-318" fmla="*/ 779 h 10257"/>
              <a:gd name="connsiteX1-319" fmla="*/ 5196 w 10204"/>
              <a:gd name="connsiteY1-320" fmla="*/ 448 h 10257"/>
              <a:gd name="connsiteX2-321" fmla="*/ 578 w 10204"/>
              <a:gd name="connsiteY2-322" fmla="*/ 896 h 10257"/>
              <a:gd name="connsiteX3-323" fmla="*/ 604 w 10204"/>
              <a:gd name="connsiteY3-324" fmla="*/ 9788 h 10257"/>
              <a:gd name="connsiteX4-325" fmla="*/ 5212 w 10204"/>
              <a:gd name="connsiteY4-326" fmla="*/ 10130 h 10257"/>
              <a:gd name="connsiteX5-327" fmla="*/ 9684 w 10204"/>
              <a:gd name="connsiteY5-328" fmla="*/ 9865 h 10257"/>
              <a:gd name="connsiteX6-329" fmla="*/ 9642 w 10204"/>
              <a:gd name="connsiteY6-330" fmla="*/ 779 h 10257"/>
              <a:gd name="connsiteX0-331" fmla="*/ 9642 w 10206"/>
              <a:gd name="connsiteY0-332" fmla="*/ 686 h 10205"/>
              <a:gd name="connsiteX1-333" fmla="*/ 5196 w 10206"/>
              <a:gd name="connsiteY1-334" fmla="*/ 355 h 10205"/>
              <a:gd name="connsiteX2-335" fmla="*/ 578 w 10206"/>
              <a:gd name="connsiteY2-336" fmla="*/ 803 h 10205"/>
              <a:gd name="connsiteX3-337" fmla="*/ 604 w 10206"/>
              <a:gd name="connsiteY3-338" fmla="*/ 9695 h 10205"/>
              <a:gd name="connsiteX4-339" fmla="*/ 5212 w 10206"/>
              <a:gd name="connsiteY4-340" fmla="*/ 10037 h 10205"/>
              <a:gd name="connsiteX5-341" fmla="*/ 9684 w 10206"/>
              <a:gd name="connsiteY5-342" fmla="*/ 9772 h 10205"/>
              <a:gd name="connsiteX6-343" fmla="*/ 10111 w 10206"/>
              <a:gd name="connsiteY6-344" fmla="*/ 5246 h 10205"/>
              <a:gd name="connsiteX7" fmla="*/ 9642 w 10206"/>
              <a:gd name="connsiteY7" fmla="*/ 686 h 10205"/>
              <a:gd name="connsiteX0-345" fmla="*/ 9642 w 10206"/>
              <a:gd name="connsiteY0-346" fmla="*/ 686 h 10205"/>
              <a:gd name="connsiteX1-347" fmla="*/ 5196 w 10206"/>
              <a:gd name="connsiteY1-348" fmla="*/ 355 h 10205"/>
              <a:gd name="connsiteX2-349" fmla="*/ 578 w 10206"/>
              <a:gd name="connsiteY2-350" fmla="*/ 803 h 10205"/>
              <a:gd name="connsiteX3-351" fmla="*/ 604 w 10206"/>
              <a:gd name="connsiteY3-352" fmla="*/ 9695 h 10205"/>
              <a:gd name="connsiteX4-353" fmla="*/ 5212 w 10206"/>
              <a:gd name="connsiteY4-354" fmla="*/ 10037 h 10205"/>
              <a:gd name="connsiteX5-355" fmla="*/ 9684 w 10206"/>
              <a:gd name="connsiteY5-356" fmla="*/ 9772 h 10205"/>
              <a:gd name="connsiteX6-357" fmla="*/ 10111 w 10206"/>
              <a:gd name="connsiteY6-358" fmla="*/ 5246 h 10205"/>
              <a:gd name="connsiteX7-359" fmla="*/ 9642 w 10206"/>
              <a:gd name="connsiteY7-360" fmla="*/ 686 h 10205"/>
              <a:gd name="connsiteX0-361" fmla="*/ 9642 w 10223"/>
              <a:gd name="connsiteY0-362" fmla="*/ 686 h 10164"/>
              <a:gd name="connsiteX1-363" fmla="*/ 5196 w 10223"/>
              <a:gd name="connsiteY1-364" fmla="*/ 355 h 10164"/>
              <a:gd name="connsiteX2-365" fmla="*/ 578 w 10223"/>
              <a:gd name="connsiteY2-366" fmla="*/ 803 h 10164"/>
              <a:gd name="connsiteX3-367" fmla="*/ 604 w 10223"/>
              <a:gd name="connsiteY3-368" fmla="*/ 9695 h 10164"/>
              <a:gd name="connsiteX4-369" fmla="*/ 5212 w 10223"/>
              <a:gd name="connsiteY4-370" fmla="*/ 10037 h 10164"/>
              <a:gd name="connsiteX5-371" fmla="*/ 9684 w 10223"/>
              <a:gd name="connsiteY5-372" fmla="*/ 9772 h 10164"/>
              <a:gd name="connsiteX6-373" fmla="*/ 10111 w 10223"/>
              <a:gd name="connsiteY6-374" fmla="*/ 5246 h 10164"/>
              <a:gd name="connsiteX7-375" fmla="*/ 9642 w 10223"/>
              <a:gd name="connsiteY7-376" fmla="*/ 686 h 10164"/>
              <a:gd name="connsiteX0-377" fmla="*/ 9642 w 10136"/>
              <a:gd name="connsiteY0-378" fmla="*/ 686 h 10164"/>
              <a:gd name="connsiteX1-379" fmla="*/ 5196 w 10136"/>
              <a:gd name="connsiteY1-380" fmla="*/ 355 h 10164"/>
              <a:gd name="connsiteX2-381" fmla="*/ 578 w 10136"/>
              <a:gd name="connsiteY2-382" fmla="*/ 803 h 10164"/>
              <a:gd name="connsiteX3-383" fmla="*/ 604 w 10136"/>
              <a:gd name="connsiteY3-384" fmla="*/ 9695 h 10164"/>
              <a:gd name="connsiteX4-385" fmla="*/ 5212 w 10136"/>
              <a:gd name="connsiteY4-386" fmla="*/ 10037 h 10164"/>
              <a:gd name="connsiteX5-387" fmla="*/ 9684 w 10136"/>
              <a:gd name="connsiteY5-388" fmla="*/ 9772 h 10164"/>
              <a:gd name="connsiteX6-389" fmla="*/ 10111 w 10136"/>
              <a:gd name="connsiteY6-390" fmla="*/ 5246 h 10164"/>
              <a:gd name="connsiteX7-391" fmla="*/ 9642 w 10136"/>
              <a:gd name="connsiteY7-392" fmla="*/ 686 h 10164"/>
              <a:gd name="connsiteX0-393" fmla="*/ 9642 w 10236"/>
              <a:gd name="connsiteY0-394" fmla="*/ 686 h 10203"/>
              <a:gd name="connsiteX1-395" fmla="*/ 5196 w 10236"/>
              <a:gd name="connsiteY1-396" fmla="*/ 355 h 10203"/>
              <a:gd name="connsiteX2-397" fmla="*/ 578 w 10236"/>
              <a:gd name="connsiteY2-398" fmla="*/ 803 h 10203"/>
              <a:gd name="connsiteX3-399" fmla="*/ 604 w 10236"/>
              <a:gd name="connsiteY3-400" fmla="*/ 9695 h 10203"/>
              <a:gd name="connsiteX4-401" fmla="*/ 5212 w 10236"/>
              <a:gd name="connsiteY4-402" fmla="*/ 10037 h 10203"/>
              <a:gd name="connsiteX5-403" fmla="*/ 9684 w 10236"/>
              <a:gd name="connsiteY5-404" fmla="*/ 9772 h 10203"/>
              <a:gd name="connsiteX6-405" fmla="*/ 10160 w 10236"/>
              <a:gd name="connsiteY6-406" fmla="*/ 5271 h 10203"/>
              <a:gd name="connsiteX7-407" fmla="*/ 9642 w 10236"/>
              <a:gd name="connsiteY7-408" fmla="*/ 686 h 10203"/>
              <a:gd name="connsiteX0-409" fmla="*/ 9642 w 10236"/>
              <a:gd name="connsiteY0-410" fmla="*/ 686 h 10203"/>
              <a:gd name="connsiteX1-411" fmla="*/ 5196 w 10236"/>
              <a:gd name="connsiteY1-412" fmla="*/ 355 h 10203"/>
              <a:gd name="connsiteX2-413" fmla="*/ 578 w 10236"/>
              <a:gd name="connsiteY2-414" fmla="*/ 803 h 10203"/>
              <a:gd name="connsiteX3-415" fmla="*/ 604 w 10236"/>
              <a:gd name="connsiteY3-416" fmla="*/ 9695 h 10203"/>
              <a:gd name="connsiteX4-417" fmla="*/ 5212 w 10236"/>
              <a:gd name="connsiteY4-418" fmla="*/ 10037 h 10203"/>
              <a:gd name="connsiteX5-419" fmla="*/ 9684 w 10236"/>
              <a:gd name="connsiteY5-420" fmla="*/ 9772 h 10203"/>
              <a:gd name="connsiteX6-421" fmla="*/ 10160 w 10236"/>
              <a:gd name="connsiteY6-422" fmla="*/ 5271 h 10203"/>
              <a:gd name="connsiteX7-423" fmla="*/ 9642 w 10236"/>
              <a:gd name="connsiteY7-424" fmla="*/ 686 h 10203"/>
              <a:gd name="connsiteX0-425" fmla="*/ 9642 w 10182"/>
              <a:gd name="connsiteY0-426" fmla="*/ 686 h 10202"/>
              <a:gd name="connsiteX1-427" fmla="*/ 5196 w 10182"/>
              <a:gd name="connsiteY1-428" fmla="*/ 355 h 10202"/>
              <a:gd name="connsiteX2-429" fmla="*/ 578 w 10182"/>
              <a:gd name="connsiteY2-430" fmla="*/ 803 h 10202"/>
              <a:gd name="connsiteX3-431" fmla="*/ 604 w 10182"/>
              <a:gd name="connsiteY3-432" fmla="*/ 9695 h 10202"/>
              <a:gd name="connsiteX4-433" fmla="*/ 5212 w 10182"/>
              <a:gd name="connsiteY4-434" fmla="*/ 10037 h 10202"/>
              <a:gd name="connsiteX5-435" fmla="*/ 9684 w 10182"/>
              <a:gd name="connsiteY5-436" fmla="*/ 9772 h 10202"/>
              <a:gd name="connsiteX6-437" fmla="*/ 10160 w 10182"/>
              <a:gd name="connsiteY6-438" fmla="*/ 5271 h 10202"/>
              <a:gd name="connsiteX7-439" fmla="*/ 9642 w 10182"/>
              <a:gd name="connsiteY7-440" fmla="*/ 686 h 10202"/>
              <a:gd name="connsiteX0-441" fmla="*/ 9642 w 10190"/>
              <a:gd name="connsiteY0-442" fmla="*/ 686 h 10164"/>
              <a:gd name="connsiteX1-443" fmla="*/ 5196 w 10190"/>
              <a:gd name="connsiteY1-444" fmla="*/ 355 h 10164"/>
              <a:gd name="connsiteX2-445" fmla="*/ 578 w 10190"/>
              <a:gd name="connsiteY2-446" fmla="*/ 803 h 10164"/>
              <a:gd name="connsiteX3-447" fmla="*/ 604 w 10190"/>
              <a:gd name="connsiteY3-448" fmla="*/ 9695 h 10164"/>
              <a:gd name="connsiteX4-449" fmla="*/ 5212 w 10190"/>
              <a:gd name="connsiteY4-450" fmla="*/ 10037 h 10164"/>
              <a:gd name="connsiteX5-451" fmla="*/ 9684 w 10190"/>
              <a:gd name="connsiteY5-452" fmla="*/ 9772 h 10164"/>
              <a:gd name="connsiteX6-453" fmla="*/ 10160 w 10190"/>
              <a:gd name="connsiteY6-454" fmla="*/ 5271 h 10164"/>
              <a:gd name="connsiteX7-455" fmla="*/ 9642 w 10190"/>
              <a:gd name="connsiteY7-456" fmla="*/ 686 h 10164"/>
              <a:gd name="connsiteX0-457" fmla="*/ 9642 w 10161"/>
              <a:gd name="connsiteY0-458" fmla="*/ 686 h 10164"/>
              <a:gd name="connsiteX1-459" fmla="*/ 5196 w 10161"/>
              <a:gd name="connsiteY1-460" fmla="*/ 355 h 10164"/>
              <a:gd name="connsiteX2-461" fmla="*/ 578 w 10161"/>
              <a:gd name="connsiteY2-462" fmla="*/ 803 h 10164"/>
              <a:gd name="connsiteX3-463" fmla="*/ 604 w 10161"/>
              <a:gd name="connsiteY3-464" fmla="*/ 9695 h 10164"/>
              <a:gd name="connsiteX4-465" fmla="*/ 5212 w 10161"/>
              <a:gd name="connsiteY4-466" fmla="*/ 10037 h 10164"/>
              <a:gd name="connsiteX5-467" fmla="*/ 9684 w 10161"/>
              <a:gd name="connsiteY5-468" fmla="*/ 9772 h 10164"/>
              <a:gd name="connsiteX6-469" fmla="*/ 10160 w 10161"/>
              <a:gd name="connsiteY6-470" fmla="*/ 5271 h 10164"/>
              <a:gd name="connsiteX7-471" fmla="*/ 9642 w 10161"/>
              <a:gd name="connsiteY7-472" fmla="*/ 686 h 10164"/>
              <a:gd name="connsiteX0-473" fmla="*/ 9625 w 10144"/>
              <a:gd name="connsiteY0-474" fmla="*/ 684 h 10149"/>
              <a:gd name="connsiteX1-475" fmla="*/ 5179 w 10144"/>
              <a:gd name="connsiteY1-476" fmla="*/ 353 h 10149"/>
              <a:gd name="connsiteX2-477" fmla="*/ 561 w 10144"/>
              <a:gd name="connsiteY2-478" fmla="*/ 801 h 10149"/>
              <a:gd name="connsiteX3-479" fmla="*/ 620 w 10144"/>
              <a:gd name="connsiteY3-480" fmla="*/ 9668 h 10149"/>
              <a:gd name="connsiteX4-481" fmla="*/ 5195 w 10144"/>
              <a:gd name="connsiteY4-482" fmla="*/ 10035 h 10149"/>
              <a:gd name="connsiteX5-483" fmla="*/ 9667 w 10144"/>
              <a:gd name="connsiteY5-484" fmla="*/ 9770 h 10149"/>
              <a:gd name="connsiteX6-485" fmla="*/ 10143 w 10144"/>
              <a:gd name="connsiteY6-486" fmla="*/ 5269 h 10149"/>
              <a:gd name="connsiteX7-487" fmla="*/ 9625 w 10144"/>
              <a:gd name="connsiteY7-488" fmla="*/ 684 h 10149"/>
              <a:gd name="connsiteX0-489" fmla="*/ 9625 w 10144"/>
              <a:gd name="connsiteY0-490" fmla="*/ 684 h 10122"/>
              <a:gd name="connsiteX1-491" fmla="*/ 5179 w 10144"/>
              <a:gd name="connsiteY1-492" fmla="*/ 353 h 10122"/>
              <a:gd name="connsiteX2-493" fmla="*/ 561 w 10144"/>
              <a:gd name="connsiteY2-494" fmla="*/ 801 h 10122"/>
              <a:gd name="connsiteX3-495" fmla="*/ 620 w 10144"/>
              <a:gd name="connsiteY3-496" fmla="*/ 9668 h 10122"/>
              <a:gd name="connsiteX4-497" fmla="*/ 5195 w 10144"/>
              <a:gd name="connsiteY4-498" fmla="*/ 10035 h 10122"/>
              <a:gd name="connsiteX5-499" fmla="*/ 9667 w 10144"/>
              <a:gd name="connsiteY5-500" fmla="*/ 9770 h 10122"/>
              <a:gd name="connsiteX6-501" fmla="*/ 10143 w 10144"/>
              <a:gd name="connsiteY6-502" fmla="*/ 5269 h 10122"/>
              <a:gd name="connsiteX7-503" fmla="*/ 9625 w 10144"/>
              <a:gd name="connsiteY7-504" fmla="*/ 684 h 10122"/>
              <a:gd name="connsiteX0-505" fmla="*/ 9601 w 10120"/>
              <a:gd name="connsiteY0-506" fmla="*/ 684 h 10446"/>
              <a:gd name="connsiteX1-507" fmla="*/ 5155 w 10120"/>
              <a:gd name="connsiteY1-508" fmla="*/ 353 h 10446"/>
              <a:gd name="connsiteX2-509" fmla="*/ 553 w 10120"/>
              <a:gd name="connsiteY2-510" fmla="*/ 801 h 10446"/>
              <a:gd name="connsiteX3-511" fmla="*/ 596 w 10120"/>
              <a:gd name="connsiteY3-512" fmla="*/ 9668 h 10446"/>
              <a:gd name="connsiteX4-513" fmla="*/ 5171 w 10120"/>
              <a:gd name="connsiteY4-514" fmla="*/ 10035 h 10446"/>
              <a:gd name="connsiteX5-515" fmla="*/ 9643 w 10120"/>
              <a:gd name="connsiteY5-516" fmla="*/ 9770 h 10446"/>
              <a:gd name="connsiteX6-517" fmla="*/ 10119 w 10120"/>
              <a:gd name="connsiteY6-518" fmla="*/ 5269 h 10446"/>
              <a:gd name="connsiteX7-519" fmla="*/ 9601 w 10120"/>
              <a:gd name="connsiteY7-520" fmla="*/ 684 h 10446"/>
              <a:gd name="connsiteX0-521" fmla="*/ 9599 w 10118"/>
              <a:gd name="connsiteY0-522" fmla="*/ 430 h 9905"/>
              <a:gd name="connsiteX1-523" fmla="*/ 5153 w 10118"/>
              <a:gd name="connsiteY1-524" fmla="*/ 99 h 9905"/>
              <a:gd name="connsiteX2-525" fmla="*/ 551 w 10118"/>
              <a:gd name="connsiteY2-526" fmla="*/ 547 h 9905"/>
              <a:gd name="connsiteX3-527" fmla="*/ 89 w 10118"/>
              <a:gd name="connsiteY3-528" fmla="*/ 4589 h 9905"/>
              <a:gd name="connsiteX4-529" fmla="*/ 594 w 10118"/>
              <a:gd name="connsiteY4-530" fmla="*/ 9414 h 9905"/>
              <a:gd name="connsiteX5-531" fmla="*/ 5169 w 10118"/>
              <a:gd name="connsiteY5-532" fmla="*/ 9781 h 9905"/>
              <a:gd name="connsiteX6-533" fmla="*/ 9641 w 10118"/>
              <a:gd name="connsiteY6-534" fmla="*/ 9516 h 9905"/>
              <a:gd name="connsiteX7-535" fmla="*/ 10117 w 10118"/>
              <a:gd name="connsiteY7-536" fmla="*/ 5015 h 9905"/>
              <a:gd name="connsiteX8" fmla="*/ 9599 w 10118"/>
              <a:gd name="connsiteY8" fmla="*/ 430 h 9905"/>
              <a:gd name="connsiteX0-537" fmla="*/ 9464 w 9977"/>
              <a:gd name="connsiteY0-538" fmla="*/ 434 h 10000"/>
              <a:gd name="connsiteX1-539" fmla="*/ 5070 w 9977"/>
              <a:gd name="connsiteY1-540" fmla="*/ 100 h 10000"/>
              <a:gd name="connsiteX2-541" fmla="*/ 522 w 9977"/>
              <a:gd name="connsiteY2-542" fmla="*/ 552 h 10000"/>
              <a:gd name="connsiteX3-543" fmla="*/ 65 w 9977"/>
              <a:gd name="connsiteY3-544" fmla="*/ 4633 h 10000"/>
              <a:gd name="connsiteX4-545" fmla="*/ 564 w 9977"/>
              <a:gd name="connsiteY4-546" fmla="*/ 9504 h 10000"/>
              <a:gd name="connsiteX5-547" fmla="*/ 5086 w 9977"/>
              <a:gd name="connsiteY5-548" fmla="*/ 9875 h 10000"/>
              <a:gd name="connsiteX6-549" fmla="*/ 9506 w 9977"/>
              <a:gd name="connsiteY6-550" fmla="*/ 9607 h 10000"/>
              <a:gd name="connsiteX7-551" fmla="*/ 9976 w 9977"/>
              <a:gd name="connsiteY7-552" fmla="*/ 5063 h 10000"/>
              <a:gd name="connsiteX8-553" fmla="*/ 9464 w 9977"/>
              <a:gd name="connsiteY8-554" fmla="*/ 434 h 10000"/>
              <a:gd name="connsiteX0-555" fmla="*/ 9486 w 10000"/>
              <a:gd name="connsiteY0-556" fmla="*/ 436 h 10002"/>
              <a:gd name="connsiteX1-557" fmla="*/ 5082 w 10000"/>
              <a:gd name="connsiteY1-558" fmla="*/ 102 h 10002"/>
              <a:gd name="connsiteX2-559" fmla="*/ 572 w 10000"/>
              <a:gd name="connsiteY2-560" fmla="*/ 377 h 10002"/>
              <a:gd name="connsiteX3-561" fmla="*/ 65 w 10000"/>
              <a:gd name="connsiteY3-562" fmla="*/ 4635 h 10002"/>
              <a:gd name="connsiteX4-563" fmla="*/ 565 w 10000"/>
              <a:gd name="connsiteY4-564" fmla="*/ 9506 h 10002"/>
              <a:gd name="connsiteX5-565" fmla="*/ 5098 w 10000"/>
              <a:gd name="connsiteY5-566" fmla="*/ 9877 h 10002"/>
              <a:gd name="connsiteX6-567" fmla="*/ 9528 w 10000"/>
              <a:gd name="connsiteY6-568" fmla="*/ 9609 h 10002"/>
              <a:gd name="connsiteX7-569" fmla="*/ 9999 w 10000"/>
              <a:gd name="connsiteY7-570" fmla="*/ 5065 h 10002"/>
              <a:gd name="connsiteX8-571" fmla="*/ 9486 w 10000"/>
              <a:gd name="connsiteY8-572" fmla="*/ 436 h 10002"/>
              <a:gd name="connsiteX0-573" fmla="*/ 9422 w 9936"/>
              <a:gd name="connsiteY0-574" fmla="*/ 436 h 9996"/>
              <a:gd name="connsiteX1-575" fmla="*/ 5018 w 9936"/>
              <a:gd name="connsiteY1-576" fmla="*/ 102 h 9996"/>
              <a:gd name="connsiteX2-577" fmla="*/ 508 w 9936"/>
              <a:gd name="connsiteY2-578" fmla="*/ 377 h 9996"/>
              <a:gd name="connsiteX3-579" fmla="*/ 1 w 9936"/>
              <a:gd name="connsiteY3-580" fmla="*/ 4635 h 9996"/>
              <a:gd name="connsiteX4-581" fmla="*/ 501 w 9936"/>
              <a:gd name="connsiteY4-582" fmla="*/ 9506 h 9996"/>
              <a:gd name="connsiteX5-583" fmla="*/ 5034 w 9936"/>
              <a:gd name="connsiteY5-584" fmla="*/ 9877 h 9996"/>
              <a:gd name="connsiteX6-585" fmla="*/ 9464 w 9936"/>
              <a:gd name="connsiteY6-586" fmla="*/ 9609 h 9996"/>
              <a:gd name="connsiteX7-587" fmla="*/ 9935 w 9936"/>
              <a:gd name="connsiteY7-588" fmla="*/ 5065 h 9996"/>
              <a:gd name="connsiteX8-589" fmla="*/ 9422 w 9936"/>
              <a:gd name="connsiteY8-590" fmla="*/ 436 h 9996"/>
              <a:gd name="connsiteX0-591" fmla="*/ 9483 w 9971"/>
              <a:gd name="connsiteY0-592" fmla="*/ 436 h 10000"/>
              <a:gd name="connsiteX1-593" fmla="*/ 5050 w 9971"/>
              <a:gd name="connsiteY1-594" fmla="*/ 102 h 10000"/>
              <a:gd name="connsiteX2-595" fmla="*/ 511 w 9971"/>
              <a:gd name="connsiteY2-596" fmla="*/ 377 h 10000"/>
              <a:gd name="connsiteX3-597" fmla="*/ 1 w 9971"/>
              <a:gd name="connsiteY3-598" fmla="*/ 4637 h 10000"/>
              <a:gd name="connsiteX4-599" fmla="*/ 504 w 9971"/>
              <a:gd name="connsiteY4-600" fmla="*/ 9510 h 10000"/>
              <a:gd name="connsiteX5-601" fmla="*/ 5066 w 9971"/>
              <a:gd name="connsiteY5-602" fmla="*/ 9881 h 10000"/>
              <a:gd name="connsiteX6-603" fmla="*/ 9525 w 9971"/>
              <a:gd name="connsiteY6-604" fmla="*/ 9613 h 10000"/>
              <a:gd name="connsiteX7-605" fmla="*/ 9968 w 9971"/>
              <a:gd name="connsiteY7-606" fmla="*/ 5067 h 10000"/>
              <a:gd name="connsiteX8-607" fmla="*/ 9483 w 9971"/>
              <a:gd name="connsiteY8-608" fmla="*/ 436 h 10000"/>
              <a:gd name="connsiteX0-609" fmla="*/ 9511 w 9999"/>
              <a:gd name="connsiteY0-610" fmla="*/ 436 h 10012"/>
              <a:gd name="connsiteX1-611" fmla="*/ 5065 w 9999"/>
              <a:gd name="connsiteY1-612" fmla="*/ 102 h 10012"/>
              <a:gd name="connsiteX2-613" fmla="*/ 512 w 9999"/>
              <a:gd name="connsiteY2-614" fmla="*/ 377 h 10012"/>
              <a:gd name="connsiteX3-615" fmla="*/ 1 w 9999"/>
              <a:gd name="connsiteY3-616" fmla="*/ 4637 h 10012"/>
              <a:gd name="connsiteX4-617" fmla="*/ 505 w 9999"/>
              <a:gd name="connsiteY4-618" fmla="*/ 9510 h 10012"/>
              <a:gd name="connsiteX5-619" fmla="*/ 5081 w 9999"/>
              <a:gd name="connsiteY5-620" fmla="*/ 9881 h 10012"/>
              <a:gd name="connsiteX6-621" fmla="*/ 9522 w 9999"/>
              <a:gd name="connsiteY6-622" fmla="*/ 9637 h 10012"/>
              <a:gd name="connsiteX7-623" fmla="*/ 9997 w 9999"/>
              <a:gd name="connsiteY7-624" fmla="*/ 5067 h 10012"/>
              <a:gd name="connsiteX8-625" fmla="*/ 9511 w 9999"/>
              <a:gd name="connsiteY8-626" fmla="*/ 436 h 10012"/>
              <a:gd name="connsiteX0-627" fmla="*/ 9512 w 10003"/>
              <a:gd name="connsiteY0-628" fmla="*/ 435 h 10000"/>
              <a:gd name="connsiteX1-629" fmla="*/ 5066 w 10003"/>
              <a:gd name="connsiteY1-630" fmla="*/ 102 h 10000"/>
              <a:gd name="connsiteX2-631" fmla="*/ 512 w 10003"/>
              <a:gd name="connsiteY2-632" fmla="*/ 377 h 10000"/>
              <a:gd name="connsiteX3-633" fmla="*/ 1 w 10003"/>
              <a:gd name="connsiteY3-634" fmla="*/ 4631 h 10000"/>
              <a:gd name="connsiteX4-635" fmla="*/ 505 w 10003"/>
              <a:gd name="connsiteY4-636" fmla="*/ 9499 h 10000"/>
              <a:gd name="connsiteX5-637" fmla="*/ 5082 w 10003"/>
              <a:gd name="connsiteY5-638" fmla="*/ 9869 h 10000"/>
              <a:gd name="connsiteX6-639" fmla="*/ 9523 w 10003"/>
              <a:gd name="connsiteY6-640" fmla="*/ 9625 h 10000"/>
              <a:gd name="connsiteX7-641" fmla="*/ 9998 w 10003"/>
              <a:gd name="connsiteY7-642" fmla="*/ 5061 h 10000"/>
              <a:gd name="connsiteX8-643" fmla="*/ 9512 w 10003"/>
              <a:gd name="connsiteY8-644" fmla="*/ 435 h 10000"/>
              <a:gd name="connsiteX0-645" fmla="*/ 9512 w 10003"/>
              <a:gd name="connsiteY0-646" fmla="*/ 435 h 10000"/>
              <a:gd name="connsiteX1-647" fmla="*/ 5066 w 10003"/>
              <a:gd name="connsiteY1-648" fmla="*/ 102 h 10000"/>
              <a:gd name="connsiteX2-649" fmla="*/ 512 w 10003"/>
              <a:gd name="connsiteY2-650" fmla="*/ 377 h 10000"/>
              <a:gd name="connsiteX3-651" fmla="*/ 1 w 10003"/>
              <a:gd name="connsiteY3-652" fmla="*/ 4631 h 10000"/>
              <a:gd name="connsiteX4-653" fmla="*/ 505 w 10003"/>
              <a:gd name="connsiteY4-654" fmla="*/ 9499 h 10000"/>
              <a:gd name="connsiteX5-655" fmla="*/ 5082 w 10003"/>
              <a:gd name="connsiteY5-656" fmla="*/ 9869 h 10000"/>
              <a:gd name="connsiteX6-657" fmla="*/ 9523 w 10003"/>
              <a:gd name="connsiteY6-658" fmla="*/ 9625 h 10000"/>
              <a:gd name="connsiteX7-659" fmla="*/ 9998 w 10003"/>
              <a:gd name="connsiteY7-660" fmla="*/ 5061 h 10000"/>
              <a:gd name="connsiteX8-661" fmla="*/ 9512 w 10003"/>
              <a:gd name="connsiteY8-662" fmla="*/ 435 h 10000"/>
              <a:gd name="connsiteX0-663" fmla="*/ 9577 w 10068"/>
              <a:gd name="connsiteY0-664" fmla="*/ 435 h 9994"/>
              <a:gd name="connsiteX1-665" fmla="*/ 5131 w 10068"/>
              <a:gd name="connsiteY1-666" fmla="*/ 102 h 9994"/>
              <a:gd name="connsiteX2-667" fmla="*/ 577 w 10068"/>
              <a:gd name="connsiteY2-668" fmla="*/ 377 h 9994"/>
              <a:gd name="connsiteX3-669" fmla="*/ 66 w 10068"/>
              <a:gd name="connsiteY3-670" fmla="*/ 4631 h 9994"/>
              <a:gd name="connsiteX4-671" fmla="*/ 570 w 10068"/>
              <a:gd name="connsiteY4-672" fmla="*/ 9499 h 9994"/>
              <a:gd name="connsiteX5-673" fmla="*/ 5162 w 10068"/>
              <a:gd name="connsiteY5-674" fmla="*/ 9845 h 9994"/>
              <a:gd name="connsiteX6-675" fmla="*/ 9588 w 10068"/>
              <a:gd name="connsiteY6-676" fmla="*/ 9625 h 9994"/>
              <a:gd name="connsiteX7-677" fmla="*/ 10063 w 10068"/>
              <a:gd name="connsiteY7-678" fmla="*/ 5061 h 9994"/>
              <a:gd name="connsiteX8-679" fmla="*/ 9577 w 10068"/>
              <a:gd name="connsiteY8-680" fmla="*/ 435 h 9994"/>
              <a:gd name="connsiteX0-681" fmla="*/ 9447 w 9935"/>
              <a:gd name="connsiteY0-682" fmla="*/ 435 h 10084"/>
              <a:gd name="connsiteX1-683" fmla="*/ 5031 w 9935"/>
              <a:gd name="connsiteY1-684" fmla="*/ 102 h 10084"/>
              <a:gd name="connsiteX2-685" fmla="*/ 508 w 9935"/>
              <a:gd name="connsiteY2-686" fmla="*/ 377 h 10084"/>
              <a:gd name="connsiteX3-687" fmla="*/ 1 w 9935"/>
              <a:gd name="connsiteY3-688" fmla="*/ 4634 h 10084"/>
              <a:gd name="connsiteX4-689" fmla="*/ 501 w 9935"/>
              <a:gd name="connsiteY4-690" fmla="*/ 9505 h 10084"/>
              <a:gd name="connsiteX5-691" fmla="*/ 5062 w 9935"/>
              <a:gd name="connsiteY5-692" fmla="*/ 9851 h 10084"/>
              <a:gd name="connsiteX6-693" fmla="*/ 9458 w 9935"/>
              <a:gd name="connsiteY6-694" fmla="*/ 9631 h 10084"/>
              <a:gd name="connsiteX7-695" fmla="*/ 9930 w 9935"/>
              <a:gd name="connsiteY7-696" fmla="*/ 5064 h 10084"/>
              <a:gd name="connsiteX8-697" fmla="*/ 9447 w 9935"/>
              <a:gd name="connsiteY8-698" fmla="*/ 435 h 10084"/>
              <a:gd name="connsiteX0-699" fmla="*/ 9509 w 10000"/>
              <a:gd name="connsiteY0-700" fmla="*/ 431 h 10000"/>
              <a:gd name="connsiteX1-701" fmla="*/ 5064 w 10000"/>
              <a:gd name="connsiteY1-702" fmla="*/ 101 h 10000"/>
              <a:gd name="connsiteX2-703" fmla="*/ 511 w 10000"/>
              <a:gd name="connsiteY2-704" fmla="*/ 374 h 10000"/>
              <a:gd name="connsiteX3-705" fmla="*/ 1 w 10000"/>
              <a:gd name="connsiteY3-706" fmla="*/ 4595 h 10000"/>
              <a:gd name="connsiteX4-707" fmla="*/ 504 w 10000"/>
              <a:gd name="connsiteY4-708" fmla="*/ 9426 h 10000"/>
              <a:gd name="connsiteX5-709" fmla="*/ 5095 w 10000"/>
              <a:gd name="connsiteY5-710" fmla="*/ 9769 h 10000"/>
              <a:gd name="connsiteX6-711" fmla="*/ 9520 w 10000"/>
              <a:gd name="connsiteY6-712" fmla="*/ 9551 h 10000"/>
              <a:gd name="connsiteX7-713" fmla="*/ 9995 w 10000"/>
              <a:gd name="connsiteY7-714" fmla="*/ 5022 h 10000"/>
              <a:gd name="connsiteX8-715" fmla="*/ 9509 w 10000"/>
              <a:gd name="connsiteY8-716" fmla="*/ 431 h 10000"/>
              <a:gd name="connsiteX0-717" fmla="*/ 9509 w 10000"/>
              <a:gd name="connsiteY0-718" fmla="*/ 431 h 9855"/>
              <a:gd name="connsiteX1-719" fmla="*/ 5064 w 10000"/>
              <a:gd name="connsiteY1-720" fmla="*/ 101 h 9855"/>
              <a:gd name="connsiteX2-721" fmla="*/ 511 w 10000"/>
              <a:gd name="connsiteY2-722" fmla="*/ 374 h 9855"/>
              <a:gd name="connsiteX3-723" fmla="*/ 1 w 10000"/>
              <a:gd name="connsiteY3-724" fmla="*/ 4595 h 9855"/>
              <a:gd name="connsiteX4-725" fmla="*/ 504 w 10000"/>
              <a:gd name="connsiteY4-726" fmla="*/ 9426 h 9855"/>
              <a:gd name="connsiteX5-727" fmla="*/ 5095 w 10000"/>
              <a:gd name="connsiteY5-728" fmla="*/ 9769 h 9855"/>
              <a:gd name="connsiteX6-729" fmla="*/ 9520 w 10000"/>
              <a:gd name="connsiteY6-730" fmla="*/ 9551 h 9855"/>
              <a:gd name="connsiteX7-731" fmla="*/ 9995 w 10000"/>
              <a:gd name="connsiteY7-732" fmla="*/ 5022 h 9855"/>
              <a:gd name="connsiteX8-733" fmla="*/ 9509 w 10000"/>
              <a:gd name="connsiteY8-734" fmla="*/ 431 h 9855"/>
              <a:gd name="connsiteX0-735" fmla="*/ 9509 w 10000"/>
              <a:gd name="connsiteY0-736" fmla="*/ 437 h 10097"/>
              <a:gd name="connsiteX1-737" fmla="*/ 5064 w 10000"/>
              <a:gd name="connsiteY1-738" fmla="*/ 102 h 10097"/>
              <a:gd name="connsiteX2-739" fmla="*/ 511 w 10000"/>
              <a:gd name="connsiteY2-740" fmla="*/ 380 h 10097"/>
              <a:gd name="connsiteX3-741" fmla="*/ 1 w 10000"/>
              <a:gd name="connsiteY3-742" fmla="*/ 4663 h 10097"/>
              <a:gd name="connsiteX4-743" fmla="*/ 504 w 10000"/>
              <a:gd name="connsiteY4-744" fmla="*/ 9565 h 10097"/>
              <a:gd name="connsiteX5-745" fmla="*/ 5095 w 10000"/>
              <a:gd name="connsiteY5-746" fmla="*/ 9913 h 10097"/>
              <a:gd name="connsiteX6-747" fmla="*/ 9520 w 10000"/>
              <a:gd name="connsiteY6-748" fmla="*/ 9692 h 10097"/>
              <a:gd name="connsiteX7-749" fmla="*/ 9995 w 10000"/>
              <a:gd name="connsiteY7-750" fmla="*/ 5096 h 10097"/>
              <a:gd name="connsiteX8-751" fmla="*/ 9509 w 10000"/>
              <a:gd name="connsiteY8-752" fmla="*/ 437 h 10097"/>
              <a:gd name="connsiteX0-753" fmla="*/ 9518 w 10009"/>
              <a:gd name="connsiteY0-754" fmla="*/ 437 h 10052"/>
              <a:gd name="connsiteX1-755" fmla="*/ 5073 w 10009"/>
              <a:gd name="connsiteY1-756" fmla="*/ 102 h 10052"/>
              <a:gd name="connsiteX2-757" fmla="*/ 520 w 10009"/>
              <a:gd name="connsiteY2-758" fmla="*/ 380 h 10052"/>
              <a:gd name="connsiteX3-759" fmla="*/ 10 w 10009"/>
              <a:gd name="connsiteY3-760" fmla="*/ 4663 h 10052"/>
              <a:gd name="connsiteX4-761" fmla="*/ 391 w 10009"/>
              <a:gd name="connsiteY4-762" fmla="*/ 9493 h 10052"/>
              <a:gd name="connsiteX5-763" fmla="*/ 5104 w 10009"/>
              <a:gd name="connsiteY5-764" fmla="*/ 9913 h 10052"/>
              <a:gd name="connsiteX6-765" fmla="*/ 9529 w 10009"/>
              <a:gd name="connsiteY6-766" fmla="*/ 9692 h 10052"/>
              <a:gd name="connsiteX7-767" fmla="*/ 10004 w 10009"/>
              <a:gd name="connsiteY7-768" fmla="*/ 5096 h 10052"/>
              <a:gd name="connsiteX8-769" fmla="*/ 9518 w 10009"/>
              <a:gd name="connsiteY8-770" fmla="*/ 437 h 10052"/>
              <a:gd name="connsiteX0-771" fmla="*/ 9518 w 10009"/>
              <a:gd name="connsiteY0-772" fmla="*/ 437 h 10052"/>
              <a:gd name="connsiteX1-773" fmla="*/ 5073 w 10009"/>
              <a:gd name="connsiteY1-774" fmla="*/ 102 h 10052"/>
              <a:gd name="connsiteX2-775" fmla="*/ 520 w 10009"/>
              <a:gd name="connsiteY2-776" fmla="*/ 380 h 10052"/>
              <a:gd name="connsiteX3-777" fmla="*/ 10 w 10009"/>
              <a:gd name="connsiteY3-778" fmla="*/ 4663 h 10052"/>
              <a:gd name="connsiteX4-779" fmla="*/ 391 w 10009"/>
              <a:gd name="connsiteY4-780" fmla="*/ 9493 h 10052"/>
              <a:gd name="connsiteX5-781" fmla="*/ 5104 w 10009"/>
              <a:gd name="connsiteY5-782" fmla="*/ 9913 h 10052"/>
              <a:gd name="connsiteX6-783" fmla="*/ 9529 w 10009"/>
              <a:gd name="connsiteY6-784" fmla="*/ 9692 h 10052"/>
              <a:gd name="connsiteX7-785" fmla="*/ 10004 w 10009"/>
              <a:gd name="connsiteY7-786" fmla="*/ 5096 h 10052"/>
              <a:gd name="connsiteX8-787" fmla="*/ 9518 w 10009"/>
              <a:gd name="connsiteY8-788" fmla="*/ 437 h 10052"/>
              <a:gd name="connsiteX0-789" fmla="*/ 9518 w 10009"/>
              <a:gd name="connsiteY0-790" fmla="*/ 437 h 10052"/>
              <a:gd name="connsiteX1-791" fmla="*/ 5073 w 10009"/>
              <a:gd name="connsiteY1-792" fmla="*/ 102 h 10052"/>
              <a:gd name="connsiteX2-793" fmla="*/ 520 w 10009"/>
              <a:gd name="connsiteY2-794" fmla="*/ 380 h 10052"/>
              <a:gd name="connsiteX3-795" fmla="*/ 10 w 10009"/>
              <a:gd name="connsiteY3-796" fmla="*/ 4663 h 10052"/>
              <a:gd name="connsiteX4-797" fmla="*/ 391 w 10009"/>
              <a:gd name="connsiteY4-798" fmla="*/ 9493 h 10052"/>
              <a:gd name="connsiteX5-799" fmla="*/ 5104 w 10009"/>
              <a:gd name="connsiteY5-800" fmla="*/ 9913 h 10052"/>
              <a:gd name="connsiteX6-801" fmla="*/ 9529 w 10009"/>
              <a:gd name="connsiteY6-802" fmla="*/ 9692 h 10052"/>
              <a:gd name="connsiteX7-803" fmla="*/ 10004 w 10009"/>
              <a:gd name="connsiteY7-804" fmla="*/ 5096 h 10052"/>
              <a:gd name="connsiteX8-805" fmla="*/ 9518 w 10009"/>
              <a:gd name="connsiteY8-806" fmla="*/ 437 h 10052"/>
              <a:gd name="connsiteX0-807" fmla="*/ 9518 w 10009"/>
              <a:gd name="connsiteY0-808" fmla="*/ 484 h 10099"/>
              <a:gd name="connsiteX1-809" fmla="*/ 5073 w 10009"/>
              <a:gd name="connsiteY1-810" fmla="*/ 149 h 10099"/>
              <a:gd name="connsiteX2-811" fmla="*/ 520 w 10009"/>
              <a:gd name="connsiteY2-812" fmla="*/ 355 h 10099"/>
              <a:gd name="connsiteX3-813" fmla="*/ 10 w 10009"/>
              <a:gd name="connsiteY3-814" fmla="*/ 4710 h 10099"/>
              <a:gd name="connsiteX4-815" fmla="*/ 391 w 10009"/>
              <a:gd name="connsiteY4-816" fmla="*/ 9540 h 10099"/>
              <a:gd name="connsiteX5-817" fmla="*/ 5104 w 10009"/>
              <a:gd name="connsiteY5-818" fmla="*/ 9960 h 10099"/>
              <a:gd name="connsiteX6-819" fmla="*/ 9529 w 10009"/>
              <a:gd name="connsiteY6-820" fmla="*/ 9739 h 10099"/>
              <a:gd name="connsiteX7-821" fmla="*/ 10004 w 10009"/>
              <a:gd name="connsiteY7-822" fmla="*/ 5143 h 10099"/>
              <a:gd name="connsiteX8-823" fmla="*/ 9518 w 10009"/>
              <a:gd name="connsiteY8-824" fmla="*/ 484 h 10099"/>
              <a:gd name="connsiteX0-825" fmla="*/ 9518 w 10009"/>
              <a:gd name="connsiteY0-826" fmla="*/ 436 h 10051"/>
              <a:gd name="connsiteX1-827" fmla="*/ 5073 w 10009"/>
              <a:gd name="connsiteY1-828" fmla="*/ 101 h 10051"/>
              <a:gd name="connsiteX2-829" fmla="*/ 520 w 10009"/>
              <a:gd name="connsiteY2-830" fmla="*/ 307 h 10051"/>
              <a:gd name="connsiteX3-831" fmla="*/ 10 w 10009"/>
              <a:gd name="connsiteY3-832" fmla="*/ 4662 h 10051"/>
              <a:gd name="connsiteX4-833" fmla="*/ 391 w 10009"/>
              <a:gd name="connsiteY4-834" fmla="*/ 9492 h 10051"/>
              <a:gd name="connsiteX5-835" fmla="*/ 5104 w 10009"/>
              <a:gd name="connsiteY5-836" fmla="*/ 9912 h 10051"/>
              <a:gd name="connsiteX6-837" fmla="*/ 9529 w 10009"/>
              <a:gd name="connsiteY6-838" fmla="*/ 9691 h 10051"/>
              <a:gd name="connsiteX7-839" fmla="*/ 10004 w 10009"/>
              <a:gd name="connsiteY7-840" fmla="*/ 5095 h 10051"/>
              <a:gd name="connsiteX8-841" fmla="*/ 9518 w 10009"/>
              <a:gd name="connsiteY8-842" fmla="*/ 436 h 10051"/>
              <a:gd name="connsiteX0-843" fmla="*/ 9646 w 10137"/>
              <a:gd name="connsiteY0-844" fmla="*/ 436 h 10051"/>
              <a:gd name="connsiteX1-845" fmla="*/ 5201 w 10137"/>
              <a:gd name="connsiteY1-846" fmla="*/ 101 h 10051"/>
              <a:gd name="connsiteX2-847" fmla="*/ 648 w 10137"/>
              <a:gd name="connsiteY2-848" fmla="*/ 307 h 10051"/>
              <a:gd name="connsiteX3-849" fmla="*/ 2 w 10137"/>
              <a:gd name="connsiteY3-850" fmla="*/ 4855 h 10051"/>
              <a:gd name="connsiteX4-851" fmla="*/ 519 w 10137"/>
              <a:gd name="connsiteY4-852" fmla="*/ 9492 h 10051"/>
              <a:gd name="connsiteX5-853" fmla="*/ 5232 w 10137"/>
              <a:gd name="connsiteY5-854" fmla="*/ 9912 h 10051"/>
              <a:gd name="connsiteX6-855" fmla="*/ 9657 w 10137"/>
              <a:gd name="connsiteY6-856" fmla="*/ 9691 h 10051"/>
              <a:gd name="connsiteX7-857" fmla="*/ 10132 w 10137"/>
              <a:gd name="connsiteY7-858" fmla="*/ 5095 h 10051"/>
              <a:gd name="connsiteX8-859" fmla="*/ 9646 w 10137"/>
              <a:gd name="connsiteY8-860" fmla="*/ 436 h 10051"/>
              <a:gd name="connsiteX0-861" fmla="*/ 9647 w 10138"/>
              <a:gd name="connsiteY0-862" fmla="*/ 436 h 10051"/>
              <a:gd name="connsiteX1-863" fmla="*/ 5202 w 10138"/>
              <a:gd name="connsiteY1-864" fmla="*/ 101 h 10051"/>
              <a:gd name="connsiteX2-865" fmla="*/ 479 w 10138"/>
              <a:gd name="connsiteY2-866" fmla="*/ 350 h 10051"/>
              <a:gd name="connsiteX3-867" fmla="*/ 3 w 10138"/>
              <a:gd name="connsiteY3-868" fmla="*/ 4855 h 10051"/>
              <a:gd name="connsiteX4-869" fmla="*/ 520 w 10138"/>
              <a:gd name="connsiteY4-870" fmla="*/ 9492 h 10051"/>
              <a:gd name="connsiteX5-871" fmla="*/ 5233 w 10138"/>
              <a:gd name="connsiteY5-872" fmla="*/ 9912 h 10051"/>
              <a:gd name="connsiteX6-873" fmla="*/ 9658 w 10138"/>
              <a:gd name="connsiteY6-874" fmla="*/ 9691 h 10051"/>
              <a:gd name="connsiteX7-875" fmla="*/ 10133 w 10138"/>
              <a:gd name="connsiteY7-876" fmla="*/ 5095 h 10051"/>
              <a:gd name="connsiteX8-877" fmla="*/ 9647 w 10138"/>
              <a:gd name="connsiteY8-878" fmla="*/ 436 h 10051"/>
              <a:gd name="connsiteX0-879" fmla="*/ 9647 w 10138"/>
              <a:gd name="connsiteY0-880" fmla="*/ 444 h 10059"/>
              <a:gd name="connsiteX1-881" fmla="*/ 5202 w 10138"/>
              <a:gd name="connsiteY1-882" fmla="*/ 109 h 10059"/>
              <a:gd name="connsiteX2-883" fmla="*/ 479 w 10138"/>
              <a:gd name="connsiteY2-884" fmla="*/ 358 h 10059"/>
              <a:gd name="connsiteX3-885" fmla="*/ 3 w 10138"/>
              <a:gd name="connsiteY3-886" fmla="*/ 4863 h 10059"/>
              <a:gd name="connsiteX4-887" fmla="*/ 520 w 10138"/>
              <a:gd name="connsiteY4-888" fmla="*/ 9500 h 10059"/>
              <a:gd name="connsiteX5-889" fmla="*/ 5233 w 10138"/>
              <a:gd name="connsiteY5-890" fmla="*/ 9920 h 10059"/>
              <a:gd name="connsiteX6-891" fmla="*/ 9658 w 10138"/>
              <a:gd name="connsiteY6-892" fmla="*/ 9699 h 10059"/>
              <a:gd name="connsiteX7-893" fmla="*/ 10133 w 10138"/>
              <a:gd name="connsiteY7-894" fmla="*/ 5103 h 10059"/>
              <a:gd name="connsiteX8-895" fmla="*/ 9647 w 10138"/>
              <a:gd name="connsiteY8-896" fmla="*/ 444 h 10059"/>
              <a:gd name="connsiteX0-897" fmla="*/ 9647 w 10138"/>
              <a:gd name="connsiteY0-898" fmla="*/ 444 h 10059"/>
              <a:gd name="connsiteX1-899" fmla="*/ 5202 w 10138"/>
              <a:gd name="connsiteY1-900" fmla="*/ 109 h 10059"/>
              <a:gd name="connsiteX2-901" fmla="*/ 479 w 10138"/>
              <a:gd name="connsiteY2-902" fmla="*/ 358 h 10059"/>
              <a:gd name="connsiteX3-903" fmla="*/ 3 w 10138"/>
              <a:gd name="connsiteY3-904" fmla="*/ 4863 h 10059"/>
              <a:gd name="connsiteX4-905" fmla="*/ 520 w 10138"/>
              <a:gd name="connsiteY4-906" fmla="*/ 9500 h 10059"/>
              <a:gd name="connsiteX5-907" fmla="*/ 5233 w 10138"/>
              <a:gd name="connsiteY5-908" fmla="*/ 9920 h 10059"/>
              <a:gd name="connsiteX6-909" fmla="*/ 9658 w 10138"/>
              <a:gd name="connsiteY6-910" fmla="*/ 9699 h 10059"/>
              <a:gd name="connsiteX7-911" fmla="*/ 10133 w 10138"/>
              <a:gd name="connsiteY7-912" fmla="*/ 5103 h 10059"/>
              <a:gd name="connsiteX8-913" fmla="*/ 9647 w 10138"/>
              <a:gd name="connsiteY8-914" fmla="*/ 444 h 10059"/>
              <a:gd name="connsiteX0-915" fmla="*/ 9647 w 10138"/>
              <a:gd name="connsiteY0-916" fmla="*/ 489 h 10104"/>
              <a:gd name="connsiteX1-917" fmla="*/ 4976 w 10138"/>
              <a:gd name="connsiteY1-918" fmla="*/ 47 h 10104"/>
              <a:gd name="connsiteX2-919" fmla="*/ 479 w 10138"/>
              <a:gd name="connsiteY2-920" fmla="*/ 403 h 10104"/>
              <a:gd name="connsiteX3-921" fmla="*/ 3 w 10138"/>
              <a:gd name="connsiteY3-922" fmla="*/ 4908 h 10104"/>
              <a:gd name="connsiteX4-923" fmla="*/ 520 w 10138"/>
              <a:gd name="connsiteY4-924" fmla="*/ 9545 h 10104"/>
              <a:gd name="connsiteX5-925" fmla="*/ 5233 w 10138"/>
              <a:gd name="connsiteY5-926" fmla="*/ 9965 h 10104"/>
              <a:gd name="connsiteX6-927" fmla="*/ 9658 w 10138"/>
              <a:gd name="connsiteY6-928" fmla="*/ 9744 h 10104"/>
              <a:gd name="connsiteX7-929" fmla="*/ 10133 w 10138"/>
              <a:gd name="connsiteY7-930" fmla="*/ 5148 h 10104"/>
              <a:gd name="connsiteX8-931" fmla="*/ 9647 w 10138"/>
              <a:gd name="connsiteY8-932" fmla="*/ 489 h 10104"/>
              <a:gd name="connsiteX0-933" fmla="*/ 9783 w 10174"/>
              <a:gd name="connsiteY0-934" fmla="*/ 464 h 10122"/>
              <a:gd name="connsiteX1-935" fmla="*/ 4976 w 10174"/>
              <a:gd name="connsiteY1-936" fmla="*/ 65 h 10122"/>
              <a:gd name="connsiteX2-937" fmla="*/ 479 w 10174"/>
              <a:gd name="connsiteY2-938" fmla="*/ 421 h 10122"/>
              <a:gd name="connsiteX3-939" fmla="*/ 3 w 10174"/>
              <a:gd name="connsiteY3-940" fmla="*/ 4926 h 10122"/>
              <a:gd name="connsiteX4-941" fmla="*/ 520 w 10174"/>
              <a:gd name="connsiteY4-942" fmla="*/ 9563 h 10122"/>
              <a:gd name="connsiteX5-943" fmla="*/ 5233 w 10174"/>
              <a:gd name="connsiteY5-944" fmla="*/ 9983 h 10122"/>
              <a:gd name="connsiteX6-945" fmla="*/ 9658 w 10174"/>
              <a:gd name="connsiteY6-946" fmla="*/ 9762 h 10122"/>
              <a:gd name="connsiteX7-947" fmla="*/ 10133 w 10174"/>
              <a:gd name="connsiteY7-948" fmla="*/ 5166 h 10122"/>
              <a:gd name="connsiteX8-949" fmla="*/ 9783 w 10174"/>
              <a:gd name="connsiteY8-950" fmla="*/ 464 h 10122"/>
              <a:gd name="connsiteX0-951" fmla="*/ 9783 w 10325"/>
              <a:gd name="connsiteY0-952" fmla="*/ 464 h 10122"/>
              <a:gd name="connsiteX1-953" fmla="*/ 4976 w 10325"/>
              <a:gd name="connsiteY1-954" fmla="*/ 65 h 10122"/>
              <a:gd name="connsiteX2-955" fmla="*/ 479 w 10325"/>
              <a:gd name="connsiteY2-956" fmla="*/ 421 h 10122"/>
              <a:gd name="connsiteX3-957" fmla="*/ 3 w 10325"/>
              <a:gd name="connsiteY3-958" fmla="*/ 4926 h 10122"/>
              <a:gd name="connsiteX4-959" fmla="*/ 520 w 10325"/>
              <a:gd name="connsiteY4-960" fmla="*/ 9563 h 10122"/>
              <a:gd name="connsiteX5-961" fmla="*/ 5233 w 10325"/>
              <a:gd name="connsiteY5-962" fmla="*/ 9983 h 10122"/>
              <a:gd name="connsiteX6-963" fmla="*/ 9658 w 10325"/>
              <a:gd name="connsiteY6-964" fmla="*/ 9762 h 10122"/>
              <a:gd name="connsiteX7-965" fmla="*/ 10325 w 10325"/>
              <a:gd name="connsiteY7-966" fmla="*/ 4952 h 10122"/>
              <a:gd name="connsiteX8-967" fmla="*/ 9783 w 10325"/>
              <a:gd name="connsiteY8-968" fmla="*/ 464 h 10122"/>
              <a:gd name="connsiteX0-969" fmla="*/ 9783 w 10364"/>
              <a:gd name="connsiteY0-970" fmla="*/ 464 h 10136"/>
              <a:gd name="connsiteX1-971" fmla="*/ 4976 w 10364"/>
              <a:gd name="connsiteY1-972" fmla="*/ 65 h 10136"/>
              <a:gd name="connsiteX2-973" fmla="*/ 479 w 10364"/>
              <a:gd name="connsiteY2-974" fmla="*/ 421 h 10136"/>
              <a:gd name="connsiteX3-975" fmla="*/ 3 w 10364"/>
              <a:gd name="connsiteY3-976" fmla="*/ 4926 h 10136"/>
              <a:gd name="connsiteX4-977" fmla="*/ 520 w 10364"/>
              <a:gd name="connsiteY4-978" fmla="*/ 9563 h 10136"/>
              <a:gd name="connsiteX5-979" fmla="*/ 5233 w 10364"/>
              <a:gd name="connsiteY5-980" fmla="*/ 9983 h 10136"/>
              <a:gd name="connsiteX6-981" fmla="*/ 9986 w 10364"/>
              <a:gd name="connsiteY6-982" fmla="*/ 9527 h 10136"/>
              <a:gd name="connsiteX7-983" fmla="*/ 10325 w 10364"/>
              <a:gd name="connsiteY7-984" fmla="*/ 4952 h 10136"/>
              <a:gd name="connsiteX8-985" fmla="*/ 9783 w 10364"/>
              <a:gd name="connsiteY8-986" fmla="*/ 464 h 10136"/>
              <a:gd name="connsiteX0-987" fmla="*/ 9783 w 10325"/>
              <a:gd name="connsiteY0-988" fmla="*/ 464 h 10136"/>
              <a:gd name="connsiteX1-989" fmla="*/ 4976 w 10325"/>
              <a:gd name="connsiteY1-990" fmla="*/ 65 h 10136"/>
              <a:gd name="connsiteX2-991" fmla="*/ 479 w 10325"/>
              <a:gd name="connsiteY2-992" fmla="*/ 421 h 10136"/>
              <a:gd name="connsiteX3-993" fmla="*/ 3 w 10325"/>
              <a:gd name="connsiteY3-994" fmla="*/ 4926 h 10136"/>
              <a:gd name="connsiteX4-995" fmla="*/ 520 w 10325"/>
              <a:gd name="connsiteY4-996" fmla="*/ 9563 h 10136"/>
              <a:gd name="connsiteX5-997" fmla="*/ 5233 w 10325"/>
              <a:gd name="connsiteY5-998" fmla="*/ 9983 h 10136"/>
              <a:gd name="connsiteX6-999" fmla="*/ 9986 w 10325"/>
              <a:gd name="connsiteY6-1000" fmla="*/ 9527 h 10136"/>
              <a:gd name="connsiteX7-1001" fmla="*/ 10325 w 10325"/>
              <a:gd name="connsiteY7-1002" fmla="*/ 4952 h 10136"/>
              <a:gd name="connsiteX8-1003" fmla="*/ 9783 w 10325"/>
              <a:gd name="connsiteY8-1004" fmla="*/ 464 h 10136"/>
              <a:gd name="connsiteX0-1005" fmla="*/ 9783 w 10325"/>
              <a:gd name="connsiteY0-1006" fmla="*/ 464 h 10136"/>
              <a:gd name="connsiteX1-1007" fmla="*/ 4976 w 10325"/>
              <a:gd name="connsiteY1-1008" fmla="*/ 65 h 10136"/>
              <a:gd name="connsiteX2-1009" fmla="*/ 479 w 10325"/>
              <a:gd name="connsiteY2-1010" fmla="*/ 421 h 10136"/>
              <a:gd name="connsiteX3-1011" fmla="*/ 3 w 10325"/>
              <a:gd name="connsiteY3-1012" fmla="*/ 4926 h 10136"/>
              <a:gd name="connsiteX4-1013" fmla="*/ 520 w 10325"/>
              <a:gd name="connsiteY4-1014" fmla="*/ 9563 h 10136"/>
              <a:gd name="connsiteX5-1015" fmla="*/ 5233 w 10325"/>
              <a:gd name="connsiteY5-1016" fmla="*/ 9983 h 10136"/>
              <a:gd name="connsiteX6-1017" fmla="*/ 9986 w 10325"/>
              <a:gd name="connsiteY6-1018" fmla="*/ 9527 h 10136"/>
              <a:gd name="connsiteX7-1019" fmla="*/ 10325 w 10325"/>
              <a:gd name="connsiteY7-1020" fmla="*/ 4952 h 10136"/>
              <a:gd name="connsiteX8-1021" fmla="*/ 9783 w 10325"/>
              <a:gd name="connsiteY8-1022" fmla="*/ 464 h 10136"/>
              <a:gd name="connsiteX0-1023" fmla="*/ 9783 w 10325"/>
              <a:gd name="connsiteY0-1024" fmla="*/ 464 h 10136"/>
              <a:gd name="connsiteX1-1025" fmla="*/ 4976 w 10325"/>
              <a:gd name="connsiteY1-1026" fmla="*/ 65 h 10136"/>
              <a:gd name="connsiteX2-1027" fmla="*/ 479 w 10325"/>
              <a:gd name="connsiteY2-1028" fmla="*/ 421 h 10136"/>
              <a:gd name="connsiteX3-1029" fmla="*/ 3 w 10325"/>
              <a:gd name="connsiteY3-1030" fmla="*/ 4926 h 10136"/>
              <a:gd name="connsiteX4-1031" fmla="*/ 520 w 10325"/>
              <a:gd name="connsiteY4-1032" fmla="*/ 9563 h 10136"/>
              <a:gd name="connsiteX5-1033" fmla="*/ 5233 w 10325"/>
              <a:gd name="connsiteY5-1034" fmla="*/ 9983 h 10136"/>
              <a:gd name="connsiteX6-1035" fmla="*/ 9986 w 10325"/>
              <a:gd name="connsiteY6-1036" fmla="*/ 9527 h 10136"/>
              <a:gd name="connsiteX7-1037" fmla="*/ 10325 w 10325"/>
              <a:gd name="connsiteY7-1038" fmla="*/ 4952 h 10136"/>
              <a:gd name="connsiteX8-1039" fmla="*/ 9783 w 10325"/>
              <a:gd name="connsiteY8-1040" fmla="*/ 464 h 10136"/>
              <a:gd name="connsiteX0-1041" fmla="*/ 9783 w 10325"/>
              <a:gd name="connsiteY0-1042" fmla="*/ 464 h 10136"/>
              <a:gd name="connsiteX1-1043" fmla="*/ 4976 w 10325"/>
              <a:gd name="connsiteY1-1044" fmla="*/ 65 h 10136"/>
              <a:gd name="connsiteX2-1045" fmla="*/ 479 w 10325"/>
              <a:gd name="connsiteY2-1046" fmla="*/ 421 h 10136"/>
              <a:gd name="connsiteX3-1047" fmla="*/ 3 w 10325"/>
              <a:gd name="connsiteY3-1048" fmla="*/ 4926 h 10136"/>
              <a:gd name="connsiteX4-1049" fmla="*/ 520 w 10325"/>
              <a:gd name="connsiteY4-1050" fmla="*/ 9563 h 10136"/>
              <a:gd name="connsiteX5-1051" fmla="*/ 5233 w 10325"/>
              <a:gd name="connsiteY5-1052" fmla="*/ 9983 h 10136"/>
              <a:gd name="connsiteX6-1053" fmla="*/ 9986 w 10325"/>
              <a:gd name="connsiteY6-1054" fmla="*/ 9527 h 10136"/>
              <a:gd name="connsiteX7-1055" fmla="*/ 10325 w 10325"/>
              <a:gd name="connsiteY7-1056" fmla="*/ 4952 h 10136"/>
              <a:gd name="connsiteX8-1057" fmla="*/ 9783 w 10325"/>
              <a:gd name="connsiteY8-1058" fmla="*/ 464 h 10136"/>
              <a:gd name="connsiteX0-1059" fmla="*/ 9783 w 10467"/>
              <a:gd name="connsiteY0-1060" fmla="*/ 464 h 10099"/>
              <a:gd name="connsiteX1-1061" fmla="*/ 4976 w 10467"/>
              <a:gd name="connsiteY1-1062" fmla="*/ 65 h 10099"/>
              <a:gd name="connsiteX2-1063" fmla="*/ 479 w 10467"/>
              <a:gd name="connsiteY2-1064" fmla="*/ 421 h 10099"/>
              <a:gd name="connsiteX3-1065" fmla="*/ 3 w 10467"/>
              <a:gd name="connsiteY3-1066" fmla="*/ 4926 h 10099"/>
              <a:gd name="connsiteX4-1067" fmla="*/ 520 w 10467"/>
              <a:gd name="connsiteY4-1068" fmla="*/ 9563 h 10099"/>
              <a:gd name="connsiteX5-1069" fmla="*/ 5403 w 10467"/>
              <a:gd name="connsiteY5-1070" fmla="*/ 9897 h 10099"/>
              <a:gd name="connsiteX6-1071" fmla="*/ 9986 w 10467"/>
              <a:gd name="connsiteY6-1072" fmla="*/ 9527 h 10099"/>
              <a:gd name="connsiteX7-1073" fmla="*/ 10325 w 10467"/>
              <a:gd name="connsiteY7-1074" fmla="*/ 4952 h 10099"/>
              <a:gd name="connsiteX8-1075" fmla="*/ 9783 w 10467"/>
              <a:gd name="connsiteY8-1076" fmla="*/ 464 h 10099"/>
              <a:gd name="connsiteX0-1077" fmla="*/ 9783 w 10467"/>
              <a:gd name="connsiteY0-1078" fmla="*/ 464 h 10112"/>
              <a:gd name="connsiteX1-1079" fmla="*/ 4976 w 10467"/>
              <a:gd name="connsiteY1-1080" fmla="*/ 65 h 10112"/>
              <a:gd name="connsiteX2-1081" fmla="*/ 479 w 10467"/>
              <a:gd name="connsiteY2-1082" fmla="*/ 421 h 10112"/>
              <a:gd name="connsiteX3-1083" fmla="*/ 3 w 10467"/>
              <a:gd name="connsiteY3-1084" fmla="*/ 4926 h 10112"/>
              <a:gd name="connsiteX4-1085" fmla="*/ 418 w 10467"/>
              <a:gd name="connsiteY4-1086" fmla="*/ 9584 h 10112"/>
              <a:gd name="connsiteX5-1087" fmla="*/ 5403 w 10467"/>
              <a:gd name="connsiteY5-1088" fmla="*/ 9897 h 10112"/>
              <a:gd name="connsiteX6-1089" fmla="*/ 9986 w 10467"/>
              <a:gd name="connsiteY6-1090" fmla="*/ 9527 h 10112"/>
              <a:gd name="connsiteX7-1091" fmla="*/ 10325 w 10467"/>
              <a:gd name="connsiteY7-1092" fmla="*/ 4952 h 10112"/>
              <a:gd name="connsiteX8-1093" fmla="*/ 9783 w 10467"/>
              <a:gd name="connsiteY8-1094" fmla="*/ 464 h 10112"/>
              <a:gd name="connsiteX0-1095" fmla="*/ 9783 w 10467"/>
              <a:gd name="connsiteY0-1096" fmla="*/ 464 h 10168"/>
              <a:gd name="connsiteX1-1097" fmla="*/ 4976 w 10467"/>
              <a:gd name="connsiteY1-1098" fmla="*/ 65 h 10168"/>
              <a:gd name="connsiteX2-1099" fmla="*/ 479 w 10467"/>
              <a:gd name="connsiteY2-1100" fmla="*/ 421 h 10168"/>
              <a:gd name="connsiteX3-1101" fmla="*/ 3 w 10467"/>
              <a:gd name="connsiteY3-1102" fmla="*/ 4926 h 10168"/>
              <a:gd name="connsiteX4-1103" fmla="*/ 418 w 10467"/>
              <a:gd name="connsiteY4-1104" fmla="*/ 9584 h 10168"/>
              <a:gd name="connsiteX5-1105" fmla="*/ 5403 w 10467"/>
              <a:gd name="connsiteY5-1106" fmla="*/ 10025 h 10168"/>
              <a:gd name="connsiteX6-1107" fmla="*/ 9986 w 10467"/>
              <a:gd name="connsiteY6-1108" fmla="*/ 9527 h 10168"/>
              <a:gd name="connsiteX7-1109" fmla="*/ 10325 w 10467"/>
              <a:gd name="connsiteY7-1110" fmla="*/ 4952 h 10168"/>
              <a:gd name="connsiteX8-1111" fmla="*/ 9783 w 10467"/>
              <a:gd name="connsiteY8-1112" fmla="*/ 464 h 10168"/>
              <a:gd name="connsiteX0-1113" fmla="*/ 9783 w 10467"/>
              <a:gd name="connsiteY0-1114" fmla="*/ 464 h 10168"/>
              <a:gd name="connsiteX1-1115" fmla="*/ 4976 w 10467"/>
              <a:gd name="connsiteY1-1116" fmla="*/ 65 h 10168"/>
              <a:gd name="connsiteX2-1117" fmla="*/ 479 w 10467"/>
              <a:gd name="connsiteY2-1118" fmla="*/ 421 h 10168"/>
              <a:gd name="connsiteX3-1119" fmla="*/ 3 w 10467"/>
              <a:gd name="connsiteY3-1120" fmla="*/ 4926 h 10168"/>
              <a:gd name="connsiteX4-1121" fmla="*/ 418 w 10467"/>
              <a:gd name="connsiteY4-1122" fmla="*/ 9584 h 10168"/>
              <a:gd name="connsiteX5-1123" fmla="*/ 5403 w 10467"/>
              <a:gd name="connsiteY5-1124" fmla="*/ 10025 h 10168"/>
              <a:gd name="connsiteX6-1125" fmla="*/ 9986 w 10467"/>
              <a:gd name="connsiteY6-1126" fmla="*/ 9527 h 10168"/>
              <a:gd name="connsiteX7-1127" fmla="*/ 10325 w 10467"/>
              <a:gd name="connsiteY7-1128" fmla="*/ 4952 h 10168"/>
              <a:gd name="connsiteX8-1129" fmla="*/ 9783 w 10467"/>
              <a:gd name="connsiteY8-1130" fmla="*/ 464 h 10168"/>
              <a:gd name="connsiteX0-1131" fmla="*/ 9783 w 10399"/>
              <a:gd name="connsiteY0-1132" fmla="*/ 464 h 10244"/>
              <a:gd name="connsiteX1-1133" fmla="*/ 4976 w 10399"/>
              <a:gd name="connsiteY1-1134" fmla="*/ 65 h 10244"/>
              <a:gd name="connsiteX2-1135" fmla="*/ 479 w 10399"/>
              <a:gd name="connsiteY2-1136" fmla="*/ 421 h 10244"/>
              <a:gd name="connsiteX3-1137" fmla="*/ 3 w 10399"/>
              <a:gd name="connsiteY3-1138" fmla="*/ 4926 h 10244"/>
              <a:gd name="connsiteX4-1139" fmla="*/ 418 w 10399"/>
              <a:gd name="connsiteY4-1140" fmla="*/ 9584 h 10244"/>
              <a:gd name="connsiteX5-1141" fmla="*/ 5403 w 10399"/>
              <a:gd name="connsiteY5-1142" fmla="*/ 10025 h 10244"/>
              <a:gd name="connsiteX6-1143" fmla="*/ 9850 w 10399"/>
              <a:gd name="connsiteY6-1144" fmla="*/ 9784 h 10244"/>
              <a:gd name="connsiteX7-1145" fmla="*/ 10325 w 10399"/>
              <a:gd name="connsiteY7-1146" fmla="*/ 4952 h 10244"/>
              <a:gd name="connsiteX8-1147" fmla="*/ 9783 w 10399"/>
              <a:gd name="connsiteY8-1148" fmla="*/ 464 h 10244"/>
              <a:gd name="connsiteX0-1149" fmla="*/ 9783 w 10399"/>
              <a:gd name="connsiteY0-1150" fmla="*/ 464 h 10152"/>
              <a:gd name="connsiteX1-1151" fmla="*/ 4976 w 10399"/>
              <a:gd name="connsiteY1-1152" fmla="*/ 65 h 10152"/>
              <a:gd name="connsiteX2-1153" fmla="*/ 479 w 10399"/>
              <a:gd name="connsiteY2-1154" fmla="*/ 421 h 10152"/>
              <a:gd name="connsiteX3-1155" fmla="*/ 3 w 10399"/>
              <a:gd name="connsiteY3-1156" fmla="*/ 4926 h 10152"/>
              <a:gd name="connsiteX4-1157" fmla="*/ 418 w 10399"/>
              <a:gd name="connsiteY4-1158" fmla="*/ 9584 h 10152"/>
              <a:gd name="connsiteX5-1159" fmla="*/ 5403 w 10399"/>
              <a:gd name="connsiteY5-1160" fmla="*/ 10025 h 10152"/>
              <a:gd name="connsiteX6-1161" fmla="*/ 9850 w 10399"/>
              <a:gd name="connsiteY6-1162" fmla="*/ 9784 h 10152"/>
              <a:gd name="connsiteX7-1163" fmla="*/ 10325 w 10399"/>
              <a:gd name="connsiteY7-1164" fmla="*/ 4952 h 10152"/>
              <a:gd name="connsiteX8-1165" fmla="*/ 9783 w 10399"/>
              <a:gd name="connsiteY8-1166" fmla="*/ 464 h 10152"/>
              <a:gd name="connsiteX0-1167" fmla="*/ 9783 w 10326"/>
              <a:gd name="connsiteY0-1168" fmla="*/ 464 h 10152"/>
              <a:gd name="connsiteX1-1169" fmla="*/ 4976 w 10326"/>
              <a:gd name="connsiteY1-1170" fmla="*/ 65 h 10152"/>
              <a:gd name="connsiteX2-1171" fmla="*/ 479 w 10326"/>
              <a:gd name="connsiteY2-1172" fmla="*/ 421 h 10152"/>
              <a:gd name="connsiteX3-1173" fmla="*/ 3 w 10326"/>
              <a:gd name="connsiteY3-1174" fmla="*/ 4926 h 10152"/>
              <a:gd name="connsiteX4-1175" fmla="*/ 418 w 10326"/>
              <a:gd name="connsiteY4-1176" fmla="*/ 9584 h 10152"/>
              <a:gd name="connsiteX5-1177" fmla="*/ 5403 w 10326"/>
              <a:gd name="connsiteY5-1178" fmla="*/ 10025 h 10152"/>
              <a:gd name="connsiteX6-1179" fmla="*/ 9850 w 10326"/>
              <a:gd name="connsiteY6-1180" fmla="*/ 9784 h 10152"/>
              <a:gd name="connsiteX7-1181" fmla="*/ 10325 w 10326"/>
              <a:gd name="connsiteY7-1182" fmla="*/ 4952 h 10152"/>
              <a:gd name="connsiteX8-1183" fmla="*/ 9783 w 10326"/>
              <a:gd name="connsiteY8-1184" fmla="*/ 464 h 10152"/>
              <a:gd name="connsiteX0-1185" fmla="*/ 9783 w 10334"/>
              <a:gd name="connsiteY0-1186" fmla="*/ 464 h 10151"/>
              <a:gd name="connsiteX1-1187" fmla="*/ 4976 w 10334"/>
              <a:gd name="connsiteY1-1188" fmla="*/ 65 h 10151"/>
              <a:gd name="connsiteX2-1189" fmla="*/ 479 w 10334"/>
              <a:gd name="connsiteY2-1190" fmla="*/ 421 h 10151"/>
              <a:gd name="connsiteX3-1191" fmla="*/ 3 w 10334"/>
              <a:gd name="connsiteY3-1192" fmla="*/ 4926 h 10151"/>
              <a:gd name="connsiteX4-1193" fmla="*/ 418 w 10334"/>
              <a:gd name="connsiteY4-1194" fmla="*/ 9584 h 10151"/>
              <a:gd name="connsiteX5-1195" fmla="*/ 5403 w 10334"/>
              <a:gd name="connsiteY5-1196" fmla="*/ 10025 h 10151"/>
              <a:gd name="connsiteX6-1197" fmla="*/ 9941 w 10334"/>
              <a:gd name="connsiteY6-1198" fmla="*/ 9805 h 10151"/>
              <a:gd name="connsiteX7-1199" fmla="*/ 10325 w 10334"/>
              <a:gd name="connsiteY7-1200" fmla="*/ 4952 h 10151"/>
              <a:gd name="connsiteX8-1201" fmla="*/ 9783 w 10334"/>
              <a:gd name="connsiteY8-1202" fmla="*/ 464 h 10151"/>
              <a:gd name="connsiteX0-1203" fmla="*/ 9783 w 10353"/>
              <a:gd name="connsiteY0-1204" fmla="*/ 464 h 10151"/>
              <a:gd name="connsiteX1-1205" fmla="*/ 4976 w 10353"/>
              <a:gd name="connsiteY1-1206" fmla="*/ 65 h 10151"/>
              <a:gd name="connsiteX2-1207" fmla="*/ 479 w 10353"/>
              <a:gd name="connsiteY2-1208" fmla="*/ 421 h 10151"/>
              <a:gd name="connsiteX3-1209" fmla="*/ 3 w 10353"/>
              <a:gd name="connsiteY3-1210" fmla="*/ 4926 h 10151"/>
              <a:gd name="connsiteX4-1211" fmla="*/ 418 w 10353"/>
              <a:gd name="connsiteY4-1212" fmla="*/ 9584 h 10151"/>
              <a:gd name="connsiteX5-1213" fmla="*/ 5403 w 10353"/>
              <a:gd name="connsiteY5-1214" fmla="*/ 10025 h 10151"/>
              <a:gd name="connsiteX6-1215" fmla="*/ 9941 w 10353"/>
              <a:gd name="connsiteY6-1216" fmla="*/ 9805 h 10151"/>
              <a:gd name="connsiteX7-1217" fmla="*/ 10348 w 10353"/>
              <a:gd name="connsiteY7-1218" fmla="*/ 5038 h 10151"/>
              <a:gd name="connsiteX8-1219" fmla="*/ 9783 w 10353"/>
              <a:gd name="connsiteY8-1220" fmla="*/ 464 h 10151"/>
              <a:gd name="connsiteX0-1221" fmla="*/ 9817 w 10353"/>
              <a:gd name="connsiteY0-1222" fmla="*/ 454 h 10162"/>
              <a:gd name="connsiteX1-1223" fmla="*/ 4976 w 10353"/>
              <a:gd name="connsiteY1-1224" fmla="*/ 76 h 10162"/>
              <a:gd name="connsiteX2-1225" fmla="*/ 479 w 10353"/>
              <a:gd name="connsiteY2-1226" fmla="*/ 432 h 10162"/>
              <a:gd name="connsiteX3-1227" fmla="*/ 3 w 10353"/>
              <a:gd name="connsiteY3-1228" fmla="*/ 4937 h 10162"/>
              <a:gd name="connsiteX4-1229" fmla="*/ 418 w 10353"/>
              <a:gd name="connsiteY4-1230" fmla="*/ 9595 h 10162"/>
              <a:gd name="connsiteX5-1231" fmla="*/ 5403 w 10353"/>
              <a:gd name="connsiteY5-1232" fmla="*/ 10036 h 10162"/>
              <a:gd name="connsiteX6-1233" fmla="*/ 9941 w 10353"/>
              <a:gd name="connsiteY6-1234" fmla="*/ 9816 h 10162"/>
              <a:gd name="connsiteX7-1235" fmla="*/ 10348 w 10353"/>
              <a:gd name="connsiteY7-1236" fmla="*/ 5049 h 10162"/>
              <a:gd name="connsiteX8-1237" fmla="*/ 9817 w 10353"/>
              <a:gd name="connsiteY8-1238" fmla="*/ 454 h 10162"/>
              <a:gd name="connsiteX0-1239" fmla="*/ 9817 w 10353"/>
              <a:gd name="connsiteY0-1240" fmla="*/ 446 h 10154"/>
              <a:gd name="connsiteX1-1241" fmla="*/ 5010 w 10353"/>
              <a:gd name="connsiteY1-1242" fmla="*/ 89 h 10154"/>
              <a:gd name="connsiteX2-1243" fmla="*/ 479 w 10353"/>
              <a:gd name="connsiteY2-1244" fmla="*/ 424 h 10154"/>
              <a:gd name="connsiteX3-1245" fmla="*/ 3 w 10353"/>
              <a:gd name="connsiteY3-1246" fmla="*/ 4929 h 10154"/>
              <a:gd name="connsiteX4-1247" fmla="*/ 418 w 10353"/>
              <a:gd name="connsiteY4-1248" fmla="*/ 9587 h 10154"/>
              <a:gd name="connsiteX5-1249" fmla="*/ 5403 w 10353"/>
              <a:gd name="connsiteY5-1250" fmla="*/ 10028 h 10154"/>
              <a:gd name="connsiteX6-1251" fmla="*/ 9941 w 10353"/>
              <a:gd name="connsiteY6-1252" fmla="*/ 9808 h 10154"/>
              <a:gd name="connsiteX7-1253" fmla="*/ 10348 w 10353"/>
              <a:gd name="connsiteY7-1254" fmla="*/ 5041 h 10154"/>
              <a:gd name="connsiteX8-1255" fmla="*/ 9817 w 10353"/>
              <a:gd name="connsiteY8-1256" fmla="*/ 446 h 10154"/>
              <a:gd name="connsiteX0-1257" fmla="*/ 9817 w 10353"/>
              <a:gd name="connsiteY0-1258" fmla="*/ 446 h 10154"/>
              <a:gd name="connsiteX1-1259" fmla="*/ 5010 w 10353"/>
              <a:gd name="connsiteY1-1260" fmla="*/ 89 h 10154"/>
              <a:gd name="connsiteX2-1261" fmla="*/ 479 w 10353"/>
              <a:gd name="connsiteY2-1262" fmla="*/ 424 h 10154"/>
              <a:gd name="connsiteX3-1263" fmla="*/ 3 w 10353"/>
              <a:gd name="connsiteY3-1264" fmla="*/ 4929 h 10154"/>
              <a:gd name="connsiteX4-1265" fmla="*/ 418 w 10353"/>
              <a:gd name="connsiteY4-1266" fmla="*/ 9587 h 10154"/>
              <a:gd name="connsiteX5-1267" fmla="*/ 5403 w 10353"/>
              <a:gd name="connsiteY5-1268" fmla="*/ 10028 h 10154"/>
              <a:gd name="connsiteX6-1269" fmla="*/ 9941 w 10353"/>
              <a:gd name="connsiteY6-1270" fmla="*/ 9808 h 10154"/>
              <a:gd name="connsiteX7-1271" fmla="*/ 10348 w 10353"/>
              <a:gd name="connsiteY7-1272" fmla="*/ 5041 h 10154"/>
              <a:gd name="connsiteX8-1273" fmla="*/ 9817 w 10353"/>
              <a:gd name="connsiteY8-1274" fmla="*/ 446 h 10154"/>
              <a:gd name="connsiteX0-1275" fmla="*/ 9817 w 10353"/>
              <a:gd name="connsiteY0-1276" fmla="*/ 466 h 10174"/>
              <a:gd name="connsiteX1-1277" fmla="*/ 5010 w 10353"/>
              <a:gd name="connsiteY1-1278" fmla="*/ 109 h 10174"/>
              <a:gd name="connsiteX2-1279" fmla="*/ 377 w 10353"/>
              <a:gd name="connsiteY2-1280" fmla="*/ 358 h 10174"/>
              <a:gd name="connsiteX3-1281" fmla="*/ 3 w 10353"/>
              <a:gd name="connsiteY3-1282" fmla="*/ 4949 h 10174"/>
              <a:gd name="connsiteX4-1283" fmla="*/ 418 w 10353"/>
              <a:gd name="connsiteY4-1284" fmla="*/ 9607 h 10174"/>
              <a:gd name="connsiteX5-1285" fmla="*/ 5403 w 10353"/>
              <a:gd name="connsiteY5-1286" fmla="*/ 10048 h 10174"/>
              <a:gd name="connsiteX6-1287" fmla="*/ 9941 w 10353"/>
              <a:gd name="connsiteY6-1288" fmla="*/ 9828 h 10174"/>
              <a:gd name="connsiteX7-1289" fmla="*/ 10348 w 10353"/>
              <a:gd name="connsiteY7-1290" fmla="*/ 5061 h 10174"/>
              <a:gd name="connsiteX8-1291" fmla="*/ 9817 w 10353"/>
              <a:gd name="connsiteY8-1292" fmla="*/ 466 h 10174"/>
              <a:gd name="connsiteX0-1293" fmla="*/ 9817 w 10353"/>
              <a:gd name="connsiteY0-1294" fmla="*/ 565 h 10273"/>
              <a:gd name="connsiteX1-1295" fmla="*/ 5010 w 10353"/>
              <a:gd name="connsiteY1-1296" fmla="*/ 208 h 10273"/>
              <a:gd name="connsiteX2-1297" fmla="*/ 377 w 10353"/>
              <a:gd name="connsiteY2-1298" fmla="*/ 457 h 10273"/>
              <a:gd name="connsiteX3-1299" fmla="*/ 3 w 10353"/>
              <a:gd name="connsiteY3-1300" fmla="*/ 5048 h 10273"/>
              <a:gd name="connsiteX4-1301" fmla="*/ 418 w 10353"/>
              <a:gd name="connsiteY4-1302" fmla="*/ 9706 h 10273"/>
              <a:gd name="connsiteX5-1303" fmla="*/ 5403 w 10353"/>
              <a:gd name="connsiteY5-1304" fmla="*/ 10147 h 10273"/>
              <a:gd name="connsiteX6-1305" fmla="*/ 9941 w 10353"/>
              <a:gd name="connsiteY6-1306" fmla="*/ 9927 h 10273"/>
              <a:gd name="connsiteX7-1307" fmla="*/ 10348 w 10353"/>
              <a:gd name="connsiteY7-1308" fmla="*/ 5160 h 10273"/>
              <a:gd name="connsiteX8-1309" fmla="*/ 9817 w 10353"/>
              <a:gd name="connsiteY8-1310" fmla="*/ 565 h 10273"/>
              <a:gd name="connsiteX0-1311" fmla="*/ 9817 w 10353"/>
              <a:gd name="connsiteY0-1312" fmla="*/ 565 h 10273"/>
              <a:gd name="connsiteX1-1313" fmla="*/ 5010 w 10353"/>
              <a:gd name="connsiteY1-1314" fmla="*/ 208 h 10273"/>
              <a:gd name="connsiteX2-1315" fmla="*/ 377 w 10353"/>
              <a:gd name="connsiteY2-1316" fmla="*/ 457 h 10273"/>
              <a:gd name="connsiteX3-1317" fmla="*/ 3 w 10353"/>
              <a:gd name="connsiteY3-1318" fmla="*/ 5048 h 10273"/>
              <a:gd name="connsiteX4-1319" fmla="*/ 418 w 10353"/>
              <a:gd name="connsiteY4-1320" fmla="*/ 9706 h 10273"/>
              <a:gd name="connsiteX5-1321" fmla="*/ 5403 w 10353"/>
              <a:gd name="connsiteY5-1322" fmla="*/ 10147 h 10273"/>
              <a:gd name="connsiteX6-1323" fmla="*/ 9941 w 10353"/>
              <a:gd name="connsiteY6-1324" fmla="*/ 9927 h 10273"/>
              <a:gd name="connsiteX7-1325" fmla="*/ 10348 w 10353"/>
              <a:gd name="connsiteY7-1326" fmla="*/ 5160 h 10273"/>
              <a:gd name="connsiteX8-1327" fmla="*/ 9817 w 10353"/>
              <a:gd name="connsiteY8-1328" fmla="*/ 565 h 10273"/>
              <a:gd name="connsiteX0-1329" fmla="*/ 9817 w 10353"/>
              <a:gd name="connsiteY0-1330" fmla="*/ 482 h 10190"/>
              <a:gd name="connsiteX1-1331" fmla="*/ 5010 w 10353"/>
              <a:gd name="connsiteY1-1332" fmla="*/ 125 h 10190"/>
              <a:gd name="connsiteX2-1333" fmla="*/ 377 w 10353"/>
              <a:gd name="connsiteY2-1334" fmla="*/ 374 h 10190"/>
              <a:gd name="connsiteX3-1335" fmla="*/ 3 w 10353"/>
              <a:gd name="connsiteY3-1336" fmla="*/ 4965 h 10190"/>
              <a:gd name="connsiteX4-1337" fmla="*/ 418 w 10353"/>
              <a:gd name="connsiteY4-1338" fmla="*/ 9623 h 10190"/>
              <a:gd name="connsiteX5-1339" fmla="*/ 5403 w 10353"/>
              <a:gd name="connsiteY5-1340" fmla="*/ 10064 h 10190"/>
              <a:gd name="connsiteX6-1341" fmla="*/ 9941 w 10353"/>
              <a:gd name="connsiteY6-1342" fmla="*/ 9844 h 10190"/>
              <a:gd name="connsiteX7-1343" fmla="*/ 10348 w 10353"/>
              <a:gd name="connsiteY7-1344" fmla="*/ 5077 h 10190"/>
              <a:gd name="connsiteX8-1345" fmla="*/ 9817 w 10353"/>
              <a:gd name="connsiteY8-1346" fmla="*/ 482 h 10190"/>
              <a:gd name="connsiteX0-1347" fmla="*/ 9815 w 10351"/>
              <a:gd name="connsiteY0-1348" fmla="*/ 495 h 10203"/>
              <a:gd name="connsiteX1-1349" fmla="*/ 5008 w 10351"/>
              <a:gd name="connsiteY1-1350" fmla="*/ 138 h 10203"/>
              <a:gd name="connsiteX2-1351" fmla="*/ 420 w 10351"/>
              <a:gd name="connsiteY2-1352" fmla="*/ 366 h 10203"/>
              <a:gd name="connsiteX3-1353" fmla="*/ 1 w 10351"/>
              <a:gd name="connsiteY3-1354" fmla="*/ 4978 h 10203"/>
              <a:gd name="connsiteX4-1355" fmla="*/ 416 w 10351"/>
              <a:gd name="connsiteY4-1356" fmla="*/ 9636 h 10203"/>
              <a:gd name="connsiteX5-1357" fmla="*/ 5401 w 10351"/>
              <a:gd name="connsiteY5-1358" fmla="*/ 10077 h 10203"/>
              <a:gd name="connsiteX6-1359" fmla="*/ 9939 w 10351"/>
              <a:gd name="connsiteY6-1360" fmla="*/ 9857 h 10203"/>
              <a:gd name="connsiteX7-1361" fmla="*/ 10346 w 10351"/>
              <a:gd name="connsiteY7-1362" fmla="*/ 5090 h 10203"/>
              <a:gd name="connsiteX8-1363" fmla="*/ 9815 w 10351"/>
              <a:gd name="connsiteY8-1364" fmla="*/ 495 h 10203"/>
              <a:gd name="connsiteX0-1365" fmla="*/ 9816 w 10352"/>
              <a:gd name="connsiteY0-1366" fmla="*/ 495 h 10203"/>
              <a:gd name="connsiteX1-1367" fmla="*/ 5009 w 10352"/>
              <a:gd name="connsiteY1-1368" fmla="*/ 138 h 10203"/>
              <a:gd name="connsiteX2-1369" fmla="*/ 421 w 10352"/>
              <a:gd name="connsiteY2-1370" fmla="*/ 366 h 10203"/>
              <a:gd name="connsiteX3-1371" fmla="*/ 2 w 10352"/>
              <a:gd name="connsiteY3-1372" fmla="*/ 4978 h 10203"/>
              <a:gd name="connsiteX4-1373" fmla="*/ 417 w 10352"/>
              <a:gd name="connsiteY4-1374" fmla="*/ 9636 h 10203"/>
              <a:gd name="connsiteX5-1375" fmla="*/ 5402 w 10352"/>
              <a:gd name="connsiteY5-1376" fmla="*/ 10077 h 10203"/>
              <a:gd name="connsiteX6-1377" fmla="*/ 9940 w 10352"/>
              <a:gd name="connsiteY6-1378" fmla="*/ 9857 h 10203"/>
              <a:gd name="connsiteX7-1379" fmla="*/ 10347 w 10352"/>
              <a:gd name="connsiteY7-1380" fmla="*/ 5090 h 10203"/>
              <a:gd name="connsiteX8-1381" fmla="*/ 9816 w 10352"/>
              <a:gd name="connsiteY8-1382" fmla="*/ 495 h 10203"/>
              <a:gd name="connsiteX0-1383" fmla="*/ 9818 w 10354"/>
              <a:gd name="connsiteY0-1384" fmla="*/ 495 h 10198"/>
              <a:gd name="connsiteX1-1385" fmla="*/ 5011 w 10354"/>
              <a:gd name="connsiteY1-1386" fmla="*/ 138 h 10198"/>
              <a:gd name="connsiteX2-1387" fmla="*/ 423 w 10354"/>
              <a:gd name="connsiteY2-1388" fmla="*/ 366 h 10198"/>
              <a:gd name="connsiteX3-1389" fmla="*/ 4 w 10354"/>
              <a:gd name="connsiteY3-1390" fmla="*/ 4978 h 10198"/>
              <a:gd name="connsiteX4-1391" fmla="*/ 385 w 10354"/>
              <a:gd name="connsiteY4-1392" fmla="*/ 9572 h 10198"/>
              <a:gd name="connsiteX5-1393" fmla="*/ 5404 w 10354"/>
              <a:gd name="connsiteY5-1394" fmla="*/ 10077 h 10198"/>
              <a:gd name="connsiteX6-1395" fmla="*/ 9942 w 10354"/>
              <a:gd name="connsiteY6-1396" fmla="*/ 9857 h 10198"/>
              <a:gd name="connsiteX7-1397" fmla="*/ 10349 w 10354"/>
              <a:gd name="connsiteY7-1398" fmla="*/ 5090 h 10198"/>
              <a:gd name="connsiteX8-1399" fmla="*/ 9818 w 10354"/>
              <a:gd name="connsiteY8-1400" fmla="*/ 495 h 10198"/>
              <a:gd name="connsiteX0-1401" fmla="*/ 9823 w 10359"/>
              <a:gd name="connsiteY0-1402" fmla="*/ 495 h 10257"/>
              <a:gd name="connsiteX1-1403" fmla="*/ 5016 w 10359"/>
              <a:gd name="connsiteY1-1404" fmla="*/ 138 h 10257"/>
              <a:gd name="connsiteX2-1405" fmla="*/ 428 w 10359"/>
              <a:gd name="connsiteY2-1406" fmla="*/ 366 h 10257"/>
              <a:gd name="connsiteX3-1407" fmla="*/ 9 w 10359"/>
              <a:gd name="connsiteY3-1408" fmla="*/ 4978 h 10257"/>
              <a:gd name="connsiteX4-1409" fmla="*/ 367 w 10359"/>
              <a:gd name="connsiteY4-1410" fmla="*/ 9722 h 10257"/>
              <a:gd name="connsiteX5-1411" fmla="*/ 5409 w 10359"/>
              <a:gd name="connsiteY5-1412" fmla="*/ 10077 h 10257"/>
              <a:gd name="connsiteX6-1413" fmla="*/ 9947 w 10359"/>
              <a:gd name="connsiteY6-1414" fmla="*/ 9857 h 10257"/>
              <a:gd name="connsiteX7-1415" fmla="*/ 10354 w 10359"/>
              <a:gd name="connsiteY7-1416" fmla="*/ 5090 h 10257"/>
              <a:gd name="connsiteX8-1417" fmla="*/ 9823 w 10359"/>
              <a:gd name="connsiteY8-1418" fmla="*/ 495 h 10257"/>
              <a:gd name="connsiteX0-1419" fmla="*/ 9817 w 10353"/>
              <a:gd name="connsiteY0-1420" fmla="*/ 495 h 10285"/>
              <a:gd name="connsiteX1-1421" fmla="*/ 5010 w 10353"/>
              <a:gd name="connsiteY1-1422" fmla="*/ 138 h 10285"/>
              <a:gd name="connsiteX2-1423" fmla="*/ 422 w 10353"/>
              <a:gd name="connsiteY2-1424" fmla="*/ 366 h 10285"/>
              <a:gd name="connsiteX3-1425" fmla="*/ 3 w 10353"/>
              <a:gd name="connsiteY3-1426" fmla="*/ 4978 h 10285"/>
              <a:gd name="connsiteX4-1427" fmla="*/ 395 w 10353"/>
              <a:gd name="connsiteY4-1428" fmla="*/ 9765 h 10285"/>
              <a:gd name="connsiteX5-1429" fmla="*/ 5403 w 10353"/>
              <a:gd name="connsiteY5-1430" fmla="*/ 10077 h 10285"/>
              <a:gd name="connsiteX6-1431" fmla="*/ 9941 w 10353"/>
              <a:gd name="connsiteY6-1432" fmla="*/ 9857 h 10285"/>
              <a:gd name="connsiteX7-1433" fmla="*/ 10348 w 10353"/>
              <a:gd name="connsiteY7-1434" fmla="*/ 5090 h 10285"/>
              <a:gd name="connsiteX8-1435" fmla="*/ 9817 w 10353"/>
              <a:gd name="connsiteY8-1436" fmla="*/ 495 h 10285"/>
              <a:gd name="connsiteX0-1437" fmla="*/ 9817 w 10353"/>
              <a:gd name="connsiteY0-1438" fmla="*/ 495 h 10223"/>
              <a:gd name="connsiteX1-1439" fmla="*/ 5010 w 10353"/>
              <a:gd name="connsiteY1-1440" fmla="*/ 138 h 10223"/>
              <a:gd name="connsiteX2-1441" fmla="*/ 422 w 10353"/>
              <a:gd name="connsiteY2-1442" fmla="*/ 366 h 10223"/>
              <a:gd name="connsiteX3-1443" fmla="*/ 3 w 10353"/>
              <a:gd name="connsiteY3-1444" fmla="*/ 4978 h 10223"/>
              <a:gd name="connsiteX4-1445" fmla="*/ 395 w 10353"/>
              <a:gd name="connsiteY4-1446" fmla="*/ 9765 h 10223"/>
              <a:gd name="connsiteX5-1447" fmla="*/ 5403 w 10353"/>
              <a:gd name="connsiteY5-1448" fmla="*/ 10077 h 10223"/>
              <a:gd name="connsiteX6-1449" fmla="*/ 9941 w 10353"/>
              <a:gd name="connsiteY6-1450" fmla="*/ 9857 h 10223"/>
              <a:gd name="connsiteX7-1451" fmla="*/ 10348 w 10353"/>
              <a:gd name="connsiteY7-1452" fmla="*/ 5090 h 10223"/>
              <a:gd name="connsiteX8-1453" fmla="*/ 9817 w 10353"/>
              <a:gd name="connsiteY8-1454" fmla="*/ 495 h 10223"/>
              <a:gd name="connsiteX0-1455" fmla="*/ 9818 w 10354"/>
              <a:gd name="connsiteY0-1456" fmla="*/ 495 h 10209"/>
              <a:gd name="connsiteX1-1457" fmla="*/ 5011 w 10354"/>
              <a:gd name="connsiteY1-1458" fmla="*/ 138 h 10209"/>
              <a:gd name="connsiteX2-1459" fmla="*/ 423 w 10354"/>
              <a:gd name="connsiteY2-1460" fmla="*/ 366 h 10209"/>
              <a:gd name="connsiteX3-1461" fmla="*/ 4 w 10354"/>
              <a:gd name="connsiteY3-1462" fmla="*/ 4978 h 10209"/>
              <a:gd name="connsiteX4-1463" fmla="*/ 385 w 10354"/>
              <a:gd name="connsiteY4-1464" fmla="*/ 9744 h 10209"/>
              <a:gd name="connsiteX5-1465" fmla="*/ 5404 w 10354"/>
              <a:gd name="connsiteY5-1466" fmla="*/ 10077 h 10209"/>
              <a:gd name="connsiteX6-1467" fmla="*/ 9942 w 10354"/>
              <a:gd name="connsiteY6-1468" fmla="*/ 9857 h 10209"/>
              <a:gd name="connsiteX7-1469" fmla="*/ 10349 w 10354"/>
              <a:gd name="connsiteY7-1470" fmla="*/ 5090 h 10209"/>
              <a:gd name="connsiteX8-1471" fmla="*/ 9818 w 10354"/>
              <a:gd name="connsiteY8-1472" fmla="*/ 495 h 10209"/>
              <a:gd name="connsiteX0-1473" fmla="*/ 9782 w 10318"/>
              <a:gd name="connsiteY0-1474" fmla="*/ 495 h 10209"/>
              <a:gd name="connsiteX1-1475" fmla="*/ 4975 w 10318"/>
              <a:gd name="connsiteY1-1476" fmla="*/ 138 h 10209"/>
              <a:gd name="connsiteX2-1477" fmla="*/ 387 w 10318"/>
              <a:gd name="connsiteY2-1478" fmla="*/ 366 h 10209"/>
              <a:gd name="connsiteX3-1479" fmla="*/ 13 w 10318"/>
              <a:gd name="connsiteY3-1480" fmla="*/ 4958 h 10209"/>
              <a:gd name="connsiteX4-1481" fmla="*/ 349 w 10318"/>
              <a:gd name="connsiteY4-1482" fmla="*/ 9744 h 10209"/>
              <a:gd name="connsiteX5-1483" fmla="*/ 5368 w 10318"/>
              <a:gd name="connsiteY5-1484" fmla="*/ 10077 h 10209"/>
              <a:gd name="connsiteX6-1485" fmla="*/ 9906 w 10318"/>
              <a:gd name="connsiteY6-1486" fmla="*/ 9857 h 10209"/>
              <a:gd name="connsiteX7-1487" fmla="*/ 10313 w 10318"/>
              <a:gd name="connsiteY7-1488" fmla="*/ 5090 h 10209"/>
              <a:gd name="connsiteX8-1489" fmla="*/ 9782 w 10318"/>
              <a:gd name="connsiteY8-1490" fmla="*/ 495 h 10209"/>
              <a:gd name="connsiteX0-1491" fmla="*/ 9779 w 10315"/>
              <a:gd name="connsiteY0-1492" fmla="*/ 495 h 10197"/>
              <a:gd name="connsiteX1-1493" fmla="*/ 4972 w 10315"/>
              <a:gd name="connsiteY1-1494" fmla="*/ 138 h 10197"/>
              <a:gd name="connsiteX2-1495" fmla="*/ 384 w 10315"/>
              <a:gd name="connsiteY2-1496" fmla="*/ 366 h 10197"/>
              <a:gd name="connsiteX3-1497" fmla="*/ 10 w 10315"/>
              <a:gd name="connsiteY3-1498" fmla="*/ 4958 h 10197"/>
              <a:gd name="connsiteX4-1499" fmla="*/ 369 w 10315"/>
              <a:gd name="connsiteY4-1500" fmla="*/ 9586 h 10197"/>
              <a:gd name="connsiteX5-1501" fmla="*/ 5365 w 10315"/>
              <a:gd name="connsiteY5-1502" fmla="*/ 10077 h 10197"/>
              <a:gd name="connsiteX6-1503" fmla="*/ 9903 w 10315"/>
              <a:gd name="connsiteY6-1504" fmla="*/ 9857 h 10197"/>
              <a:gd name="connsiteX7-1505" fmla="*/ 10310 w 10315"/>
              <a:gd name="connsiteY7-1506" fmla="*/ 5090 h 10197"/>
              <a:gd name="connsiteX8-1507" fmla="*/ 9779 w 10315"/>
              <a:gd name="connsiteY8-1508" fmla="*/ 495 h 10197"/>
              <a:gd name="connsiteX0-1509" fmla="*/ 9779 w 10315"/>
              <a:gd name="connsiteY0-1510" fmla="*/ 495 h 10197"/>
              <a:gd name="connsiteX1-1511" fmla="*/ 4972 w 10315"/>
              <a:gd name="connsiteY1-1512" fmla="*/ 138 h 10197"/>
              <a:gd name="connsiteX2-1513" fmla="*/ 384 w 10315"/>
              <a:gd name="connsiteY2-1514" fmla="*/ 366 h 10197"/>
              <a:gd name="connsiteX3-1515" fmla="*/ 10 w 10315"/>
              <a:gd name="connsiteY3-1516" fmla="*/ 4958 h 10197"/>
              <a:gd name="connsiteX4-1517" fmla="*/ 369 w 10315"/>
              <a:gd name="connsiteY4-1518" fmla="*/ 9586 h 10197"/>
              <a:gd name="connsiteX5-1519" fmla="*/ 5105 w 10315"/>
              <a:gd name="connsiteY5-1520" fmla="*/ 10077 h 10197"/>
              <a:gd name="connsiteX6-1521" fmla="*/ 9903 w 10315"/>
              <a:gd name="connsiteY6-1522" fmla="*/ 9857 h 10197"/>
              <a:gd name="connsiteX7-1523" fmla="*/ 10310 w 10315"/>
              <a:gd name="connsiteY7-1524" fmla="*/ 5090 h 10197"/>
              <a:gd name="connsiteX8-1525" fmla="*/ 9779 w 10315"/>
              <a:gd name="connsiteY8-1526" fmla="*/ 495 h 10197"/>
              <a:gd name="connsiteX0-1527" fmla="*/ 9779 w 10315"/>
              <a:gd name="connsiteY0-1528" fmla="*/ 495 h 10231"/>
              <a:gd name="connsiteX1-1529" fmla="*/ 4972 w 10315"/>
              <a:gd name="connsiteY1-1530" fmla="*/ 138 h 10231"/>
              <a:gd name="connsiteX2-1531" fmla="*/ 384 w 10315"/>
              <a:gd name="connsiteY2-1532" fmla="*/ 366 h 10231"/>
              <a:gd name="connsiteX3-1533" fmla="*/ 10 w 10315"/>
              <a:gd name="connsiteY3-1534" fmla="*/ 4958 h 10231"/>
              <a:gd name="connsiteX4-1535" fmla="*/ 369 w 10315"/>
              <a:gd name="connsiteY4-1536" fmla="*/ 9586 h 10231"/>
              <a:gd name="connsiteX5-1537" fmla="*/ 5105 w 10315"/>
              <a:gd name="connsiteY5-1538" fmla="*/ 10077 h 10231"/>
              <a:gd name="connsiteX6-1539" fmla="*/ 9903 w 10315"/>
              <a:gd name="connsiteY6-1540" fmla="*/ 9857 h 10231"/>
              <a:gd name="connsiteX7-1541" fmla="*/ 10310 w 10315"/>
              <a:gd name="connsiteY7-1542" fmla="*/ 5090 h 10231"/>
              <a:gd name="connsiteX8-1543" fmla="*/ 9779 w 10315"/>
              <a:gd name="connsiteY8-1544" fmla="*/ 495 h 10231"/>
              <a:gd name="connsiteX0-1545" fmla="*/ 9779 w 10310"/>
              <a:gd name="connsiteY0-1546" fmla="*/ 495 h 10231"/>
              <a:gd name="connsiteX1-1547" fmla="*/ 4972 w 10310"/>
              <a:gd name="connsiteY1-1548" fmla="*/ 138 h 10231"/>
              <a:gd name="connsiteX2-1549" fmla="*/ 384 w 10310"/>
              <a:gd name="connsiteY2-1550" fmla="*/ 366 h 10231"/>
              <a:gd name="connsiteX3-1551" fmla="*/ 10 w 10310"/>
              <a:gd name="connsiteY3-1552" fmla="*/ 4958 h 10231"/>
              <a:gd name="connsiteX4-1553" fmla="*/ 369 w 10310"/>
              <a:gd name="connsiteY4-1554" fmla="*/ 9586 h 10231"/>
              <a:gd name="connsiteX5-1555" fmla="*/ 5105 w 10310"/>
              <a:gd name="connsiteY5-1556" fmla="*/ 10077 h 10231"/>
              <a:gd name="connsiteX6-1557" fmla="*/ 9812 w 10310"/>
              <a:gd name="connsiteY6-1558" fmla="*/ 9857 h 10231"/>
              <a:gd name="connsiteX7-1559" fmla="*/ 10310 w 10310"/>
              <a:gd name="connsiteY7-1560" fmla="*/ 5090 h 10231"/>
              <a:gd name="connsiteX8-1561" fmla="*/ 9779 w 10310"/>
              <a:gd name="connsiteY8-1562" fmla="*/ 495 h 10231"/>
              <a:gd name="connsiteX0-1563" fmla="*/ 9779 w 10310"/>
              <a:gd name="connsiteY0-1564" fmla="*/ 471 h 10207"/>
              <a:gd name="connsiteX1-1565" fmla="*/ 4972 w 10310"/>
              <a:gd name="connsiteY1-1566" fmla="*/ 114 h 10207"/>
              <a:gd name="connsiteX2-1567" fmla="*/ 441 w 10310"/>
              <a:gd name="connsiteY2-1568" fmla="*/ 381 h 10207"/>
              <a:gd name="connsiteX3-1569" fmla="*/ 10 w 10310"/>
              <a:gd name="connsiteY3-1570" fmla="*/ 4934 h 10207"/>
              <a:gd name="connsiteX4-1571" fmla="*/ 369 w 10310"/>
              <a:gd name="connsiteY4-1572" fmla="*/ 9562 h 10207"/>
              <a:gd name="connsiteX5-1573" fmla="*/ 5105 w 10310"/>
              <a:gd name="connsiteY5-1574" fmla="*/ 10053 h 10207"/>
              <a:gd name="connsiteX6-1575" fmla="*/ 9812 w 10310"/>
              <a:gd name="connsiteY6-1576" fmla="*/ 9833 h 10207"/>
              <a:gd name="connsiteX7-1577" fmla="*/ 10310 w 10310"/>
              <a:gd name="connsiteY7-1578" fmla="*/ 5066 h 10207"/>
              <a:gd name="connsiteX8-1579" fmla="*/ 9779 w 10310"/>
              <a:gd name="connsiteY8-1580" fmla="*/ 471 h 10207"/>
              <a:gd name="connsiteX0-1581" fmla="*/ 9779 w 10310"/>
              <a:gd name="connsiteY0-1582" fmla="*/ 495 h 10231"/>
              <a:gd name="connsiteX1-1583" fmla="*/ 4972 w 10310"/>
              <a:gd name="connsiteY1-1584" fmla="*/ 138 h 10231"/>
              <a:gd name="connsiteX2-1585" fmla="*/ 441 w 10310"/>
              <a:gd name="connsiteY2-1586" fmla="*/ 405 h 10231"/>
              <a:gd name="connsiteX3-1587" fmla="*/ 10 w 10310"/>
              <a:gd name="connsiteY3-1588" fmla="*/ 4958 h 10231"/>
              <a:gd name="connsiteX4-1589" fmla="*/ 369 w 10310"/>
              <a:gd name="connsiteY4-1590" fmla="*/ 9586 h 10231"/>
              <a:gd name="connsiteX5-1591" fmla="*/ 5105 w 10310"/>
              <a:gd name="connsiteY5-1592" fmla="*/ 10077 h 10231"/>
              <a:gd name="connsiteX6-1593" fmla="*/ 9812 w 10310"/>
              <a:gd name="connsiteY6-1594" fmla="*/ 9857 h 10231"/>
              <a:gd name="connsiteX7-1595" fmla="*/ 10310 w 10310"/>
              <a:gd name="connsiteY7-1596" fmla="*/ 5090 h 10231"/>
              <a:gd name="connsiteX8-1597" fmla="*/ 9779 w 10310"/>
              <a:gd name="connsiteY8-1598" fmla="*/ 495 h 10231"/>
              <a:gd name="connsiteX0-1599" fmla="*/ 9779 w 10310"/>
              <a:gd name="connsiteY0-1600" fmla="*/ 495 h 10231"/>
              <a:gd name="connsiteX1-1601" fmla="*/ 4972 w 10310"/>
              <a:gd name="connsiteY1-1602" fmla="*/ 138 h 10231"/>
              <a:gd name="connsiteX2-1603" fmla="*/ 441 w 10310"/>
              <a:gd name="connsiteY2-1604" fmla="*/ 405 h 10231"/>
              <a:gd name="connsiteX3-1605" fmla="*/ 10 w 10310"/>
              <a:gd name="connsiteY3-1606" fmla="*/ 4958 h 10231"/>
              <a:gd name="connsiteX4-1607" fmla="*/ 369 w 10310"/>
              <a:gd name="connsiteY4-1608" fmla="*/ 9586 h 10231"/>
              <a:gd name="connsiteX5-1609" fmla="*/ 5105 w 10310"/>
              <a:gd name="connsiteY5-1610" fmla="*/ 10077 h 10231"/>
              <a:gd name="connsiteX6-1611" fmla="*/ 9812 w 10310"/>
              <a:gd name="connsiteY6-1612" fmla="*/ 9857 h 10231"/>
              <a:gd name="connsiteX7-1613" fmla="*/ 10310 w 10310"/>
              <a:gd name="connsiteY7-1614" fmla="*/ 5090 h 10231"/>
              <a:gd name="connsiteX8-1615" fmla="*/ 9779 w 10310"/>
              <a:gd name="connsiteY8-1616" fmla="*/ 495 h 10231"/>
              <a:gd name="connsiteX0-1617" fmla="*/ 9779 w 10310"/>
              <a:gd name="connsiteY0-1618" fmla="*/ 495 h 10231"/>
              <a:gd name="connsiteX1-1619" fmla="*/ 4972 w 10310"/>
              <a:gd name="connsiteY1-1620" fmla="*/ 138 h 10231"/>
              <a:gd name="connsiteX2-1621" fmla="*/ 441 w 10310"/>
              <a:gd name="connsiteY2-1622" fmla="*/ 405 h 10231"/>
              <a:gd name="connsiteX3-1623" fmla="*/ 10 w 10310"/>
              <a:gd name="connsiteY3-1624" fmla="*/ 4958 h 10231"/>
              <a:gd name="connsiteX4-1625" fmla="*/ 369 w 10310"/>
              <a:gd name="connsiteY4-1626" fmla="*/ 9586 h 10231"/>
              <a:gd name="connsiteX5-1627" fmla="*/ 5105 w 10310"/>
              <a:gd name="connsiteY5-1628" fmla="*/ 10077 h 10231"/>
              <a:gd name="connsiteX6-1629" fmla="*/ 9812 w 10310"/>
              <a:gd name="connsiteY6-1630" fmla="*/ 9857 h 10231"/>
              <a:gd name="connsiteX7-1631" fmla="*/ 10310 w 10310"/>
              <a:gd name="connsiteY7-1632" fmla="*/ 5090 h 10231"/>
              <a:gd name="connsiteX8-1633" fmla="*/ 9779 w 10310"/>
              <a:gd name="connsiteY8-1634" fmla="*/ 495 h 10231"/>
              <a:gd name="connsiteX0-1635" fmla="*/ 9788 w 10319"/>
              <a:gd name="connsiteY0-1636" fmla="*/ 495 h 10231"/>
              <a:gd name="connsiteX1-1637" fmla="*/ 4981 w 10319"/>
              <a:gd name="connsiteY1-1638" fmla="*/ 138 h 10231"/>
              <a:gd name="connsiteX2-1639" fmla="*/ 450 w 10319"/>
              <a:gd name="connsiteY2-1640" fmla="*/ 405 h 10231"/>
              <a:gd name="connsiteX3-1641" fmla="*/ 8 w 10319"/>
              <a:gd name="connsiteY3-1642" fmla="*/ 4780 h 10231"/>
              <a:gd name="connsiteX4-1643" fmla="*/ 378 w 10319"/>
              <a:gd name="connsiteY4-1644" fmla="*/ 9586 h 10231"/>
              <a:gd name="connsiteX5-1645" fmla="*/ 5114 w 10319"/>
              <a:gd name="connsiteY5-1646" fmla="*/ 10077 h 10231"/>
              <a:gd name="connsiteX6-1647" fmla="*/ 9821 w 10319"/>
              <a:gd name="connsiteY6-1648" fmla="*/ 9857 h 10231"/>
              <a:gd name="connsiteX7-1649" fmla="*/ 10319 w 10319"/>
              <a:gd name="connsiteY7-1650" fmla="*/ 5090 h 10231"/>
              <a:gd name="connsiteX8-1651" fmla="*/ 9788 w 10319"/>
              <a:gd name="connsiteY8-1652" fmla="*/ 495 h 10231"/>
              <a:gd name="connsiteX0-1653" fmla="*/ 9790 w 10321"/>
              <a:gd name="connsiteY0-1654" fmla="*/ 495 h 10231"/>
              <a:gd name="connsiteX1-1655" fmla="*/ 4983 w 10321"/>
              <a:gd name="connsiteY1-1656" fmla="*/ 138 h 10231"/>
              <a:gd name="connsiteX2-1657" fmla="*/ 452 w 10321"/>
              <a:gd name="connsiteY2-1658" fmla="*/ 405 h 10231"/>
              <a:gd name="connsiteX3-1659" fmla="*/ 10 w 10321"/>
              <a:gd name="connsiteY3-1660" fmla="*/ 4780 h 10231"/>
              <a:gd name="connsiteX4-1661" fmla="*/ 380 w 10321"/>
              <a:gd name="connsiteY4-1662" fmla="*/ 9586 h 10231"/>
              <a:gd name="connsiteX5-1663" fmla="*/ 5116 w 10321"/>
              <a:gd name="connsiteY5-1664" fmla="*/ 10077 h 10231"/>
              <a:gd name="connsiteX6-1665" fmla="*/ 9823 w 10321"/>
              <a:gd name="connsiteY6-1666" fmla="*/ 9857 h 10231"/>
              <a:gd name="connsiteX7-1667" fmla="*/ 10321 w 10321"/>
              <a:gd name="connsiteY7-1668" fmla="*/ 5090 h 10231"/>
              <a:gd name="connsiteX8-1669" fmla="*/ 9790 w 10321"/>
              <a:gd name="connsiteY8-1670" fmla="*/ 495 h 10231"/>
              <a:gd name="connsiteX0-1671" fmla="*/ 9707 w 10321"/>
              <a:gd name="connsiteY0-1672" fmla="*/ 365 h 10316"/>
              <a:gd name="connsiteX1-1673" fmla="*/ 4983 w 10321"/>
              <a:gd name="connsiteY1-1674" fmla="*/ 223 h 10316"/>
              <a:gd name="connsiteX2-1675" fmla="*/ 452 w 10321"/>
              <a:gd name="connsiteY2-1676" fmla="*/ 490 h 10316"/>
              <a:gd name="connsiteX3-1677" fmla="*/ 10 w 10321"/>
              <a:gd name="connsiteY3-1678" fmla="*/ 4865 h 10316"/>
              <a:gd name="connsiteX4-1679" fmla="*/ 380 w 10321"/>
              <a:gd name="connsiteY4-1680" fmla="*/ 9671 h 10316"/>
              <a:gd name="connsiteX5-1681" fmla="*/ 5116 w 10321"/>
              <a:gd name="connsiteY5-1682" fmla="*/ 10162 h 10316"/>
              <a:gd name="connsiteX6-1683" fmla="*/ 9823 w 10321"/>
              <a:gd name="connsiteY6-1684" fmla="*/ 9942 h 10316"/>
              <a:gd name="connsiteX7-1685" fmla="*/ 10321 w 10321"/>
              <a:gd name="connsiteY7-1686" fmla="*/ 5175 h 10316"/>
              <a:gd name="connsiteX8-1687" fmla="*/ 9707 w 10321"/>
              <a:gd name="connsiteY8-1688" fmla="*/ 365 h 10316"/>
              <a:gd name="connsiteX0-1689" fmla="*/ 9707 w 10327"/>
              <a:gd name="connsiteY0-1690" fmla="*/ 365 h 10327"/>
              <a:gd name="connsiteX1-1691" fmla="*/ 4983 w 10327"/>
              <a:gd name="connsiteY1-1692" fmla="*/ 223 h 10327"/>
              <a:gd name="connsiteX2-1693" fmla="*/ 452 w 10327"/>
              <a:gd name="connsiteY2-1694" fmla="*/ 490 h 10327"/>
              <a:gd name="connsiteX3-1695" fmla="*/ 10 w 10327"/>
              <a:gd name="connsiteY3-1696" fmla="*/ 4865 h 10327"/>
              <a:gd name="connsiteX4-1697" fmla="*/ 380 w 10327"/>
              <a:gd name="connsiteY4-1698" fmla="*/ 9671 h 10327"/>
              <a:gd name="connsiteX5-1699" fmla="*/ 5116 w 10327"/>
              <a:gd name="connsiteY5-1700" fmla="*/ 10162 h 10327"/>
              <a:gd name="connsiteX6-1701" fmla="*/ 9918 w 10327"/>
              <a:gd name="connsiteY6-1702" fmla="*/ 9749 h 10327"/>
              <a:gd name="connsiteX7-1703" fmla="*/ 10321 w 10327"/>
              <a:gd name="connsiteY7-1704" fmla="*/ 5175 h 10327"/>
              <a:gd name="connsiteX8-1705" fmla="*/ 9707 w 10327"/>
              <a:gd name="connsiteY8-1706" fmla="*/ 365 h 10327"/>
              <a:gd name="connsiteX0-1707" fmla="*/ 9707 w 10327"/>
              <a:gd name="connsiteY0-1708" fmla="*/ 365 h 10265"/>
              <a:gd name="connsiteX1-1709" fmla="*/ 4983 w 10327"/>
              <a:gd name="connsiteY1-1710" fmla="*/ 223 h 10265"/>
              <a:gd name="connsiteX2-1711" fmla="*/ 452 w 10327"/>
              <a:gd name="connsiteY2-1712" fmla="*/ 490 h 10265"/>
              <a:gd name="connsiteX3-1713" fmla="*/ 10 w 10327"/>
              <a:gd name="connsiteY3-1714" fmla="*/ 4865 h 10265"/>
              <a:gd name="connsiteX4-1715" fmla="*/ 380 w 10327"/>
              <a:gd name="connsiteY4-1716" fmla="*/ 9671 h 10265"/>
              <a:gd name="connsiteX5-1717" fmla="*/ 5188 w 10327"/>
              <a:gd name="connsiteY5-1718" fmla="*/ 10012 h 10265"/>
              <a:gd name="connsiteX6-1719" fmla="*/ 9918 w 10327"/>
              <a:gd name="connsiteY6-1720" fmla="*/ 9749 h 10265"/>
              <a:gd name="connsiteX7-1721" fmla="*/ 10321 w 10327"/>
              <a:gd name="connsiteY7-1722" fmla="*/ 5175 h 10265"/>
              <a:gd name="connsiteX8-1723" fmla="*/ 9707 w 10327"/>
              <a:gd name="connsiteY8-1724" fmla="*/ 365 h 10265"/>
              <a:gd name="connsiteX0-1725" fmla="*/ 9710 w 10330"/>
              <a:gd name="connsiteY0-1726" fmla="*/ 365 h 10251"/>
              <a:gd name="connsiteX1-1727" fmla="*/ 4986 w 10330"/>
              <a:gd name="connsiteY1-1728" fmla="*/ 223 h 10251"/>
              <a:gd name="connsiteX2-1729" fmla="*/ 455 w 10330"/>
              <a:gd name="connsiteY2-1730" fmla="*/ 490 h 10251"/>
              <a:gd name="connsiteX3-1731" fmla="*/ 13 w 10330"/>
              <a:gd name="connsiteY3-1732" fmla="*/ 4865 h 10251"/>
              <a:gd name="connsiteX4-1733" fmla="*/ 562 w 10330"/>
              <a:gd name="connsiteY4-1734" fmla="*/ 9650 h 10251"/>
              <a:gd name="connsiteX5-1735" fmla="*/ 5191 w 10330"/>
              <a:gd name="connsiteY5-1736" fmla="*/ 10012 h 10251"/>
              <a:gd name="connsiteX6-1737" fmla="*/ 9921 w 10330"/>
              <a:gd name="connsiteY6-1738" fmla="*/ 9749 h 10251"/>
              <a:gd name="connsiteX7-1739" fmla="*/ 10324 w 10330"/>
              <a:gd name="connsiteY7-1740" fmla="*/ 5175 h 10251"/>
              <a:gd name="connsiteX8-1741" fmla="*/ 9710 w 10330"/>
              <a:gd name="connsiteY8-1742" fmla="*/ 365 h 10251"/>
              <a:gd name="connsiteX0-1743" fmla="*/ 9710 w 10330"/>
              <a:gd name="connsiteY0-1744" fmla="*/ 365 h 10127"/>
              <a:gd name="connsiteX1-1745" fmla="*/ 4986 w 10330"/>
              <a:gd name="connsiteY1-1746" fmla="*/ 223 h 10127"/>
              <a:gd name="connsiteX2-1747" fmla="*/ 455 w 10330"/>
              <a:gd name="connsiteY2-1748" fmla="*/ 490 h 10127"/>
              <a:gd name="connsiteX3-1749" fmla="*/ 13 w 10330"/>
              <a:gd name="connsiteY3-1750" fmla="*/ 4865 h 10127"/>
              <a:gd name="connsiteX4-1751" fmla="*/ 562 w 10330"/>
              <a:gd name="connsiteY4-1752" fmla="*/ 9650 h 10127"/>
              <a:gd name="connsiteX5-1753" fmla="*/ 5191 w 10330"/>
              <a:gd name="connsiteY5-1754" fmla="*/ 10012 h 10127"/>
              <a:gd name="connsiteX6-1755" fmla="*/ 9921 w 10330"/>
              <a:gd name="connsiteY6-1756" fmla="*/ 9749 h 10127"/>
              <a:gd name="connsiteX7-1757" fmla="*/ 10324 w 10330"/>
              <a:gd name="connsiteY7-1758" fmla="*/ 5175 h 10127"/>
              <a:gd name="connsiteX8-1759" fmla="*/ 9710 w 10330"/>
              <a:gd name="connsiteY8-1760" fmla="*/ 365 h 10127"/>
              <a:gd name="connsiteX0-1761" fmla="*/ 9710 w 10330"/>
              <a:gd name="connsiteY0-1762" fmla="*/ 365 h 10127"/>
              <a:gd name="connsiteX1-1763" fmla="*/ 4986 w 10330"/>
              <a:gd name="connsiteY1-1764" fmla="*/ 223 h 10127"/>
              <a:gd name="connsiteX2-1765" fmla="*/ 455 w 10330"/>
              <a:gd name="connsiteY2-1766" fmla="*/ 490 h 10127"/>
              <a:gd name="connsiteX3-1767" fmla="*/ 13 w 10330"/>
              <a:gd name="connsiteY3-1768" fmla="*/ 4865 h 10127"/>
              <a:gd name="connsiteX4-1769" fmla="*/ 562 w 10330"/>
              <a:gd name="connsiteY4-1770" fmla="*/ 9650 h 10127"/>
              <a:gd name="connsiteX5-1771" fmla="*/ 5191 w 10330"/>
              <a:gd name="connsiteY5-1772" fmla="*/ 10012 h 10127"/>
              <a:gd name="connsiteX6-1773" fmla="*/ 9921 w 10330"/>
              <a:gd name="connsiteY6-1774" fmla="*/ 9749 h 10127"/>
              <a:gd name="connsiteX7-1775" fmla="*/ 10324 w 10330"/>
              <a:gd name="connsiteY7-1776" fmla="*/ 5175 h 10127"/>
              <a:gd name="connsiteX8-1777" fmla="*/ 9710 w 10330"/>
              <a:gd name="connsiteY8-1778" fmla="*/ 365 h 10127"/>
              <a:gd name="connsiteX0-1779" fmla="*/ 9712 w 10332"/>
              <a:gd name="connsiteY0-1780" fmla="*/ 365 h 10317"/>
              <a:gd name="connsiteX1-1781" fmla="*/ 4988 w 10332"/>
              <a:gd name="connsiteY1-1782" fmla="*/ 223 h 10317"/>
              <a:gd name="connsiteX2-1783" fmla="*/ 457 w 10332"/>
              <a:gd name="connsiteY2-1784" fmla="*/ 490 h 10317"/>
              <a:gd name="connsiteX3-1785" fmla="*/ 15 w 10332"/>
              <a:gd name="connsiteY3-1786" fmla="*/ 4865 h 10317"/>
              <a:gd name="connsiteX4-1787" fmla="*/ 588 w 10332"/>
              <a:gd name="connsiteY4-1788" fmla="*/ 9929 h 10317"/>
              <a:gd name="connsiteX5-1789" fmla="*/ 5193 w 10332"/>
              <a:gd name="connsiteY5-1790" fmla="*/ 10012 h 10317"/>
              <a:gd name="connsiteX6-1791" fmla="*/ 9923 w 10332"/>
              <a:gd name="connsiteY6-1792" fmla="*/ 9749 h 10317"/>
              <a:gd name="connsiteX7-1793" fmla="*/ 10326 w 10332"/>
              <a:gd name="connsiteY7-1794" fmla="*/ 5175 h 10317"/>
              <a:gd name="connsiteX8-1795" fmla="*/ 9712 w 10332"/>
              <a:gd name="connsiteY8-1796" fmla="*/ 365 h 10317"/>
              <a:gd name="connsiteX0-1797" fmla="*/ 9712 w 10332"/>
              <a:gd name="connsiteY0-1798" fmla="*/ 365 h 10185"/>
              <a:gd name="connsiteX1-1799" fmla="*/ 4988 w 10332"/>
              <a:gd name="connsiteY1-1800" fmla="*/ 223 h 10185"/>
              <a:gd name="connsiteX2-1801" fmla="*/ 457 w 10332"/>
              <a:gd name="connsiteY2-1802" fmla="*/ 490 h 10185"/>
              <a:gd name="connsiteX3-1803" fmla="*/ 15 w 10332"/>
              <a:gd name="connsiteY3-1804" fmla="*/ 4865 h 10185"/>
              <a:gd name="connsiteX4-1805" fmla="*/ 588 w 10332"/>
              <a:gd name="connsiteY4-1806" fmla="*/ 9929 h 10185"/>
              <a:gd name="connsiteX5-1807" fmla="*/ 5193 w 10332"/>
              <a:gd name="connsiteY5-1808" fmla="*/ 10012 h 10185"/>
              <a:gd name="connsiteX6-1809" fmla="*/ 9923 w 10332"/>
              <a:gd name="connsiteY6-1810" fmla="*/ 9749 h 10185"/>
              <a:gd name="connsiteX7-1811" fmla="*/ 10326 w 10332"/>
              <a:gd name="connsiteY7-1812" fmla="*/ 5175 h 10185"/>
              <a:gd name="connsiteX8-1813" fmla="*/ 9712 w 10332"/>
              <a:gd name="connsiteY8-1814" fmla="*/ 365 h 10185"/>
              <a:gd name="connsiteX0-1815" fmla="*/ 9712 w 10326"/>
              <a:gd name="connsiteY0-1816" fmla="*/ 365 h 10183"/>
              <a:gd name="connsiteX1-1817" fmla="*/ 4988 w 10326"/>
              <a:gd name="connsiteY1-1818" fmla="*/ 223 h 10183"/>
              <a:gd name="connsiteX2-1819" fmla="*/ 457 w 10326"/>
              <a:gd name="connsiteY2-1820" fmla="*/ 490 h 10183"/>
              <a:gd name="connsiteX3-1821" fmla="*/ 15 w 10326"/>
              <a:gd name="connsiteY3-1822" fmla="*/ 4865 h 10183"/>
              <a:gd name="connsiteX4-1823" fmla="*/ 588 w 10326"/>
              <a:gd name="connsiteY4-1824" fmla="*/ 9929 h 10183"/>
              <a:gd name="connsiteX5-1825" fmla="*/ 5193 w 10326"/>
              <a:gd name="connsiteY5-1826" fmla="*/ 10012 h 10183"/>
              <a:gd name="connsiteX6-1827" fmla="*/ 9792 w 10326"/>
              <a:gd name="connsiteY6-1828" fmla="*/ 9792 h 10183"/>
              <a:gd name="connsiteX7-1829" fmla="*/ 10326 w 10326"/>
              <a:gd name="connsiteY7-1830" fmla="*/ 5175 h 10183"/>
              <a:gd name="connsiteX8-1831" fmla="*/ 9712 w 10326"/>
              <a:gd name="connsiteY8-1832" fmla="*/ 365 h 10183"/>
              <a:gd name="connsiteX0-1833" fmla="*/ 9712 w 10326"/>
              <a:gd name="connsiteY0-1834" fmla="*/ 365 h 10183"/>
              <a:gd name="connsiteX1-1835" fmla="*/ 4988 w 10326"/>
              <a:gd name="connsiteY1-1836" fmla="*/ 223 h 10183"/>
              <a:gd name="connsiteX2-1837" fmla="*/ 457 w 10326"/>
              <a:gd name="connsiteY2-1838" fmla="*/ 490 h 10183"/>
              <a:gd name="connsiteX3-1839" fmla="*/ 15 w 10326"/>
              <a:gd name="connsiteY3-1840" fmla="*/ 4865 h 10183"/>
              <a:gd name="connsiteX4-1841" fmla="*/ 588 w 10326"/>
              <a:gd name="connsiteY4-1842" fmla="*/ 9929 h 10183"/>
              <a:gd name="connsiteX5-1843" fmla="*/ 5193 w 10326"/>
              <a:gd name="connsiteY5-1844" fmla="*/ 10012 h 10183"/>
              <a:gd name="connsiteX6-1845" fmla="*/ 9792 w 10326"/>
              <a:gd name="connsiteY6-1846" fmla="*/ 9792 h 10183"/>
              <a:gd name="connsiteX7-1847" fmla="*/ 10326 w 10326"/>
              <a:gd name="connsiteY7-1848" fmla="*/ 5175 h 10183"/>
              <a:gd name="connsiteX8-1849" fmla="*/ 9712 w 10326"/>
              <a:gd name="connsiteY8-1850" fmla="*/ 365 h 10183"/>
              <a:gd name="connsiteX0-1851" fmla="*/ 9712 w 10267"/>
              <a:gd name="connsiteY0-1852" fmla="*/ 365 h 10183"/>
              <a:gd name="connsiteX1-1853" fmla="*/ 4988 w 10267"/>
              <a:gd name="connsiteY1-1854" fmla="*/ 223 h 10183"/>
              <a:gd name="connsiteX2-1855" fmla="*/ 457 w 10267"/>
              <a:gd name="connsiteY2-1856" fmla="*/ 490 h 10183"/>
              <a:gd name="connsiteX3-1857" fmla="*/ 15 w 10267"/>
              <a:gd name="connsiteY3-1858" fmla="*/ 4865 h 10183"/>
              <a:gd name="connsiteX4-1859" fmla="*/ 588 w 10267"/>
              <a:gd name="connsiteY4-1860" fmla="*/ 9929 h 10183"/>
              <a:gd name="connsiteX5-1861" fmla="*/ 5193 w 10267"/>
              <a:gd name="connsiteY5-1862" fmla="*/ 10012 h 10183"/>
              <a:gd name="connsiteX6-1863" fmla="*/ 9792 w 10267"/>
              <a:gd name="connsiteY6-1864" fmla="*/ 9792 h 10183"/>
              <a:gd name="connsiteX7-1865" fmla="*/ 10266 w 10267"/>
              <a:gd name="connsiteY7-1866" fmla="*/ 5175 h 10183"/>
              <a:gd name="connsiteX8-1867" fmla="*/ 9712 w 10267"/>
              <a:gd name="connsiteY8-1868" fmla="*/ 365 h 10183"/>
              <a:gd name="connsiteX0-1869" fmla="*/ 9712 w 10288"/>
              <a:gd name="connsiteY0-1870" fmla="*/ 365 h 10186"/>
              <a:gd name="connsiteX1-1871" fmla="*/ 4988 w 10288"/>
              <a:gd name="connsiteY1-1872" fmla="*/ 223 h 10186"/>
              <a:gd name="connsiteX2-1873" fmla="*/ 457 w 10288"/>
              <a:gd name="connsiteY2-1874" fmla="*/ 490 h 10186"/>
              <a:gd name="connsiteX3-1875" fmla="*/ 15 w 10288"/>
              <a:gd name="connsiteY3-1876" fmla="*/ 4865 h 10186"/>
              <a:gd name="connsiteX4-1877" fmla="*/ 588 w 10288"/>
              <a:gd name="connsiteY4-1878" fmla="*/ 9929 h 10186"/>
              <a:gd name="connsiteX5-1879" fmla="*/ 5193 w 10288"/>
              <a:gd name="connsiteY5-1880" fmla="*/ 10012 h 10186"/>
              <a:gd name="connsiteX6-1881" fmla="*/ 9935 w 10288"/>
              <a:gd name="connsiteY6-1882" fmla="*/ 9728 h 10186"/>
              <a:gd name="connsiteX7-1883" fmla="*/ 10266 w 10288"/>
              <a:gd name="connsiteY7-1884" fmla="*/ 5175 h 10186"/>
              <a:gd name="connsiteX8-1885" fmla="*/ 9712 w 10288"/>
              <a:gd name="connsiteY8-1886" fmla="*/ 365 h 10186"/>
              <a:gd name="connsiteX0-1887" fmla="*/ 9712 w 10288"/>
              <a:gd name="connsiteY0-1888" fmla="*/ 435 h 10256"/>
              <a:gd name="connsiteX1-1889" fmla="*/ 4988 w 10288"/>
              <a:gd name="connsiteY1-1890" fmla="*/ 100 h 10256"/>
              <a:gd name="connsiteX2-1891" fmla="*/ 457 w 10288"/>
              <a:gd name="connsiteY2-1892" fmla="*/ 560 h 10256"/>
              <a:gd name="connsiteX3-1893" fmla="*/ 15 w 10288"/>
              <a:gd name="connsiteY3-1894" fmla="*/ 4935 h 10256"/>
              <a:gd name="connsiteX4-1895" fmla="*/ 588 w 10288"/>
              <a:gd name="connsiteY4-1896" fmla="*/ 9999 h 10256"/>
              <a:gd name="connsiteX5-1897" fmla="*/ 5193 w 10288"/>
              <a:gd name="connsiteY5-1898" fmla="*/ 10082 h 10256"/>
              <a:gd name="connsiteX6-1899" fmla="*/ 9935 w 10288"/>
              <a:gd name="connsiteY6-1900" fmla="*/ 9798 h 10256"/>
              <a:gd name="connsiteX7-1901" fmla="*/ 10266 w 10288"/>
              <a:gd name="connsiteY7-1902" fmla="*/ 5245 h 10256"/>
              <a:gd name="connsiteX8-1903" fmla="*/ 9712 w 10288"/>
              <a:gd name="connsiteY8-1904" fmla="*/ 435 h 10256"/>
              <a:gd name="connsiteX0-1905" fmla="*/ 9749 w 10325"/>
              <a:gd name="connsiteY0-1906" fmla="*/ 435 h 10256"/>
              <a:gd name="connsiteX1-1907" fmla="*/ 5025 w 10325"/>
              <a:gd name="connsiteY1-1908" fmla="*/ 100 h 10256"/>
              <a:gd name="connsiteX2-1909" fmla="*/ 387 w 10325"/>
              <a:gd name="connsiteY2-1910" fmla="*/ 431 h 10256"/>
              <a:gd name="connsiteX3-1911" fmla="*/ 52 w 10325"/>
              <a:gd name="connsiteY3-1912" fmla="*/ 4935 h 10256"/>
              <a:gd name="connsiteX4-1913" fmla="*/ 625 w 10325"/>
              <a:gd name="connsiteY4-1914" fmla="*/ 9999 h 10256"/>
              <a:gd name="connsiteX5-1915" fmla="*/ 5230 w 10325"/>
              <a:gd name="connsiteY5-1916" fmla="*/ 10082 h 10256"/>
              <a:gd name="connsiteX6-1917" fmla="*/ 9972 w 10325"/>
              <a:gd name="connsiteY6-1918" fmla="*/ 9798 h 10256"/>
              <a:gd name="connsiteX7-1919" fmla="*/ 10303 w 10325"/>
              <a:gd name="connsiteY7-1920" fmla="*/ 5245 h 10256"/>
              <a:gd name="connsiteX8-1921" fmla="*/ 9749 w 10325"/>
              <a:gd name="connsiteY8-1922" fmla="*/ 435 h 10256"/>
              <a:gd name="connsiteX0-1923" fmla="*/ 9821 w 10325"/>
              <a:gd name="connsiteY0-1924" fmla="*/ 401 h 10308"/>
              <a:gd name="connsiteX1-1925" fmla="*/ 5025 w 10325"/>
              <a:gd name="connsiteY1-1926" fmla="*/ 152 h 10308"/>
              <a:gd name="connsiteX2-1927" fmla="*/ 387 w 10325"/>
              <a:gd name="connsiteY2-1928" fmla="*/ 483 h 10308"/>
              <a:gd name="connsiteX3-1929" fmla="*/ 52 w 10325"/>
              <a:gd name="connsiteY3-1930" fmla="*/ 4987 h 10308"/>
              <a:gd name="connsiteX4-1931" fmla="*/ 625 w 10325"/>
              <a:gd name="connsiteY4-1932" fmla="*/ 10051 h 10308"/>
              <a:gd name="connsiteX5-1933" fmla="*/ 5230 w 10325"/>
              <a:gd name="connsiteY5-1934" fmla="*/ 10134 h 10308"/>
              <a:gd name="connsiteX6-1935" fmla="*/ 9972 w 10325"/>
              <a:gd name="connsiteY6-1936" fmla="*/ 9850 h 10308"/>
              <a:gd name="connsiteX7-1937" fmla="*/ 10303 w 10325"/>
              <a:gd name="connsiteY7-1938" fmla="*/ 5297 h 10308"/>
              <a:gd name="connsiteX8-1939" fmla="*/ 9821 w 10325"/>
              <a:gd name="connsiteY8-1940" fmla="*/ 401 h 10308"/>
              <a:gd name="connsiteX0-1941" fmla="*/ 9821 w 10325"/>
              <a:gd name="connsiteY0-1942" fmla="*/ 444 h 10351"/>
              <a:gd name="connsiteX1-1943" fmla="*/ 5120 w 10325"/>
              <a:gd name="connsiteY1-1944" fmla="*/ 88 h 10351"/>
              <a:gd name="connsiteX2-1945" fmla="*/ 387 w 10325"/>
              <a:gd name="connsiteY2-1946" fmla="*/ 526 h 10351"/>
              <a:gd name="connsiteX3-1947" fmla="*/ 52 w 10325"/>
              <a:gd name="connsiteY3-1948" fmla="*/ 5030 h 10351"/>
              <a:gd name="connsiteX4-1949" fmla="*/ 625 w 10325"/>
              <a:gd name="connsiteY4-1950" fmla="*/ 10094 h 10351"/>
              <a:gd name="connsiteX5-1951" fmla="*/ 5230 w 10325"/>
              <a:gd name="connsiteY5-1952" fmla="*/ 10177 h 10351"/>
              <a:gd name="connsiteX6-1953" fmla="*/ 9972 w 10325"/>
              <a:gd name="connsiteY6-1954" fmla="*/ 9893 h 10351"/>
              <a:gd name="connsiteX7-1955" fmla="*/ 10303 w 10325"/>
              <a:gd name="connsiteY7-1956" fmla="*/ 5340 h 10351"/>
              <a:gd name="connsiteX8-1957" fmla="*/ 9821 w 10325"/>
              <a:gd name="connsiteY8-1958" fmla="*/ 444 h 10351"/>
              <a:gd name="connsiteX0-1959" fmla="*/ 9939 w 10443"/>
              <a:gd name="connsiteY0-1960" fmla="*/ 444 h 10504"/>
              <a:gd name="connsiteX1-1961" fmla="*/ 5238 w 10443"/>
              <a:gd name="connsiteY1-1962" fmla="*/ 88 h 10504"/>
              <a:gd name="connsiteX2-1963" fmla="*/ 505 w 10443"/>
              <a:gd name="connsiteY2-1964" fmla="*/ 526 h 10504"/>
              <a:gd name="connsiteX3-1965" fmla="*/ 15 w 10443"/>
              <a:gd name="connsiteY3-1966" fmla="*/ 5051 h 10504"/>
              <a:gd name="connsiteX4-1967" fmla="*/ 743 w 10443"/>
              <a:gd name="connsiteY4-1968" fmla="*/ 10094 h 10504"/>
              <a:gd name="connsiteX5-1969" fmla="*/ 5348 w 10443"/>
              <a:gd name="connsiteY5-1970" fmla="*/ 10177 h 10504"/>
              <a:gd name="connsiteX6-1971" fmla="*/ 10090 w 10443"/>
              <a:gd name="connsiteY6-1972" fmla="*/ 9893 h 10504"/>
              <a:gd name="connsiteX7-1973" fmla="*/ 10421 w 10443"/>
              <a:gd name="connsiteY7-1974" fmla="*/ 5340 h 10504"/>
              <a:gd name="connsiteX8-1975" fmla="*/ 9939 w 10443"/>
              <a:gd name="connsiteY8-1976" fmla="*/ 444 h 10504"/>
              <a:gd name="connsiteX0-1977" fmla="*/ 9989 w 10493"/>
              <a:gd name="connsiteY0-1978" fmla="*/ 444 h 10473"/>
              <a:gd name="connsiteX1-1979" fmla="*/ 5288 w 10493"/>
              <a:gd name="connsiteY1-1980" fmla="*/ 88 h 10473"/>
              <a:gd name="connsiteX2-1981" fmla="*/ 555 w 10493"/>
              <a:gd name="connsiteY2-1982" fmla="*/ 526 h 10473"/>
              <a:gd name="connsiteX3-1983" fmla="*/ 65 w 10493"/>
              <a:gd name="connsiteY3-1984" fmla="*/ 5051 h 10473"/>
              <a:gd name="connsiteX4-1985" fmla="*/ 602 w 10493"/>
              <a:gd name="connsiteY4-1986" fmla="*/ 10051 h 10473"/>
              <a:gd name="connsiteX5-1987" fmla="*/ 5398 w 10493"/>
              <a:gd name="connsiteY5-1988" fmla="*/ 10177 h 10473"/>
              <a:gd name="connsiteX6-1989" fmla="*/ 10140 w 10493"/>
              <a:gd name="connsiteY6-1990" fmla="*/ 9893 h 10473"/>
              <a:gd name="connsiteX7-1991" fmla="*/ 10471 w 10493"/>
              <a:gd name="connsiteY7-1992" fmla="*/ 5340 h 10473"/>
              <a:gd name="connsiteX8-1993" fmla="*/ 9989 w 10493"/>
              <a:gd name="connsiteY8-1994" fmla="*/ 444 h 10473"/>
              <a:gd name="connsiteX0-1995" fmla="*/ 9928 w 10432"/>
              <a:gd name="connsiteY0-1996" fmla="*/ 444 h 10484"/>
              <a:gd name="connsiteX1-1997" fmla="*/ 5227 w 10432"/>
              <a:gd name="connsiteY1-1998" fmla="*/ 88 h 10484"/>
              <a:gd name="connsiteX2-1999" fmla="*/ 494 w 10432"/>
              <a:gd name="connsiteY2-2000" fmla="*/ 526 h 10484"/>
              <a:gd name="connsiteX3-2001" fmla="*/ 4 w 10432"/>
              <a:gd name="connsiteY3-2002" fmla="*/ 5051 h 10484"/>
              <a:gd name="connsiteX4-2003" fmla="*/ 541 w 10432"/>
              <a:gd name="connsiteY4-2004" fmla="*/ 10051 h 10484"/>
              <a:gd name="connsiteX5-2005" fmla="*/ 5337 w 10432"/>
              <a:gd name="connsiteY5-2006" fmla="*/ 10177 h 10484"/>
              <a:gd name="connsiteX6-2007" fmla="*/ 10079 w 10432"/>
              <a:gd name="connsiteY6-2008" fmla="*/ 9893 h 10484"/>
              <a:gd name="connsiteX7-2009" fmla="*/ 10410 w 10432"/>
              <a:gd name="connsiteY7-2010" fmla="*/ 5340 h 10484"/>
              <a:gd name="connsiteX8-2011" fmla="*/ 9928 w 10432"/>
              <a:gd name="connsiteY8-2012" fmla="*/ 444 h 10484"/>
              <a:gd name="connsiteX0-2013" fmla="*/ 9988 w 10492"/>
              <a:gd name="connsiteY0-2014" fmla="*/ 444 h 10557"/>
              <a:gd name="connsiteX1-2015" fmla="*/ 5287 w 10492"/>
              <a:gd name="connsiteY1-2016" fmla="*/ 88 h 10557"/>
              <a:gd name="connsiteX2-2017" fmla="*/ 554 w 10492"/>
              <a:gd name="connsiteY2-2018" fmla="*/ 526 h 10557"/>
              <a:gd name="connsiteX3-2019" fmla="*/ 64 w 10492"/>
              <a:gd name="connsiteY3-2020" fmla="*/ 5051 h 10557"/>
              <a:gd name="connsiteX4-2021" fmla="*/ 601 w 10492"/>
              <a:gd name="connsiteY4-2022" fmla="*/ 10051 h 10557"/>
              <a:gd name="connsiteX5-2023" fmla="*/ 5385 w 10492"/>
              <a:gd name="connsiteY5-2024" fmla="*/ 10370 h 10557"/>
              <a:gd name="connsiteX6-2025" fmla="*/ 10139 w 10492"/>
              <a:gd name="connsiteY6-2026" fmla="*/ 9893 h 10557"/>
              <a:gd name="connsiteX7-2027" fmla="*/ 10470 w 10492"/>
              <a:gd name="connsiteY7-2028" fmla="*/ 5340 h 10557"/>
              <a:gd name="connsiteX8-2029" fmla="*/ 9988 w 10492"/>
              <a:gd name="connsiteY8-2030" fmla="*/ 444 h 10557"/>
              <a:gd name="connsiteX0-2031" fmla="*/ 9928 w 10432"/>
              <a:gd name="connsiteY0-2032" fmla="*/ 444 h 10515"/>
              <a:gd name="connsiteX1-2033" fmla="*/ 5227 w 10432"/>
              <a:gd name="connsiteY1-2034" fmla="*/ 88 h 10515"/>
              <a:gd name="connsiteX2-2035" fmla="*/ 494 w 10432"/>
              <a:gd name="connsiteY2-2036" fmla="*/ 526 h 10515"/>
              <a:gd name="connsiteX3-2037" fmla="*/ 4 w 10432"/>
              <a:gd name="connsiteY3-2038" fmla="*/ 5051 h 10515"/>
              <a:gd name="connsiteX4-2039" fmla="*/ 541 w 10432"/>
              <a:gd name="connsiteY4-2040" fmla="*/ 10051 h 10515"/>
              <a:gd name="connsiteX5-2041" fmla="*/ 5325 w 10432"/>
              <a:gd name="connsiteY5-2042" fmla="*/ 10370 h 10515"/>
              <a:gd name="connsiteX6-2043" fmla="*/ 10079 w 10432"/>
              <a:gd name="connsiteY6-2044" fmla="*/ 9893 h 10515"/>
              <a:gd name="connsiteX7-2045" fmla="*/ 10410 w 10432"/>
              <a:gd name="connsiteY7-2046" fmla="*/ 5340 h 10515"/>
              <a:gd name="connsiteX8-2047" fmla="*/ 9928 w 10432"/>
              <a:gd name="connsiteY8-2048" fmla="*/ 444 h 10515"/>
              <a:gd name="connsiteX0-2049" fmla="*/ 9934 w 10438"/>
              <a:gd name="connsiteY0-2050" fmla="*/ 444 h 10584"/>
              <a:gd name="connsiteX1-2051" fmla="*/ 5233 w 10438"/>
              <a:gd name="connsiteY1-2052" fmla="*/ 88 h 10584"/>
              <a:gd name="connsiteX2-2053" fmla="*/ 500 w 10438"/>
              <a:gd name="connsiteY2-2054" fmla="*/ 526 h 10584"/>
              <a:gd name="connsiteX3-2055" fmla="*/ 10 w 10438"/>
              <a:gd name="connsiteY3-2056" fmla="*/ 5051 h 10584"/>
              <a:gd name="connsiteX4-2057" fmla="*/ 666 w 10438"/>
              <a:gd name="connsiteY4-2058" fmla="*/ 10158 h 10584"/>
              <a:gd name="connsiteX5-2059" fmla="*/ 5331 w 10438"/>
              <a:gd name="connsiteY5-2060" fmla="*/ 10370 h 10584"/>
              <a:gd name="connsiteX6-2061" fmla="*/ 10085 w 10438"/>
              <a:gd name="connsiteY6-2062" fmla="*/ 9893 h 10584"/>
              <a:gd name="connsiteX7-2063" fmla="*/ 10416 w 10438"/>
              <a:gd name="connsiteY7-2064" fmla="*/ 5340 h 10584"/>
              <a:gd name="connsiteX8-2065" fmla="*/ 9934 w 10438"/>
              <a:gd name="connsiteY8-2066" fmla="*/ 444 h 10584"/>
              <a:gd name="connsiteX0-2067" fmla="*/ 9934 w 10438"/>
              <a:gd name="connsiteY0-2068" fmla="*/ 444 h 10605"/>
              <a:gd name="connsiteX1-2069" fmla="*/ 5233 w 10438"/>
              <a:gd name="connsiteY1-2070" fmla="*/ 88 h 10605"/>
              <a:gd name="connsiteX2-2071" fmla="*/ 500 w 10438"/>
              <a:gd name="connsiteY2-2072" fmla="*/ 526 h 10605"/>
              <a:gd name="connsiteX3-2073" fmla="*/ 10 w 10438"/>
              <a:gd name="connsiteY3-2074" fmla="*/ 5051 h 10605"/>
              <a:gd name="connsiteX4-2075" fmla="*/ 666 w 10438"/>
              <a:gd name="connsiteY4-2076" fmla="*/ 10158 h 10605"/>
              <a:gd name="connsiteX5-2077" fmla="*/ 5331 w 10438"/>
              <a:gd name="connsiteY5-2078" fmla="*/ 10370 h 10605"/>
              <a:gd name="connsiteX6-2079" fmla="*/ 10085 w 10438"/>
              <a:gd name="connsiteY6-2080" fmla="*/ 9893 h 10605"/>
              <a:gd name="connsiteX7-2081" fmla="*/ 10416 w 10438"/>
              <a:gd name="connsiteY7-2082" fmla="*/ 5340 h 10605"/>
              <a:gd name="connsiteX8-2083" fmla="*/ 9934 w 10438"/>
              <a:gd name="connsiteY8-2084" fmla="*/ 444 h 10605"/>
              <a:gd name="connsiteX0-2085" fmla="*/ 9934 w 10438"/>
              <a:gd name="connsiteY0-2086" fmla="*/ 444 h 10497"/>
              <a:gd name="connsiteX1-2087" fmla="*/ 5233 w 10438"/>
              <a:gd name="connsiteY1-2088" fmla="*/ 88 h 10497"/>
              <a:gd name="connsiteX2-2089" fmla="*/ 500 w 10438"/>
              <a:gd name="connsiteY2-2090" fmla="*/ 526 h 10497"/>
              <a:gd name="connsiteX3-2091" fmla="*/ 10 w 10438"/>
              <a:gd name="connsiteY3-2092" fmla="*/ 5051 h 10497"/>
              <a:gd name="connsiteX4-2093" fmla="*/ 666 w 10438"/>
              <a:gd name="connsiteY4-2094" fmla="*/ 10158 h 10497"/>
              <a:gd name="connsiteX5-2095" fmla="*/ 5331 w 10438"/>
              <a:gd name="connsiteY5-2096" fmla="*/ 10370 h 10497"/>
              <a:gd name="connsiteX6-2097" fmla="*/ 10085 w 10438"/>
              <a:gd name="connsiteY6-2098" fmla="*/ 9893 h 10497"/>
              <a:gd name="connsiteX7-2099" fmla="*/ 10416 w 10438"/>
              <a:gd name="connsiteY7-2100" fmla="*/ 5340 h 10497"/>
              <a:gd name="connsiteX8-2101" fmla="*/ 9934 w 10438"/>
              <a:gd name="connsiteY8-2102" fmla="*/ 444 h 10497"/>
              <a:gd name="connsiteX0-2103" fmla="*/ 9934 w 10455"/>
              <a:gd name="connsiteY0-2104" fmla="*/ 444 h 10491"/>
              <a:gd name="connsiteX1-2105" fmla="*/ 5233 w 10455"/>
              <a:gd name="connsiteY1-2106" fmla="*/ 88 h 10491"/>
              <a:gd name="connsiteX2-2107" fmla="*/ 500 w 10455"/>
              <a:gd name="connsiteY2-2108" fmla="*/ 526 h 10491"/>
              <a:gd name="connsiteX3-2109" fmla="*/ 10 w 10455"/>
              <a:gd name="connsiteY3-2110" fmla="*/ 5051 h 10491"/>
              <a:gd name="connsiteX4-2111" fmla="*/ 666 w 10455"/>
              <a:gd name="connsiteY4-2112" fmla="*/ 10158 h 10491"/>
              <a:gd name="connsiteX5-2113" fmla="*/ 5331 w 10455"/>
              <a:gd name="connsiteY5-2114" fmla="*/ 10370 h 10491"/>
              <a:gd name="connsiteX6-2115" fmla="*/ 10133 w 10455"/>
              <a:gd name="connsiteY6-2116" fmla="*/ 10000 h 10491"/>
              <a:gd name="connsiteX7-2117" fmla="*/ 10416 w 10455"/>
              <a:gd name="connsiteY7-2118" fmla="*/ 5340 h 10491"/>
              <a:gd name="connsiteX8-2119" fmla="*/ 9934 w 10455"/>
              <a:gd name="connsiteY8-2120" fmla="*/ 444 h 10491"/>
              <a:gd name="connsiteX0-2121" fmla="*/ 9994 w 10455"/>
              <a:gd name="connsiteY0-2122" fmla="*/ 435 h 10503"/>
              <a:gd name="connsiteX1-2123" fmla="*/ 5233 w 10455"/>
              <a:gd name="connsiteY1-2124" fmla="*/ 100 h 10503"/>
              <a:gd name="connsiteX2-2125" fmla="*/ 500 w 10455"/>
              <a:gd name="connsiteY2-2126" fmla="*/ 538 h 10503"/>
              <a:gd name="connsiteX3-2127" fmla="*/ 10 w 10455"/>
              <a:gd name="connsiteY3-2128" fmla="*/ 5063 h 10503"/>
              <a:gd name="connsiteX4-2129" fmla="*/ 666 w 10455"/>
              <a:gd name="connsiteY4-2130" fmla="*/ 10170 h 10503"/>
              <a:gd name="connsiteX5-2131" fmla="*/ 5331 w 10455"/>
              <a:gd name="connsiteY5-2132" fmla="*/ 10382 h 10503"/>
              <a:gd name="connsiteX6-2133" fmla="*/ 10133 w 10455"/>
              <a:gd name="connsiteY6-2134" fmla="*/ 10012 h 10503"/>
              <a:gd name="connsiteX7-2135" fmla="*/ 10416 w 10455"/>
              <a:gd name="connsiteY7-2136" fmla="*/ 5352 h 10503"/>
              <a:gd name="connsiteX8-2137" fmla="*/ 9994 w 10455"/>
              <a:gd name="connsiteY8-2138" fmla="*/ 435 h 10503"/>
              <a:gd name="connsiteX0-2139" fmla="*/ 9994 w 10541"/>
              <a:gd name="connsiteY0-2140" fmla="*/ 435 h 10503"/>
              <a:gd name="connsiteX1-2141" fmla="*/ 5233 w 10541"/>
              <a:gd name="connsiteY1-2142" fmla="*/ 100 h 10503"/>
              <a:gd name="connsiteX2-2143" fmla="*/ 500 w 10541"/>
              <a:gd name="connsiteY2-2144" fmla="*/ 538 h 10503"/>
              <a:gd name="connsiteX3-2145" fmla="*/ 10 w 10541"/>
              <a:gd name="connsiteY3-2146" fmla="*/ 5063 h 10503"/>
              <a:gd name="connsiteX4-2147" fmla="*/ 666 w 10541"/>
              <a:gd name="connsiteY4-2148" fmla="*/ 10170 h 10503"/>
              <a:gd name="connsiteX5-2149" fmla="*/ 5331 w 10541"/>
              <a:gd name="connsiteY5-2150" fmla="*/ 10382 h 10503"/>
              <a:gd name="connsiteX6-2151" fmla="*/ 10133 w 10541"/>
              <a:gd name="connsiteY6-2152" fmla="*/ 10012 h 10503"/>
              <a:gd name="connsiteX7-2153" fmla="*/ 10535 w 10541"/>
              <a:gd name="connsiteY7-2154" fmla="*/ 5331 h 10503"/>
              <a:gd name="connsiteX8-2155" fmla="*/ 9994 w 10541"/>
              <a:gd name="connsiteY8-2156" fmla="*/ 435 h 10503"/>
              <a:gd name="connsiteX0-2157" fmla="*/ 9994 w 10550"/>
              <a:gd name="connsiteY0-2158" fmla="*/ 435 h 10500"/>
              <a:gd name="connsiteX1-2159" fmla="*/ 5233 w 10550"/>
              <a:gd name="connsiteY1-2160" fmla="*/ 100 h 10500"/>
              <a:gd name="connsiteX2-2161" fmla="*/ 500 w 10550"/>
              <a:gd name="connsiteY2-2162" fmla="*/ 538 h 10500"/>
              <a:gd name="connsiteX3-2163" fmla="*/ 10 w 10550"/>
              <a:gd name="connsiteY3-2164" fmla="*/ 5063 h 10500"/>
              <a:gd name="connsiteX4-2165" fmla="*/ 666 w 10550"/>
              <a:gd name="connsiteY4-2166" fmla="*/ 10170 h 10500"/>
              <a:gd name="connsiteX5-2167" fmla="*/ 5331 w 10550"/>
              <a:gd name="connsiteY5-2168" fmla="*/ 10382 h 10500"/>
              <a:gd name="connsiteX6-2169" fmla="*/ 10181 w 10550"/>
              <a:gd name="connsiteY6-2170" fmla="*/ 10055 h 10500"/>
              <a:gd name="connsiteX7-2171" fmla="*/ 10535 w 10550"/>
              <a:gd name="connsiteY7-2172" fmla="*/ 5331 h 10500"/>
              <a:gd name="connsiteX8-2173" fmla="*/ 9994 w 10550"/>
              <a:gd name="connsiteY8-2174" fmla="*/ 435 h 10500"/>
              <a:gd name="connsiteX0-2175" fmla="*/ 9994 w 10550"/>
              <a:gd name="connsiteY0-2176" fmla="*/ 435 h 10528"/>
              <a:gd name="connsiteX1-2177" fmla="*/ 5233 w 10550"/>
              <a:gd name="connsiteY1-2178" fmla="*/ 100 h 10528"/>
              <a:gd name="connsiteX2-2179" fmla="*/ 500 w 10550"/>
              <a:gd name="connsiteY2-2180" fmla="*/ 538 h 10528"/>
              <a:gd name="connsiteX3-2181" fmla="*/ 10 w 10550"/>
              <a:gd name="connsiteY3-2182" fmla="*/ 5063 h 10528"/>
              <a:gd name="connsiteX4-2183" fmla="*/ 666 w 10550"/>
              <a:gd name="connsiteY4-2184" fmla="*/ 10213 h 10528"/>
              <a:gd name="connsiteX5-2185" fmla="*/ 5331 w 10550"/>
              <a:gd name="connsiteY5-2186" fmla="*/ 10382 h 10528"/>
              <a:gd name="connsiteX6-2187" fmla="*/ 10181 w 10550"/>
              <a:gd name="connsiteY6-2188" fmla="*/ 10055 h 10528"/>
              <a:gd name="connsiteX7-2189" fmla="*/ 10535 w 10550"/>
              <a:gd name="connsiteY7-2190" fmla="*/ 5331 h 10528"/>
              <a:gd name="connsiteX8-2191" fmla="*/ 9994 w 10550"/>
              <a:gd name="connsiteY8-2192" fmla="*/ 435 h 10528"/>
              <a:gd name="connsiteX0-2193" fmla="*/ 9991 w 10547"/>
              <a:gd name="connsiteY0-2194" fmla="*/ 435 h 10528"/>
              <a:gd name="connsiteX1-2195" fmla="*/ 5230 w 10547"/>
              <a:gd name="connsiteY1-2196" fmla="*/ 100 h 10528"/>
              <a:gd name="connsiteX2-2197" fmla="*/ 497 w 10547"/>
              <a:gd name="connsiteY2-2198" fmla="*/ 538 h 10528"/>
              <a:gd name="connsiteX3-2199" fmla="*/ 7 w 10547"/>
              <a:gd name="connsiteY3-2200" fmla="*/ 5063 h 10528"/>
              <a:gd name="connsiteX4-2201" fmla="*/ 663 w 10547"/>
              <a:gd name="connsiteY4-2202" fmla="*/ 10213 h 10528"/>
              <a:gd name="connsiteX5-2203" fmla="*/ 5328 w 10547"/>
              <a:gd name="connsiteY5-2204" fmla="*/ 10382 h 10528"/>
              <a:gd name="connsiteX6-2205" fmla="*/ 10178 w 10547"/>
              <a:gd name="connsiteY6-2206" fmla="*/ 10055 h 10528"/>
              <a:gd name="connsiteX7-2207" fmla="*/ 10532 w 10547"/>
              <a:gd name="connsiteY7-2208" fmla="*/ 5331 h 10528"/>
              <a:gd name="connsiteX8-2209" fmla="*/ 9991 w 10547"/>
              <a:gd name="connsiteY8-2210" fmla="*/ 435 h 10528"/>
              <a:gd name="connsiteX0-2211" fmla="*/ 9999 w 10555"/>
              <a:gd name="connsiteY0-2212" fmla="*/ 435 h 10528"/>
              <a:gd name="connsiteX1-2213" fmla="*/ 5238 w 10555"/>
              <a:gd name="connsiteY1-2214" fmla="*/ 100 h 10528"/>
              <a:gd name="connsiteX2-2215" fmla="*/ 481 w 10555"/>
              <a:gd name="connsiteY2-2216" fmla="*/ 559 h 10528"/>
              <a:gd name="connsiteX3-2217" fmla="*/ 15 w 10555"/>
              <a:gd name="connsiteY3-2218" fmla="*/ 5063 h 10528"/>
              <a:gd name="connsiteX4-2219" fmla="*/ 671 w 10555"/>
              <a:gd name="connsiteY4-2220" fmla="*/ 10213 h 10528"/>
              <a:gd name="connsiteX5-2221" fmla="*/ 5336 w 10555"/>
              <a:gd name="connsiteY5-2222" fmla="*/ 10382 h 10528"/>
              <a:gd name="connsiteX6-2223" fmla="*/ 10186 w 10555"/>
              <a:gd name="connsiteY6-2224" fmla="*/ 10055 h 10528"/>
              <a:gd name="connsiteX7-2225" fmla="*/ 10540 w 10555"/>
              <a:gd name="connsiteY7-2226" fmla="*/ 5331 h 10528"/>
              <a:gd name="connsiteX8-2227" fmla="*/ 9999 w 10555"/>
              <a:gd name="connsiteY8-2228" fmla="*/ 435 h 10528"/>
              <a:gd name="connsiteX0-2229" fmla="*/ 9999 w 10555"/>
              <a:gd name="connsiteY0-2230" fmla="*/ 457 h 10550"/>
              <a:gd name="connsiteX1-2231" fmla="*/ 5238 w 10555"/>
              <a:gd name="connsiteY1-2232" fmla="*/ 122 h 10550"/>
              <a:gd name="connsiteX2-2233" fmla="*/ 481 w 10555"/>
              <a:gd name="connsiteY2-2234" fmla="*/ 581 h 10550"/>
              <a:gd name="connsiteX3-2235" fmla="*/ 15 w 10555"/>
              <a:gd name="connsiteY3-2236" fmla="*/ 5085 h 10550"/>
              <a:gd name="connsiteX4-2237" fmla="*/ 671 w 10555"/>
              <a:gd name="connsiteY4-2238" fmla="*/ 10235 h 10550"/>
              <a:gd name="connsiteX5-2239" fmla="*/ 5336 w 10555"/>
              <a:gd name="connsiteY5-2240" fmla="*/ 10404 h 10550"/>
              <a:gd name="connsiteX6-2241" fmla="*/ 10186 w 10555"/>
              <a:gd name="connsiteY6-2242" fmla="*/ 10077 h 10550"/>
              <a:gd name="connsiteX7-2243" fmla="*/ 10540 w 10555"/>
              <a:gd name="connsiteY7-2244" fmla="*/ 5353 h 10550"/>
              <a:gd name="connsiteX8-2245" fmla="*/ 9999 w 10555"/>
              <a:gd name="connsiteY8-2246" fmla="*/ 457 h 10550"/>
              <a:gd name="connsiteX0-2247" fmla="*/ 9987 w 10555"/>
              <a:gd name="connsiteY0-2248" fmla="*/ 409 h 10566"/>
              <a:gd name="connsiteX1-2249" fmla="*/ 5238 w 10555"/>
              <a:gd name="connsiteY1-2250" fmla="*/ 138 h 10566"/>
              <a:gd name="connsiteX2-2251" fmla="*/ 481 w 10555"/>
              <a:gd name="connsiteY2-2252" fmla="*/ 597 h 10566"/>
              <a:gd name="connsiteX3-2253" fmla="*/ 15 w 10555"/>
              <a:gd name="connsiteY3-2254" fmla="*/ 5101 h 10566"/>
              <a:gd name="connsiteX4-2255" fmla="*/ 671 w 10555"/>
              <a:gd name="connsiteY4-2256" fmla="*/ 10251 h 10566"/>
              <a:gd name="connsiteX5-2257" fmla="*/ 5336 w 10555"/>
              <a:gd name="connsiteY5-2258" fmla="*/ 10420 h 10566"/>
              <a:gd name="connsiteX6-2259" fmla="*/ 10186 w 10555"/>
              <a:gd name="connsiteY6-2260" fmla="*/ 10093 h 10566"/>
              <a:gd name="connsiteX7-2261" fmla="*/ 10540 w 10555"/>
              <a:gd name="connsiteY7-2262" fmla="*/ 5369 h 10566"/>
              <a:gd name="connsiteX8-2263" fmla="*/ 9987 w 10555"/>
              <a:gd name="connsiteY8-2264" fmla="*/ 409 h 10566"/>
              <a:gd name="connsiteX0-2265" fmla="*/ 9987 w 10555"/>
              <a:gd name="connsiteY0-2266" fmla="*/ 409 h 10566"/>
              <a:gd name="connsiteX1-2267" fmla="*/ 5238 w 10555"/>
              <a:gd name="connsiteY1-2268" fmla="*/ 138 h 10566"/>
              <a:gd name="connsiteX2-2269" fmla="*/ 481 w 10555"/>
              <a:gd name="connsiteY2-2270" fmla="*/ 597 h 10566"/>
              <a:gd name="connsiteX3-2271" fmla="*/ 15 w 10555"/>
              <a:gd name="connsiteY3-2272" fmla="*/ 5101 h 10566"/>
              <a:gd name="connsiteX4-2273" fmla="*/ 671 w 10555"/>
              <a:gd name="connsiteY4-2274" fmla="*/ 10251 h 10566"/>
              <a:gd name="connsiteX5-2275" fmla="*/ 5336 w 10555"/>
              <a:gd name="connsiteY5-2276" fmla="*/ 10420 h 10566"/>
              <a:gd name="connsiteX6-2277" fmla="*/ 10186 w 10555"/>
              <a:gd name="connsiteY6-2278" fmla="*/ 10093 h 10566"/>
              <a:gd name="connsiteX7-2279" fmla="*/ 10540 w 10555"/>
              <a:gd name="connsiteY7-2280" fmla="*/ 5369 h 10566"/>
              <a:gd name="connsiteX8-2281" fmla="*/ 9987 w 10555"/>
              <a:gd name="connsiteY8-2282" fmla="*/ 409 h 10566"/>
              <a:gd name="connsiteX0-2283" fmla="*/ 9987 w 10555"/>
              <a:gd name="connsiteY0-2284" fmla="*/ 409 h 10566"/>
              <a:gd name="connsiteX1-2285" fmla="*/ 5238 w 10555"/>
              <a:gd name="connsiteY1-2286" fmla="*/ 138 h 10566"/>
              <a:gd name="connsiteX2-2287" fmla="*/ 481 w 10555"/>
              <a:gd name="connsiteY2-2288" fmla="*/ 597 h 10566"/>
              <a:gd name="connsiteX3-2289" fmla="*/ 15 w 10555"/>
              <a:gd name="connsiteY3-2290" fmla="*/ 5101 h 10566"/>
              <a:gd name="connsiteX4-2291" fmla="*/ 671 w 10555"/>
              <a:gd name="connsiteY4-2292" fmla="*/ 10251 h 10566"/>
              <a:gd name="connsiteX5-2293" fmla="*/ 5336 w 10555"/>
              <a:gd name="connsiteY5-2294" fmla="*/ 10420 h 10566"/>
              <a:gd name="connsiteX6-2295" fmla="*/ 10186 w 10555"/>
              <a:gd name="connsiteY6-2296" fmla="*/ 10093 h 10566"/>
              <a:gd name="connsiteX7-2297" fmla="*/ 10540 w 10555"/>
              <a:gd name="connsiteY7-2298" fmla="*/ 5369 h 10566"/>
              <a:gd name="connsiteX8-2299" fmla="*/ 9987 w 10555"/>
              <a:gd name="connsiteY8-2300" fmla="*/ 409 h 10566"/>
              <a:gd name="connsiteX0-2301" fmla="*/ 9987 w 10547"/>
              <a:gd name="connsiteY0-2302" fmla="*/ 409 h 10564"/>
              <a:gd name="connsiteX1-2303" fmla="*/ 5238 w 10547"/>
              <a:gd name="connsiteY1-2304" fmla="*/ 138 h 10564"/>
              <a:gd name="connsiteX2-2305" fmla="*/ 481 w 10547"/>
              <a:gd name="connsiteY2-2306" fmla="*/ 597 h 10564"/>
              <a:gd name="connsiteX3-2307" fmla="*/ 15 w 10547"/>
              <a:gd name="connsiteY3-2308" fmla="*/ 5101 h 10564"/>
              <a:gd name="connsiteX4-2309" fmla="*/ 671 w 10547"/>
              <a:gd name="connsiteY4-2310" fmla="*/ 10251 h 10564"/>
              <a:gd name="connsiteX5-2311" fmla="*/ 5336 w 10547"/>
              <a:gd name="connsiteY5-2312" fmla="*/ 10420 h 10564"/>
              <a:gd name="connsiteX6-2313" fmla="*/ 10150 w 10547"/>
              <a:gd name="connsiteY6-2314" fmla="*/ 10136 h 10564"/>
              <a:gd name="connsiteX7-2315" fmla="*/ 10540 w 10547"/>
              <a:gd name="connsiteY7-2316" fmla="*/ 5369 h 10564"/>
              <a:gd name="connsiteX8-2317" fmla="*/ 9987 w 10547"/>
              <a:gd name="connsiteY8-2318" fmla="*/ 409 h 10564"/>
              <a:gd name="connsiteX0-2319" fmla="*/ 9987 w 10547"/>
              <a:gd name="connsiteY0-2320" fmla="*/ 454 h 10609"/>
              <a:gd name="connsiteX1-2321" fmla="*/ 5238 w 10547"/>
              <a:gd name="connsiteY1-2322" fmla="*/ 76 h 10609"/>
              <a:gd name="connsiteX2-2323" fmla="*/ 481 w 10547"/>
              <a:gd name="connsiteY2-2324" fmla="*/ 642 h 10609"/>
              <a:gd name="connsiteX3-2325" fmla="*/ 15 w 10547"/>
              <a:gd name="connsiteY3-2326" fmla="*/ 5146 h 10609"/>
              <a:gd name="connsiteX4-2327" fmla="*/ 671 w 10547"/>
              <a:gd name="connsiteY4-2328" fmla="*/ 10296 h 10609"/>
              <a:gd name="connsiteX5-2329" fmla="*/ 5336 w 10547"/>
              <a:gd name="connsiteY5-2330" fmla="*/ 10465 h 10609"/>
              <a:gd name="connsiteX6-2331" fmla="*/ 10150 w 10547"/>
              <a:gd name="connsiteY6-2332" fmla="*/ 10181 h 10609"/>
              <a:gd name="connsiteX7-2333" fmla="*/ 10540 w 10547"/>
              <a:gd name="connsiteY7-2334" fmla="*/ 5414 h 10609"/>
              <a:gd name="connsiteX8-2335" fmla="*/ 9987 w 10547"/>
              <a:gd name="connsiteY8-2336" fmla="*/ 454 h 10609"/>
              <a:gd name="connsiteX0-2337" fmla="*/ 9981 w 10541"/>
              <a:gd name="connsiteY0-2338" fmla="*/ 454 h 10623"/>
              <a:gd name="connsiteX1-2339" fmla="*/ 5232 w 10541"/>
              <a:gd name="connsiteY1-2340" fmla="*/ 76 h 10623"/>
              <a:gd name="connsiteX2-2341" fmla="*/ 475 w 10541"/>
              <a:gd name="connsiteY2-2342" fmla="*/ 642 h 10623"/>
              <a:gd name="connsiteX3-2343" fmla="*/ 9 w 10541"/>
              <a:gd name="connsiteY3-2344" fmla="*/ 5146 h 10623"/>
              <a:gd name="connsiteX4-2345" fmla="*/ 570 w 10541"/>
              <a:gd name="connsiteY4-2346" fmla="*/ 10317 h 10623"/>
              <a:gd name="connsiteX5-2347" fmla="*/ 5330 w 10541"/>
              <a:gd name="connsiteY5-2348" fmla="*/ 10465 h 10623"/>
              <a:gd name="connsiteX6-2349" fmla="*/ 10144 w 10541"/>
              <a:gd name="connsiteY6-2350" fmla="*/ 10181 h 10623"/>
              <a:gd name="connsiteX7-2351" fmla="*/ 10534 w 10541"/>
              <a:gd name="connsiteY7-2352" fmla="*/ 5414 h 10623"/>
              <a:gd name="connsiteX8-2353" fmla="*/ 9981 w 10541"/>
              <a:gd name="connsiteY8-2354" fmla="*/ 454 h 10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03" y="connsiteY6-204"/>
              </a:cxn>
              <a:cxn ang="0">
                <a:pos x="connsiteX7-359" y="connsiteY7-360"/>
              </a:cxn>
              <a:cxn ang="0">
                <a:pos x="connsiteX8-553" y="connsiteY8-554"/>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lstStyle/>
          <a:p>
            <a:endParaRPr lang="en-US" sz="2400"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C1C773-6C50-47CB-B854-40F0C6CE833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4" name="Date Placeholder 3"/>
          <p:cNvSpPr>
            <a:spLocks noGrp="1"/>
          </p:cNvSpPr>
          <p:nvPr>
            <p:ph type="dt" sz="half" idx="10"/>
          </p:nvPr>
        </p:nvSpPr>
        <p:spPr/>
        <p:txBody>
          <a:bodyPr/>
          <a:lstStyle/>
          <a:p>
            <a:fld id="{11EBD0CC-E3E2-4331-AA06-EBB8ADD6037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1539932-0A76-4728-8065-3E1CF7907D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FAF8B0-4B16-4E1C-97AD-CEF289BD21A6}"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panose="020B0604020202020204"/>
            </a:endParaRPr>
          </a:p>
        </p:txBody>
      </p:sp>
      <p:sp>
        <p:nvSpPr>
          <p:cNvPr id="3" name="Date Placeholder 2"/>
          <p:cNvSpPr>
            <a:spLocks noGrp="1"/>
          </p:cNvSpPr>
          <p:nvPr>
            <p:ph type="dt" sz="half" idx="10"/>
          </p:nvPr>
        </p:nvSpPr>
        <p:spPr/>
        <p:txBody>
          <a:bodyPr/>
          <a:lstStyle/>
          <a:p>
            <a:fld id="{11EBD0CC-E3E2-4331-AA06-EBB8ADD6037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2.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3.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4.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3" Type="http://schemas.openxmlformats.org/officeDocument/2006/relationships/theme" Target="../theme/theme5.xml"/><Relationship Id="rId12" Type="http://schemas.openxmlformats.org/officeDocument/2006/relationships/image" Target="../media/image32.jpeg"/><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fld>
            <a:endParaRPr lang="en-US"/>
          </a:p>
        </p:txBody>
      </p:sp>
      <p:sp>
        <p:nvSpPr>
          <p:cNvPr id="8" name="TextBox 7"/>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endParaRPr lang="en-US" sz="1200" kern="0" dirty="0">
              <a:solidFill>
                <a:schemeClr val="tx1">
                  <a:lumMod val="50000"/>
                  <a:lumOff val="50000"/>
                </a:scheme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
        <p:nvSpPr>
          <p:cNvPr id="7" name="TextBox 6"/>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hyperlink" Target="https://vi.wikipedia.org/wiki/T%E1%BA%A1p_ch%C3%AD_V%C4%83n_ngh%E1%BB%87_Qu%C3%A2n_%C4%91%E1%BB%99i" TargetMode="External"/><Relationship Id="rId8" Type="http://schemas.openxmlformats.org/officeDocument/2006/relationships/hyperlink" Target="https://vi.wikipedia.org/wiki/Bi%C3%AAn_t%E1%BA%ADp_vi%C3%AAn" TargetMode="External"/><Relationship Id="rId7" Type="http://schemas.openxmlformats.org/officeDocument/2006/relationships/hyperlink" Target="https://vi.wikipedia.org/wiki/Nh%C3%A0_b%C3%A1o" TargetMode="External"/><Relationship Id="rId6" Type="http://schemas.openxmlformats.org/officeDocument/2006/relationships/hyperlink" Target="https://vi.wikipedia.org/wiki/Nh%C3%A0_th%C6%A1" TargetMode="External"/><Relationship Id="rId5" Type="http://schemas.openxmlformats.org/officeDocument/2006/relationships/hyperlink" Target="https://vi.wikipedia.org/wiki/H%E1%BA%A3i_D%C6%B0%C6%A1ng" TargetMode="External"/><Relationship Id="rId4" Type="http://schemas.openxmlformats.org/officeDocument/2006/relationships/hyperlink" Target="https://vi.wikipedia.org/wiki/Nam_S%C3%A1ch" TargetMode="External"/><Relationship Id="rId3" Type="http://schemas.openxmlformats.org/officeDocument/2006/relationships/hyperlink" Target="https://vi.wikipedia.org/wiki/Qu%E1%BB%91c_Tu%E1%BA%A5n" TargetMode="External"/><Relationship Id="rId2" Type="http://schemas.openxmlformats.org/officeDocument/2006/relationships/hyperlink" Target="https://vi.wikipedia.org/wiki/1958" TargetMode="External"/><Relationship Id="rId18" Type="http://schemas.openxmlformats.org/officeDocument/2006/relationships/slideLayout" Target="../slideLayouts/slideLayout28.xml"/><Relationship Id="rId17" Type="http://schemas.openxmlformats.org/officeDocument/2006/relationships/hyperlink" Target="https://vi.wikipedia.org/wiki/Nh%C3%A0_xu%E1%BA%A5t_b%E1%BA%A3n_Kim_%C4%90%E1%BB%93ng" TargetMode="External"/><Relationship Id="rId16" Type="http://schemas.openxmlformats.org/officeDocument/2006/relationships/hyperlink" Target="https://vi.wikipedia.org/wiki/G%C3%B3c_s%C3%A2n_v%C3%A0_kho%E1%BA%A3ng_tr%E1%BB%9Di" TargetMode="External"/><Relationship Id="rId15" Type="http://schemas.openxmlformats.org/officeDocument/2006/relationships/hyperlink" Target="https://vi.wikipedia.org/wiki/1968" TargetMode="External"/><Relationship Id="rId14" Type="http://schemas.openxmlformats.org/officeDocument/2006/relationships/hyperlink" Target="https://vi.wikipedia.org/wiki/Vi%E1%BA%BFt_th%C6%B0_qu%E1%BB%91c_t%E1%BA%BF_UPU" TargetMode="External"/><Relationship Id="rId13" Type="http://schemas.openxmlformats.org/officeDocument/2006/relationships/hyperlink" Target="https://vi.wikipedia.org/w/index.php?title=Li%C3%AAn_hi%E1%BB%87p_VHNT&amp;action=edit&amp;redlink=1" TargetMode="External"/><Relationship Id="rId12" Type="http://schemas.openxmlformats.org/officeDocument/2006/relationships/hyperlink" Target="https://vi.wikipedia.org/wiki/Tr%E1%BA%A7n_%C4%90%C4%83ng_Khoa_(nh%C3%A0_th%C6%A1)" TargetMode="External"/><Relationship Id="rId11" Type="http://schemas.openxmlformats.org/officeDocument/2006/relationships/hyperlink" Target="https://vi.wikipedia.org/wiki/%C4%90%C3%A0i_Ti%E1%BA%BFng_n%C3%B3i_Vi%E1%BB%87t_Nam" TargetMode="External"/><Relationship Id="rId10" Type="http://schemas.openxmlformats.org/officeDocument/2006/relationships/hyperlink" Target="https://vi.wikipedia.org/wiki/H%E1%BB%99i_Nh%C3%A0_v%C4%83n_Vi%E1%BB%87t_Nam" TargetMode="External"/><Relationship Id="rId1" Type="http://schemas.openxmlformats.org/officeDocument/2006/relationships/hyperlink" Target="https://vi.wikipedia.org/wiki/26_th%C3%A1ng_4" TargetMode="Externa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9.xml"/><Relationship Id="rId2" Type="http://schemas.microsoft.com/office/2007/relationships/hdphoto" Target="../media/image46.wdp"/><Relationship Id="rId1" Type="http://schemas.openxmlformats.org/officeDocument/2006/relationships/image" Target="../media/image4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9.xml"/><Relationship Id="rId2" Type="http://schemas.microsoft.com/office/2007/relationships/hdphoto" Target="../media/image46.wdp"/><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9.xml"/><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9.xml"/><Relationship Id="rId1"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0.GIF"/></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tags" Target="../tags/tag2.xml"/><Relationship Id="rId2" Type="http://schemas.openxmlformats.org/officeDocument/2006/relationships/image" Target="../media/image34.png"/><Relationship Id="rId1" Type="http://schemas.openxmlformats.org/officeDocument/2006/relationships/image" Target="../media/image3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6.xml"/><Relationship Id="rId2" Type="http://schemas.microsoft.com/office/2007/relationships/hdphoto" Target="../media/image42.wdp"/><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6.xml"/><Relationship Id="rId2" Type="http://schemas.microsoft.com/office/2007/relationships/hdphoto" Target="../media/image42.wdp"/><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microsoft.com/office/2007/relationships/hdphoto" Target="../media/image58.wdp"/><Relationship Id="rId5" Type="http://schemas.openxmlformats.org/officeDocument/2006/relationships/image" Target="../media/image57.png"/><Relationship Id="rId4" Type="http://schemas.microsoft.com/office/2007/relationships/hdphoto" Target="../media/image56.wdp"/><Relationship Id="rId3" Type="http://schemas.openxmlformats.org/officeDocument/2006/relationships/image" Target="../media/image55.png"/><Relationship Id="rId2" Type="http://schemas.microsoft.com/office/2007/relationships/hdphoto" Target="../media/image54.wdp"/><Relationship Id="rId10" Type="http://schemas.openxmlformats.org/officeDocument/2006/relationships/slideLayout" Target="../slideLayouts/slideLayout9.xml"/><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40.wdp"/><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hdphoto" Target="../media/image42.wdp"/><Relationship Id="rId1" Type="http://schemas.openxmlformats.org/officeDocument/2006/relationships/image" Target="../media/image41.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6.xml"/><Relationship Id="rId7" Type="http://schemas.openxmlformats.org/officeDocument/2006/relationships/image" Target="../media/image47.png"/><Relationship Id="rId6" Type="http://schemas.microsoft.com/office/2007/relationships/hdphoto" Target="../media/image46.wdp"/><Relationship Id="rId5" Type="http://schemas.openxmlformats.org/officeDocument/2006/relationships/image" Target="../media/image45.png"/><Relationship Id="rId4" Type="http://schemas.openxmlformats.org/officeDocument/2006/relationships/image" Target="../media/image44.pn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6.xml"/><Relationship Id="rId6" Type="http://schemas.openxmlformats.org/officeDocument/2006/relationships/image" Target="../media/image47.png"/><Relationship Id="rId5" Type="http://schemas.microsoft.com/office/2007/relationships/hdphoto" Target="../media/image46.wdp"/><Relationship Id="rId4" Type="http://schemas.openxmlformats.org/officeDocument/2006/relationships/image" Target="../media/image45.png"/><Relationship Id="rId3" Type="http://schemas.openxmlformats.org/officeDocument/2006/relationships/image" Target="../media/image44.png"/><Relationship Id="rId2" Type="http://schemas.microsoft.com/office/2007/relationships/hdphoto" Target="../media/image42.wdp"/><Relationship Id="rId1" Type="http://schemas.openxmlformats.org/officeDocument/2006/relationships/image" Target="../media/image41.png"/></Relationships>
</file>

<file path=ppt/slides/_rels/slide7.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notesSlide" Target="../notesSlides/notesSlide4.xml"/><Relationship Id="rId12" Type="http://schemas.openxmlformats.org/officeDocument/2006/relationships/slideLayout" Target="../slideLayouts/slideLayout49.xml"/><Relationship Id="rId11" Type="http://schemas.openxmlformats.org/officeDocument/2006/relationships/image" Target="../media/image49.png"/><Relationship Id="rId10" Type="http://schemas.openxmlformats.org/officeDocument/2006/relationships/tags" Target="../tags/tag11.xml"/><Relationship Id="rId1"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9.xml"/><Relationship Id="rId1"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2709333"/>
          </a:xfrm>
        </p:spPr>
        <p:txBody>
          <a:bodyPr>
            <a:noAutofit/>
          </a:bodyPr>
          <a:lstStyle/>
          <a:p>
            <a:pPr algn="l"/>
            <a:r>
              <a:rPr lang="en-US" sz="2800" b="1" smtClean="0">
                <a:latin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cs typeface="Times New Roman" panose="02020603050405020304" pitchFamily="18" charset="0"/>
              </a:rPr>
              <a:t>T</a:t>
            </a:r>
            <a:r>
              <a:rPr lang="vi-VN" sz="2400" b="1" smtClean="0"/>
              <a:t>rần </a:t>
            </a:r>
            <a:r>
              <a:rPr lang="vi-VN" sz="2400" b="1"/>
              <a:t>Đăng Khoa</a:t>
            </a:r>
            <a:r>
              <a:rPr lang="vi-VN" sz="2400"/>
              <a:t> (sinh ngày </a:t>
            </a:r>
            <a:r>
              <a:rPr lang="vi-VN" sz="2400">
                <a:hlinkClick r:id="rId1" tooltip="26 tháng 4"/>
              </a:rPr>
              <a:t>26 tháng 4</a:t>
            </a:r>
            <a:r>
              <a:rPr lang="vi-VN" sz="2400"/>
              <a:t> năm </a:t>
            </a:r>
            <a:r>
              <a:rPr lang="vi-VN" sz="2400">
                <a:hlinkClick r:id="rId2" tooltip="1958"/>
              </a:rPr>
              <a:t>1958</a:t>
            </a:r>
            <a:r>
              <a:rPr lang="vi-VN" sz="2400"/>
              <a:t>), quê làng Trực Trì, xã </a:t>
            </a:r>
            <a:r>
              <a:rPr lang="vi-VN" sz="2400">
                <a:hlinkClick r:id="rId3" tooltip="Quốc Tuấn"/>
              </a:rPr>
              <a:t>Quốc Tuấn</a:t>
            </a:r>
            <a:r>
              <a:rPr lang="vi-VN" sz="2400"/>
              <a:t>, huyện </a:t>
            </a:r>
            <a:r>
              <a:rPr lang="vi-VN" sz="2400">
                <a:hlinkClick r:id="rId4" tooltip="Nam Sách"/>
              </a:rPr>
              <a:t>Nam Sách</a:t>
            </a:r>
            <a:r>
              <a:rPr lang="vi-VN" sz="2400"/>
              <a:t>, tỉnh </a:t>
            </a:r>
            <a:r>
              <a:rPr lang="vi-VN" sz="2400">
                <a:hlinkClick r:id="rId5" tooltip="Hải Dương"/>
              </a:rPr>
              <a:t>Hải Dương</a:t>
            </a:r>
            <a:r>
              <a:rPr lang="vi-VN" sz="2400"/>
              <a:t>, là một </a:t>
            </a:r>
            <a:r>
              <a:rPr lang="vi-VN" sz="2400">
                <a:hlinkClick r:id="rId6" tooltip="Nhà thơ"/>
              </a:rPr>
              <a:t>nhà thơ</a:t>
            </a:r>
            <a:r>
              <a:rPr lang="vi-VN" sz="2400"/>
              <a:t>, </a:t>
            </a:r>
            <a:r>
              <a:rPr lang="vi-VN" sz="2400">
                <a:hlinkClick r:id="rId7" tooltip="Nhà báo"/>
              </a:rPr>
              <a:t>nhà báo</a:t>
            </a:r>
            <a:r>
              <a:rPr lang="vi-VN" sz="2400"/>
              <a:t>, </a:t>
            </a:r>
            <a:r>
              <a:rPr lang="vi-VN" sz="2400">
                <a:hlinkClick r:id="rId8" tooltip="Biên tập viên"/>
              </a:rPr>
              <a:t>biên tập viên</a:t>
            </a:r>
            <a:r>
              <a:rPr lang="vi-VN" sz="2400"/>
              <a:t> </a:t>
            </a:r>
            <a:r>
              <a:rPr lang="vi-VN" sz="2400">
                <a:hlinkClick r:id="rId9" tooltip="Tạp chí Văn nghệ Quân đội"/>
              </a:rPr>
              <a:t>Tạp chí Văn nghệ Quân đội</a:t>
            </a:r>
            <a:r>
              <a:rPr lang="vi-VN" sz="2400"/>
              <a:t>, Phó chủ tịch </a:t>
            </a:r>
            <a:r>
              <a:rPr lang="vi-VN" sz="2400">
                <a:hlinkClick r:id="rId10" tooltip="Hội Nhà văn Việt Nam"/>
              </a:rPr>
              <a:t>Hội Nhà văn Việt Nam</a:t>
            </a:r>
            <a:r>
              <a:rPr lang="vi-VN" sz="2400"/>
              <a:t>. Ông nguyên là Trưởng ban Văn học Nghệ thuật, Giám đốc Hệ Phát thanh có hình VOVTV của </a:t>
            </a:r>
            <a:r>
              <a:rPr lang="vi-VN" sz="2400">
                <a:hlinkClick r:id="rId11" tooltip="Đài Tiếng nói Việt Nam"/>
              </a:rPr>
              <a:t>Đài tiếng nói Việt Nam</a:t>
            </a:r>
            <a:r>
              <a:rPr lang="vi-VN" sz="2400"/>
              <a:t>, Phó Bí thư thường trực Đảng ủy Đài Tiếng nói Việt Nam</a:t>
            </a:r>
            <a:r>
              <a:rPr lang="vi-VN" sz="2400" baseline="30000">
                <a:hlinkClick r:id="rId12"/>
              </a:rPr>
              <a:t>[3]</a:t>
            </a:r>
            <a:r>
              <a:rPr lang="vi-VN" sz="2400"/>
              <a:t>. Hiện nay, ông giữ chức Phó Chủ tịch </a:t>
            </a:r>
            <a:r>
              <a:rPr lang="vi-VN" sz="2400">
                <a:hlinkClick r:id="rId10" tooltip="Hội Nhà văn Việt Nam"/>
              </a:rPr>
              <a:t>Hội Nhà văn Việt Nam</a:t>
            </a:r>
            <a:r>
              <a:rPr lang="vi-VN" sz="2400"/>
              <a:t>, Phó Chủ tịch </a:t>
            </a:r>
            <a:r>
              <a:rPr lang="vi-VN" sz="2400">
                <a:hlinkClick r:id="rId13" tooltip="Liên hiệp VHNT (trang chưa được viết)"/>
              </a:rPr>
              <a:t>Liên hiệp VHNT</a:t>
            </a:r>
            <a:r>
              <a:rPr lang="vi-VN" sz="2400"/>
              <a:t> Hà Nội. Ông cũng là Trưởng Ban Chung khảo, Hội đồng Giám khảo Quốc gia của cuộc thi </a:t>
            </a:r>
            <a:r>
              <a:rPr lang="vi-VN" sz="2400">
                <a:hlinkClick r:id="rId14" tooltip="Viết thư quốc tế UPU"/>
              </a:rPr>
              <a:t>Viết thư quốc tế UPU</a:t>
            </a:r>
            <a:r>
              <a:rPr lang="vi-VN" sz="2400"/>
              <a:t> tại Việt Nam từ năm 2016 đến </a:t>
            </a:r>
            <a:r>
              <a:rPr lang="vi-VN" sz="2400" smtClean="0"/>
              <a:t>nay</a:t>
            </a:r>
            <a:r>
              <a:rPr lang="en-US" sz="2400" smtClean="0"/>
              <a:t>.</a:t>
            </a:r>
            <a:endParaRPr lang="en-US" sz="1400"/>
          </a:p>
        </p:txBody>
      </p:sp>
      <p:sp>
        <p:nvSpPr>
          <p:cNvPr id="6" name="Title 1"/>
          <p:cNvSpPr txBox="1"/>
          <p:nvPr/>
        </p:nvSpPr>
        <p:spPr>
          <a:xfrm>
            <a:off x="1" y="2957095"/>
            <a:ext cx="12191999" cy="4599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latin typeface="Times New Roman" panose="02020603050405020304" pitchFamily="18" charset="0"/>
                <a:cs typeface="Times New Roman" panose="02020603050405020304" pitchFamily="18" charset="0"/>
              </a:rPr>
              <a:t>	</a:t>
            </a:r>
            <a:r>
              <a:rPr lang="vi-VN" sz="2400" smtClean="0"/>
              <a:t>Lên 8 tuổi, ông đã có thơ được đăng báo. Năm </a:t>
            </a:r>
            <a:r>
              <a:rPr lang="vi-VN" sz="2400" smtClean="0">
                <a:hlinkClick r:id="rId15" tooltip="1968"/>
              </a:rPr>
              <a:t>1968</a:t>
            </a:r>
            <a:r>
              <a:rPr lang="vi-VN" sz="2400" smtClean="0"/>
              <a:t>, khi mới 10 tuổi, tập thơ đầu tiên của ông: </a:t>
            </a:r>
            <a:r>
              <a:rPr lang="vi-VN" sz="2400" i="1" smtClean="0"/>
              <a:t>Từ góc sân nhà em</a:t>
            </a:r>
            <a:r>
              <a:rPr lang="vi-VN" sz="2400" smtClean="0"/>
              <a:t> (tập thơ tiếp theo là </a:t>
            </a:r>
            <a:r>
              <a:rPr lang="vi-VN" sz="2400" i="1" smtClean="0">
                <a:hlinkClick r:id="rId16" tooltip="Góc sân và khoảng trời"/>
              </a:rPr>
              <a:t>Góc sân và khoảng trời</a:t>
            </a:r>
            <a:r>
              <a:rPr lang="vi-VN" sz="2400" smtClean="0"/>
              <a:t>) được </a:t>
            </a:r>
            <a:r>
              <a:rPr lang="vi-VN" sz="2400" smtClean="0">
                <a:hlinkClick r:id="rId17" tooltip="Nhà xuất bản Kim Đồng"/>
              </a:rPr>
              <a:t>nhà xuất bản Kim Đồng</a:t>
            </a:r>
            <a:r>
              <a:rPr lang="vi-VN" sz="2400" smtClean="0"/>
              <a:t> xuất bản</a:t>
            </a:r>
            <a:r>
              <a:rPr lang="en-US" sz="2400" smtClean="0"/>
              <a:t>.</a:t>
            </a:r>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54620" y="1871840"/>
            <a:ext cx="5640544"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trong ngần</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hay chiếc thuyền</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trên sông Ngân.</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0" name="Picture 19"/>
          <p:cNvPicPr>
            <a:picLocks noChangeAspect="1"/>
          </p:cNvPicPr>
          <p:nvPr/>
        </p:nvPicPr>
        <p:blipFill>
          <a:blip r:embed="rId1" cstate="print">
            <a:duotone>
              <a:schemeClr val="accent6">
                <a:shade val="45000"/>
                <a:satMod val="135000"/>
              </a:schemeClr>
              <a:prstClr val="white"/>
            </a:duotone>
            <a:extLst>
              <a:ext uri="{BEBA8EAE-BF5A-486C-A8C5-ECC9F3942E4B}">
                <a14:imgProps xmlns:a14="http://schemas.microsoft.com/office/drawing/2010/main">
                  <a14:imgLayer r:embed="rId2">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468801" y="1069331"/>
            <a:ext cx="729125" cy="666669"/>
          </a:xfrm>
          <a:prstGeom prst="rect">
            <a:avLst/>
          </a:prstGeom>
        </p:spPr>
      </p:pic>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54620" y="1871840"/>
            <a:ext cx="5640544"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trong ngần</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hay chiếc thuyền</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trên sông Ngân.</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0" name="Picture 19"/>
          <p:cNvPicPr>
            <a:picLocks noChangeAspect="1"/>
          </p:cNvPicPr>
          <p:nvPr/>
        </p:nvPicPr>
        <p:blipFill>
          <a:blip r:embed="rId1" cstate="print">
            <a:duotone>
              <a:schemeClr val="accent6">
                <a:shade val="45000"/>
                <a:satMod val="135000"/>
              </a:schemeClr>
              <a:prstClr val="white"/>
            </a:duotone>
            <a:extLst>
              <a:ext uri="{BEBA8EAE-BF5A-486C-A8C5-ECC9F3942E4B}">
                <a14:imgProps xmlns:a14="http://schemas.microsoft.com/office/drawing/2010/main">
                  <a14:imgLayer r:embed="rId2">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468801" y="1069331"/>
            <a:ext cx="729125" cy="666669"/>
          </a:xfrm>
          <a:prstGeom prst="rect">
            <a:avLst/>
          </a:prstGeom>
        </p:spPr>
      </p:pic>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cxnSp>
        <p:nvCxnSpPr>
          <p:cNvPr id="6" name="Straight Connector 5"/>
          <p:cNvCxnSpPr/>
          <p:nvPr/>
        </p:nvCxnSpPr>
        <p:spPr>
          <a:xfrm flipH="1">
            <a:off x="7760473" y="2034893"/>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401741" y="2580367"/>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752856" y="3118319"/>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55972" y="3651521"/>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534350" y="3690709"/>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02639" y="1996858"/>
            <a:ext cx="6038887"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chơi vơi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là hạt cau</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trên nong trời.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pic>
        <p:nvPicPr>
          <p:cNvPr id="21" name="Picture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66786" y="1352478"/>
            <a:ext cx="703432" cy="68996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02639" y="1996858"/>
            <a:ext cx="6038887"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chơi vơi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là hạt cau</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trên nong trời.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pic>
        <p:nvPicPr>
          <p:cNvPr id="21" name="Picture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66786" y="1352478"/>
            <a:ext cx="703432" cy="689961"/>
          </a:xfrm>
          <a:prstGeom prst="rect">
            <a:avLst/>
          </a:prstGeom>
        </p:spPr>
      </p:pic>
      <p:cxnSp>
        <p:nvCxnSpPr>
          <p:cNvPr id="33" name="Straight Connector 32"/>
          <p:cNvCxnSpPr/>
          <p:nvPr/>
        </p:nvCxnSpPr>
        <p:spPr>
          <a:xfrm flipH="1">
            <a:off x="7760473" y="2034893"/>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788182" y="2699911"/>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3819" y="3739002"/>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303273" y="3212530"/>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73092" y="3766711"/>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75491" y="1711285"/>
            <a:ext cx="6273854"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như cánh đồng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mùa gặt hái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em - lưỡi liềm</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quên bỏ lại.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3" name="Group 20"/>
          <p:cNvGrpSpPr/>
          <p:nvPr/>
        </p:nvGrpSpPr>
        <p:grpSpPr>
          <a:xfrm>
            <a:off x="3131663" y="1326688"/>
            <a:ext cx="830737" cy="830997"/>
            <a:chOff x="3445636" y="3001071"/>
            <a:chExt cx="321893" cy="464987"/>
          </a:xfrm>
        </p:grpSpPr>
        <p:sp>
          <p:nvSpPr>
            <p:cNvPr id="24" name="Oval 23"/>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5" name="Rectangle 24"/>
            <p:cNvSpPr/>
            <p:nvPr/>
          </p:nvSpPr>
          <p:spPr>
            <a:xfrm rot="21163024">
              <a:off x="3461473" y="3001071"/>
              <a:ext cx="263153" cy="464987"/>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4</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75491" y="1711285"/>
            <a:ext cx="6273854"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như cánh đồng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mùa gặt hái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em - lưỡi liềm</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quên bỏ lại.</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2" name="Group 20"/>
          <p:cNvGrpSpPr/>
          <p:nvPr/>
        </p:nvGrpSpPr>
        <p:grpSpPr>
          <a:xfrm>
            <a:off x="3131663" y="1326688"/>
            <a:ext cx="830737" cy="830997"/>
            <a:chOff x="3445636" y="3001071"/>
            <a:chExt cx="321893" cy="464987"/>
          </a:xfrm>
        </p:grpSpPr>
        <p:sp>
          <p:nvSpPr>
            <p:cNvPr id="24" name="Oval 23"/>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5" name="Rectangle 24"/>
            <p:cNvSpPr/>
            <p:nvPr/>
          </p:nvSpPr>
          <p:spPr>
            <a:xfrm rot="21163024">
              <a:off x="3461473" y="3001071"/>
              <a:ext cx="263153" cy="464987"/>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4</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cxnSp>
        <p:nvCxnSpPr>
          <p:cNvPr id="8" name="Straight Connector 7"/>
          <p:cNvCxnSpPr/>
          <p:nvPr/>
        </p:nvCxnSpPr>
        <p:spPr>
          <a:xfrm flipH="1">
            <a:off x="8259237" y="1882493"/>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774328" y="2381257"/>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903964" y="2907729"/>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92982" y="2921584"/>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095455" y="3448057"/>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178582" y="3475766"/>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031247" y="1806507"/>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686946" y="3524946"/>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48157" y="1849830"/>
            <a:ext cx="6105441"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trời réo vang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diều xanh lúa</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cong tre làng.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 name="Group 26"/>
          <p:cNvGrpSpPr/>
          <p:nvPr/>
        </p:nvGrpSpPr>
        <p:grpSpPr>
          <a:xfrm>
            <a:off x="2790583" y="1427019"/>
            <a:ext cx="728471" cy="1028035"/>
            <a:chOff x="3445636" y="2988515"/>
            <a:chExt cx="321893" cy="536155"/>
          </a:xfrm>
        </p:grpSpPr>
        <p:sp>
          <p:nvSpPr>
            <p:cNvPr id="28" name="Oval 27"/>
            <p:cNvSpPr/>
            <p:nvPr/>
          </p:nvSpPr>
          <p:spPr>
            <a:xfrm>
              <a:off x="3445636" y="3057837"/>
              <a:ext cx="321893" cy="321893"/>
            </a:xfrm>
            <a:prstGeom prst="ellipse">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9" name="Rectangle 28"/>
            <p:cNvSpPr/>
            <p:nvPr/>
          </p:nvSpPr>
          <p:spPr>
            <a:xfrm rot="21163024">
              <a:off x="3460453" y="2988515"/>
              <a:ext cx="296409" cy="536155"/>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5</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48157" y="1849830"/>
            <a:ext cx="6105441"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trời réo vang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diều xanh lúa</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cong tre làng.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2" name="Group 26"/>
          <p:cNvGrpSpPr/>
          <p:nvPr/>
        </p:nvGrpSpPr>
        <p:grpSpPr>
          <a:xfrm>
            <a:off x="2790583" y="1427019"/>
            <a:ext cx="728471" cy="1028035"/>
            <a:chOff x="3445636" y="2988515"/>
            <a:chExt cx="321893" cy="536155"/>
          </a:xfrm>
        </p:grpSpPr>
        <p:sp>
          <p:nvSpPr>
            <p:cNvPr id="28" name="Oval 27"/>
            <p:cNvSpPr/>
            <p:nvPr/>
          </p:nvSpPr>
          <p:spPr>
            <a:xfrm>
              <a:off x="3445636" y="3057837"/>
              <a:ext cx="321893" cy="321893"/>
            </a:xfrm>
            <a:prstGeom prst="ellipse">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9" name="Rectangle 28"/>
            <p:cNvSpPr/>
            <p:nvPr/>
          </p:nvSpPr>
          <p:spPr>
            <a:xfrm rot="21163024">
              <a:off x="3460453" y="2988515"/>
              <a:ext cx="296409" cy="536155"/>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5</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cxnSp>
        <p:nvCxnSpPr>
          <p:cNvPr id="8" name="Straight Connector 7"/>
          <p:cNvCxnSpPr/>
          <p:nvPr/>
        </p:nvCxnSpPr>
        <p:spPr>
          <a:xfrm flipH="1">
            <a:off x="7234001" y="2007184"/>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511091" y="2575221"/>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788182" y="3060129"/>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497237" y="3655875"/>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594218" y="3669729"/>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66603" y="972781"/>
            <a:ext cx="8408682" cy="2786725"/>
          </a:xfrm>
          <a:prstGeom prst="rect">
            <a:avLst/>
          </a:prstGeom>
          <a:noFill/>
        </p:spPr>
        <p:txBody>
          <a:bodyPr wrap="square" rtlCol="0">
            <a:spAutoFit/>
          </a:bodyPr>
          <a:lstStyle/>
          <a:p>
            <a:pPr algn="just">
              <a:lnSpc>
                <a:spcPct val="150000"/>
              </a:lnSpc>
              <a:buClr>
                <a:srgbClr val="000000"/>
              </a:buClr>
              <a:buFont typeface="Arial" panose="020B0604020202020204"/>
              <a:buNone/>
            </a:pPr>
            <a:r>
              <a:rPr lang="vi-VN" sz="2400" b="1" kern="0" dirty="0">
                <a:solidFill>
                  <a:srgbClr val="FC7D77">
                    <a:lumMod val="75000"/>
                  </a:srgbClr>
                </a:solidFill>
                <a:latin typeface="+mj-lt"/>
                <a:cs typeface="Arial" panose="020B0604020202020204"/>
                <a:sym typeface="Arial" panose="020B0604020202020204"/>
              </a:rPr>
              <a:t>2. </a:t>
            </a:r>
            <a:r>
              <a:rPr lang="vi-VN" sz="2400" kern="0" dirty="0">
                <a:solidFill>
                  <a:srgbClr val="000000"/>
                </a:solidFill>
                <a:latin typeface="+mj-lt"/>
                <a:cs typeface="Arial" panose="020B0604020202020204"/>
                <a:sym typeface="Arial" panose="020B0604020202020204"/>
              </a:rPr>
              <a:t>Hai câu thơ “Sao trời trôi qua/ Diều thành trăng vàng” tả cánh diều vào lúc nào?</a:t>
            </a:r>
            <a:endParaRPr lang="vi-VN" sz="2400" kern="0" dirty="0">
              <a:solidFill>
                <a:srgbClr val="000000"/>
              </a:solidFill>
              <a:latin typeface="+mj-lt"/>
              <a:cs typeface="Arial" panose="020B0604020202020204"/>
              <a:sym typeface="Arial" panose="020B0604020202020204"/>
            </a:endParaRPr>
          </a:p>
          <a:p>
            <a:pPr algn="just">
              <a:lnSpc>
                <a:spcPct val="150000"/>
              </a:lnSpc>
              <a:buClr>
                <a:srgbClr val="000000"/>
              </a:buClr>
              <a:buFont typeface="Arial" panose="020B0604020202020204"/>
              <a:buNone/>
            </a:pPr>
            <a:r>
              <a:rPr lang="vi-VN" sz="2400" kern="0" dirty="0">
                <a:solidFill>
                  <a:srgbClr val="000000"/>
                </a:solidFill>
                <a:latin typeface="+mj-lt"/>
                <a:cs typeface="Arial" panose="020B0604020202020204"/>
                <a:sym typeface="Arial" panose="020B0604020202020204"/>
              </a:rPr>
              <a:t>     a. Vào buổi sáng		      </a:t>
            </a:r>
            <a:endParaRPr lang="vi-VN" sz="2400" kern="0" dirty="0">
              <a:solidFill>
                <a:srgbClr val="000000"/>
              </a:solidFill>
              <a:latin typeface="+mj-lt"/>
              <a:cs typeface="Arial" panose="020B0604020202020204"/>
              <a:sym typeface="Arial" panose="020B0604020202020204"/>
            </a:endParaRPr>
          </a:p>
          <a:p>
            <a:pPr algn="just">
              <a:lnSpc>
                <a:spcPct val="150000"/>
              </a:lnSpc>
              <a:buClr>
                <a:srgbClr val="000000"/>
              </a:buClr>
              <a:buFont typeface="Arial" panose="020B0604020202020204"/>
              <a:buNone/>
            </a:pPr>
            <a:r>
              <a:rPr lang="vi-VN" sz="2400" kern="0" dirty="0">
                <a:solidFill>
                  <a:srgbClr val="000000"/>
                </a:solidFill>
                <a:latin typeface="+mj-lt"/>
                <a:cs typeface="Arial" panose="020B0604020202020204"/>
                <a:sym typeface="Arial" panose="020B0604020202020204"/>
              </a:rPr>
              <a:t>     b. Vào buổi chiều</a:t>
            </a:r>
            <a:endParaRPr lang="vi-VN" sz="2400" kern="0" dirty="0">
              <a:solidFill>
                <a:srgbClr val="000000"/>
              </a:solidFill>
              <a:latin typeface="+mj-lt"/>
              <a:cs typeface="Arial" panose="020B0604020202020204"/>
              <a:sym typeface="Arial" panose="020B0604020202020204"/>
            </a:endParaRPr>
          </a:p>
          <a:p>
            <a:pPr algn="just">
              <a:lnSpc>
                <a:spcPct val="150000"/>
              </a:lnSpc>
              <a:buClr>
                <a:srgbClr val="000000"/>
              </a:buClr>
              <a:buFont typeface="Arial" panose="020B0604020202020204"/>
              <a:buNone/>
            </a:pPr>
            <a:r>
              <a:rPr lang="vi-VN" sz="2400" kern="0" dirty="0">
                <a:solidFill>
                  <a:srgbClr val="000000"/>
                </a:solidFill>
                <a:latin typeface="+mj-lt"/>
                <a:cs typeface="Arial" panose="020B0604020202020204"/>
                <a:sym typeface="Arial" panose="020B0604020202020204"/>
              </a:rPr>
              <a:t>     c. Vào ban đêm</a:t>
            </a:r>
            <a:endParaRPr lang="vi-VN" sz="2400" kern="0" dirty="0">
              <a:solidFill>
                <a:srgbClr val="000000"/>
              </a:solidFill>
              <a:latin typeface="+mj-lt"/>
              <a:cs typeface="Arial" panose="020B0604020202020204"/>
              <a:sym typeface="Arial" panose="020B0604020202020204"/>
            </a:endParaRPr>
          </a:p>
        </p:txBody>
      </p:sp>
      <p:sp>
        <p:nvSpPr>
          <p:cNvPr id="7" name="TextBox 6"/>
          <p:cNvSpPr txBox="1"/>
          <p:nvPr/>
        </p:nvSpPr>
        <p:spPr>
          <a:xfrm>
            <a:off x="2066603" y="3701912"/>
            <a:ext cx="8994334" cy="2232727"/>
          </a:xfrm>
          <a:prstGeom prst="rect">
            <a:avLst/>
          </a:prstGeom>
          <a:noFill/>
        </p:spPr>
        <p:txBody>
          <a:bodyPr wrap="square" rtlCol="0">
            <a:spAutoFit/>
          </a:bodyPr>
          <a:lstStyle/>
          <a:p>
            <a:pPr algn="just">
              <a:lnSpc>
                <a:spcPct val="150000"/>
              </a:lnSpc>
              <a:buClr>
                <a:srgbClr val="000000"/>
              </a:buClr>
              <a:buFont typeface="Arial" panose="020B0604020202020204"/>
              <a:buNone/>
            </a:pPr>
            <a:r>
              <a:rPr lang="vi-VN" sz="2400" b="1" kern="0" dirty="0">
                <a:solidFill>
                  <a:srgbClr val="FC7D77">
                    <a:lumMod val="75000"/>
                  </a:srgbClr>
                </a:solidFill>
                <a:latin typeface="+mj-lt"/>
                <a:cs typeface="Arial" panose="020B0604020202020204"/>
                <a:sym typeface="Arial" panose="020B0604020202020204"/>
              </a:rPr>
              <a:t>3. </a:t>
            </a:r>
            <a:r>
              <a:rPr lang="vi-VN" sz="2400" kern="0" dirty="0">
                <a:solidFill>
                  <a:srgbClr val="000000"/>
                </a:solidFill>
                <a:latin typeface="+mj-lt"/>
                <a:cs typeface="Arial" panose="020B0604020202020204"/>
                <a:sym typeface="Arial" panose="020B0604020202020204"/>
              </a:rPr>
              <a:t>Khổ thơ cuối bài muốn nói điều gì?</a:t>
            </a:r>
            <a:endParaRPr lang="vi-VN" sz="2400" kern="0" dirty="0">
              <a:solidFill>
                <a:srgbClr val="000000"/>
              </a:solidFill>
              <a:latin typeface="+mj-lt"/>
              <a:cs typeface="Arial" panose="020B0604020202020204"/>
              <a:sym typeface="Arial" panose="020B0604020202020204"/>
            </a:endParaRPr>
          </a:p>
          <a:p>
            <a:pPr algn="just">
              <a:lnSpc>
                <a:spcPct val="150000"/>
              </a:lnSpc>
              <a:buClr>
                <a:srgbClr val="000000"/>
              </a:buClr>
              <a:buFont typeface="Arial" panose="020B0604020202020204"/>
              <a:buNone/>
            </a:pPr>
            <a:r>
              <a:rPr lang="vi-VN" sz="2400" kern="0" dirty="0">
                <a:solidFill>
                  <a:srgbClr val="000000"/>
                </a:solidFill>
                <a:latin typeface="+mj-lt"/>
                <a:cs typeface="Arial" panose="020B0604020202020204"/>
                <a:sym typeface="Arial" panose="020B0604020202020204"/>
              </a:rPr>
              <a:t>     a. Cánh diều làm thôn quê đông vui hơn.</a:t>
            </a:r>
            <a:endParaRPr lang="vi-VN" sz="2400" kern="0" dirty="0">
              <a:solidFill>
                <a:srgbClr val="000000"/>
              </a:solidFill>
              <a:latin typeface="+mj-lt"/>
              <a:cs typeface="Arial" panose="020B0604020202020204"/>
              <a:sym typeface="Arial" panose="020B0604020202020204"/>
            </a:endParaRPr>
          </a:p>
          <a:p>
            <a:pPr algn="just">
              <a:lnSpc>
                <a:spcPct val="150000"/>
              </a:lnSpc>
              <a:buClr>
                <a:srgbClr val="000000"/>
              </a:buClr>
              <a:buFont typeface="Arial" panose="020B0604020202020204"/>
              <a:buNone/>
            </a:pPr>
            <a:r>
              <a:rPr lang="vi-VN" sz="2400" kern="0" dirty="0">
                <a:solidFill>
                  <a:srgbClr val="000000"/>
                </a:solidFill>
                <a:latin typeface="+mj-lt"/>
                <a:cs typeface="Arial" panose="020B0604020202020204"/>
                <a:sym typeface="Arial" panose="020B0604020202020204"/>
              </a:rPr>
              <a:t>     b. Cánh diều làm thôn quê giàu có hơn.</a:t>
            </a:r>
            <a:endParaRPr lang="vi-VN" sz="2400" kern="0" dirty="0">
              <a:solidFill>
                <a:srgbClr val="000000"/>
              </a:solidFill>
              <a:latin typeface="+mj-lt"/>
              <a:cs typeface="Arial" panose="020B0604020202020204"/>
              <a:sym typeface="Arial" panose="020B0604020202020204"/>
            </a:endParaRPr>
          </a:p>
          <a:p>
            <a:pPr algn="just">
              <a:lnSpc>
                <a:spcPct val="150000"/>
              </a:lnSpc>
              <a:buClr>
                <a:srgbClr val="000000"/>
              </a:buClr>
              <a:buFont typeface="Arial" panose="020B0604020202020204"/>
              <a:buNone/>
            </a:pPr>
            <a:r>
              <a:rPr lang="vi-VN" sz="2400" kern="0" dirty="0">
                <a:solidFill>
                  <a:srgbClr val="000000"/>
                </a:solidFill>
                <a:latin typeface="+mj-lt"/>
                <a:cs typeface="Arial" panose="020B0604020202020204"/>
                <a:sym typeface="Arial" panose="020B0604020202020204"/>
              </a:rPr>
              <a:t>     c. Cánh diều làm cảnh thôn quê tươi đẹp hơn.</a:t>
            </a:r>
            <a:endParaRPr lang="vi-VN" sz="2400" kern="0" dirty="0">
              <a:solidFill>
                <a:srgbClr val="000000"/>
              </a:solidFill>
              <a:latin typeface="+mj-lt"/>
              <a:cs typeface="Arial" panose="020B0604020202020204"/>
              <a:sym typeface="Arial" panose="020B0604020202020204"/>
            </a:endParaRPr>
          </a:p>
        </p:txBody>
      </p:sp>
      <p:sp>
        <p:nvSpPr>
          <p:cNvPr id="8" name="Oval 7"/>
          <p:cNvSpPr/>
          <p:nvPr/>
        </p:nvSpPr>
        <p:spPr>
          <a:xfrm>
            <a:off x="2412650" y="3372280"/>
            <a:ext cx="452885" cy="329609"/>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b="0" i="0" u="none" strike="noStrike" kern="0" cap="none" spc="0" normalizeH="0" baseline="0" noProof="0">
              <a:ln>
                <a:noFill/>
              </a:ln>
              <a:solidFill>
                <a:srgbClr val="BAE5E4"/>
              </a:solidFill>
              <a:effectLst/>
              <a:uLnTx/>
              <a:uFillTx/>
              <a:latin typeface="+mj-lt"/>
              <a:ea typeface="+mn-ea"/>
              <a:cs typeface="+mn-cs"/>
              <a:sym typeface="Arial" panose="020B0604020202020204"/>
            </a:endParaRPr>
          </a:p>
        </p:txBody>
      </p:sp>
      <p:sp>
        <p:nvSpPr>
          <p:cNvPr id="9" name="Oval 8"/>
          <p:cNvSpPr/>
          <p:nvPr/>
        </p:nvSpPr>
        <p:spPr>
          <a:xfrm>
            <a:off x="2398796" y="5548834"/>
            <a:ext cx="452885" cy="329609"/>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b="0" i="0" u="none" strike="noStrike" kern="0" cap="none" spc="0" normalizeH="0" baseline="0" noProof="0">
              <a:ln>
                <a:noFill/>
              </a:ln>
              <a:solidFill>
                <a:srgbClr val="BAE5E4"/>
              </a:solidFill>
              <a:effectLst/>
              <a:uLnTx/>
              <a:uFillTx/>
              <a:latin typeface="+mj-lt"/>
              <a:ea typeface="+mn-ea"/>
              <a:cs typeface="+mn-cs"/>
              <a:sym typeface="Arial" panose="020B0604020202020204"/>
            </a:endParaRPr>
          </a:p>
        </p:txBody>
      </p:sp>
      <p:sp>
        <p:nvSpPr>
          <p:cNvPr id="10" name="TextBox 9"/>
          <p:cNvSpPr txBox="1"/>
          <p:nvPr/>
        </p:nvSpPr>
        <p:spPr>
          <a:xfrm>
            <a:off x="9144000" y="0"/>
            <a:ext cx="3048000" cy="369332"/>
          </a:xfrm>
          <a:prstGeom prst="rect">
            <a:avLst/>
          </a:prstGeom>
          <a:solidFill>
            <a:schemeClr val="bg1"/>
          </a:solidFill>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y whispered colors — the sun came out today"/>
          <p:cNvPicPr>
            <a:picLocks noChangeAspect="1" noChangeArrowheads="1"/>
          </p:cNvPicPr>
          <p:nvPr/>
        </p:nvPicPr>
        <p:blipFill>
          <a:blip r:embed="rId1" cstate="print">
            <a:alphaModFix amt="23000"/>
            <a:extLst>
              <a:ext uri="{28A0092B-C50C-407E-A947-70E740481C1C}">
                <a14:useLocalDpi xmlns:a14="http://schemas.microsoft.com/office/drawing/2010/main" val="0"/>
              </a:ext>
            </a:extLst>
          </a:blip>
          <a:srcRect/>
          <a:stretch>
            <a:fillRect/>
          </a:stretch>
        </p:blipFill>
        <p:spPr bwMode="auto">
          <a:xfrm>
            <a:off x="-903383" y="-693849"/>
            <a:ext cx="14390951" cy="8836317"/>
          </a:xfrm>
          <a:prstGeom prst="roundRect">
            <a:avLst>
              <a:gd name="adj" fmla="val 23145"/>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5919" y="664552"/>
            <a:ext cx="14032549" cy="730200"/>
          </a:xfrm>
          <a:prstGeom prst="rect">
            <a:avLst/>
          </a:prstGeom>
          <a:noFill/>
        </p:spPr>
        <p:txBody>
          <a:bodyPr wrap="square" rtlCol="0">
            <a:spAutoFit/>
          </a:bodyPr>
          <a:lstStyle/>
          <a:p>
            <a:pPr lvl="0" algn="just">
              <a:lnSpc>
                <a:spcPct val="150000"/>
              </a:lnSpc>
            </a:pPr>
            <a:r>
              <a:rPr lang="vi-VN" sz="3200" b="1" dirty="0">
                <a:solidFill>
                  <a:schemeClr val="accent6">
                    <a:lumMod val="75000"/>
                  </a:schemeClr>
                </a:solidFill>
                <a:latin typeface="+mj-lt"/>
              </a:rPr>
              <a:t>4. </a:t>
            </a:r>
            <a:r>
              <a:rPr lang="vi-VN" sz="3200" dirty="0">
                <a:latin typeface="+mj-lt"/>
              </a:rPr>
              <a:t>Em thích khổ thơ nào nhất? Vì sao?</a:t>
            </a:r>
            <a:endParaRPr lang="vi-VN" sz="3200" dirty="0">
              <a:latin typeface="+mj-lt"/>
            </a:endParaRPr>
          </a:p>
        </p:txBody>
      </p:sp>
      <p:sp>
        <p:nvSpPr>
          <p:cNvPr id="4" name="Rectangle 3"/>
          <p:cNvSpPr/>
          <p:nvPr/>
        </p:nvSpPr>
        <p:spPr>
          <a:xfrm>
            <a:off x="1994690" y="1171803"/>
            <a:ext cx="14787591" cy="3046988"/>
          </a:xfrm>
          <a:prstGeom prst="rect">
            <a:avLst/>
          </a:prstGeom>
        </p:spPr>
        <p:txBody>
          <a:bodyPr wrap="square">
            <a:spAutoFit/>
          </a:bodyPr>
          <a:lstStyle/>
          <a:p>
            <a:pPr marL="285750" lvl="0" indent="-285750" algn="just">
              <a:lnSpc>
                <a:spcPct val="150000"/>
              </a:lnSpc>
              <a:buFontTx/>
              <a:buChar char="-"/>
            </a:pPr>
            <a:r>
              <a:rPr lang="vi-VN" sz="3200" dirty="0">
                <a:latin typeface="+mj-lt"/>
              </a:rPr>
              <a:t>Nội dung khổ thơ </a:t>
            </a:r>
            <a:r>
              <a:rPr lang="vi-VN" sz="3200">
                <a:latin typeface="+mj-lt"/>
              </a:rPr>
              <a:t>thế </a:t>
            </a:r>
            <a:r>
              <a:rPr lang="vi-VN" sz="3200" smtClean="0">
                <a:latin typeface="+mj-lt"/>
              </a:rPr>
              <a:t>nào</a:t>
            </a:r>
            <a:r>
              <a:rPr lang="en-US" sz="3200" smtClean="0">
                <a:latin typeface="+mj-lt"/>
              </a:rPr>
              <a:t>?</a:t>
            </a:r>
            <a:endParaRPr lang="vi-VN" sz="3200" dirty="0">
              <a:latin typeface="+mj-lt"/>
            </a:endParaRPr>
          </a:p>
          <a:p>
            <a:pPr marL="285750" lvl="0" indent="-285750" algn="just">
              <a:lnSpc>
                <a:spcPct val="150000"/>
              </a:lnSpc>
              <a:buFontTx/>
              <a:buChar char="-"/>
            </a:pPr>
            <a:r>
              <a:rPr lang="vi-VN" sz="3200" dirty="0">
                <a:latin typeface="+mj-lt"/>
              </a:rPr>
              <a:t>Có hình ảnh nào đẹp? </a:t>
            </a:r>
            <a:endParaRPr lang="vi-VN" sz="3200" dirty="0">
              <a:latin typeface="+mj-lt"/>
            </a:endParaRPr>
          </a:p>
          <a:p>
            <a:pPr marL="285750" lvl="0" indent="-285750" algn="just">
              <a:lnSpc>
                <a:spcPct val="150000"/>
              </a:lnSpc>
              <a:buFontTx/>
              <a:buChar char="-"/>
            </a:pPr>
            <a:r>
              <a:rPr lang="vi-VN" sz="3200" dirty="0">
                <a:latin typeface="+mj-lt"/>
              </a:rPr>
              <a:t>Có từ ngữ nào hay?</a:t>
            </a:r>
            <a:endParaRPr lang="vi-VN" sz="3200" dirty="0">
              <a:latin typeface="+mj-lt"/>
            </a:endParaRPr>
          </a:p>
          <a:p>
            <a:pPr marL="285750" lvl="0" indent="-285750" algn="just">
              <a:lnSpc>
                <a:spcPct val="150000"/>
              </a:lnSpc>
              <a:buFontTx/>
              <a:buChar char="-"/>
            </a:pPr>
            <a:r>
              <a:rPr lang="vi-VN" sz="3200" dirty="0">
                <a:latin typeface="+mj-lt"/>
              </a:rPr>
              <a:t>Em cảm thấy thế nào khi đọc khổ thơ đó? </a:t>
            </a:r>
            <a:endParaRPr lang="x-none" sz="3200" dirty="0">
              <a:latin typeface="+mj-lt"/>
            </a:endParaRPr>
          </a:p>
        </p:txBody>
      </p:sp>
      <p:pic>
        <p:nvPicPr>
          <p:cNvPr id="5" name="Picture 2" descr="Download Graphic Patterns - Kite Line - Free Transparent PNG Clipart Images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488" b="94204" l="6429" r="96071">
                        <a14:foregroundMark x1="36190" y1="6574" x2="44524" y2="7180"/>
                        <a14:foregroundMark x1="6429" y1="30017" x2="7143" y2="33131"/>
                        <a14:foregroundMark x1="84881" y1="93858" x2="95714" y2="88149"/>
                        <a14:foregroundMark x1="95714" y1="88149" x2="96190" y2="88149"/>
                        <a14:foregroundMark x1="90476" y1="91609" x2="90952" y2="94204"/>
                      </a14:backgroundRemoval>
                    </a14:imgEffect>
                  </a14:imgLayer>
                </a14:imgProps>
              </a:ext>
              <a:ext uri="{28A0092B-C50C-407E-A947-70E740481C1C}">
                <a14:useLocalDpi xmlns:a14="http://schemas.microsoft.com/office/drawing/2010/main" val="0"/>
              </a:ext>
            </a:extLst>
          </a:blip>
          <a:srcRect/>
          <a:stretch>
            <a:fillRect/>
          </a:stretch>
        </p:blipFill>
        <p:spPr bwMode="auto">
          <a:xfrm rot="1886287" flipH="1">
            <a:off x="8383726" y="3932961"/>
            <a:ext cx="3082777" cy="3649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0" y="0"/>
            <a:ext cx="3048000" cy="369332"/>
          </a:xfrm>
          <a:prstGeom prst="rect">
            <a:avLst/>
          </a:prstGeom>
          <a:solidFill>
            <a:schemeClr val="accent6">
              <a:lumMod val="20000"/>
              <a:lumOff val="80000"/>
            </a:schemeClr>
          </a:solidFill>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7" name="MH_Entry_1">
            <a:hlinkClick r:id="" action="ppaction://noaction"/>
          </p:cNvPr>
          <p:cNvSpPr>
            <a:spLocks noChangeArrowheads="1"/>
          </p:cNvSpPr>
          <p:nvPr>
            <p:custDataLst>
              <p:tags r:id="rId3"/>
            </p:custDataLst>
          </p:nvPr>
        </p:nvSpPr>
        <p:spPr bwMode="auto">
          <a:xfrm>
            <a:off x="4264538" y="498996"/>
            <a:ext cx="6132529"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0"/>
              </a:spcAft>
              <a:buClrTx/>
              <a:buSzTx/>
              <a:buFontTx/>
              <a:buNone/>
              <a:defRPr/>
            </a:pPr>
            <a:r>
              <a:rPr kumimoji="0" lang="en-US" altLang="zh-CN" sz="5400" b="1" i="0" u="none" strike="noStrike" kern="1200" cap="none" spc="0" normalizeH="0" baseline="0" noProof="0" dirty="0" err="1" smtClean="0">
                <a:ln>
                  <a:noFill/>
                </a:ln>
                <a:solidFill>
                  <a:prstClr val="black">
                    <a:lumMod val="95000"/>
                    <a:lumOff val="5000"/>
                  </a:prst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Yê</a:t>
            </a:r>
            <a:r>
              <a:rPr lang="en-US" altLang="zh-CN" sz="5400" b="1" dirty="0"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u </a:t>
            </a:r>
            <a:r>
              <a:rPr lang="en-US" altLang="zh-CN" sz="5400" b="1" dirty="0" err="1"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cầu</a:t>
            </a:r>
            <a:r>
              <a:rPr lang="en-US" altLang="zh-CN" sz="5400" b="1" dirty="0"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 </a:t>
            </a:r>
            <a:r>
              <a:rPr lang="en-US" altLang="zh-CN" sz="5400" b="1" dirty="0" err="1"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cần</a:t>
            </a:r>
            <a:r>
              <a:rPr lang="en-US" altLang="zh-CN" sz="5400" b="1" dirty="0"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 </a:t>
            </a:r>
            <a:r>
              <a:rPr lang="en-US" altLang="zh-CN" sz="5400" b="1" dirty="0" err="1" smtClean="0">
                <a:solidFill>
                  <a:prstClr val="black">
                    <a:lumMod val="95000"/>
                    <a:lumOff val="5000"/>
                  </a:prst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đạt</a:t>
            </a:r>
            <a:endParaRPr kumimoji="0" lang="zh-CN" altLang="en-US" sz="5400" b="1" i="0" u="none" strike="noStrike" kern="1200" cap="none" spc="0" normalizeH="0" baseline="0" noProof="0" dirty="0">
              <a:ln>
                <a:noFill/>
              </a:ln>
              <a:solidFill>
                <a:prstClr val="black">
                  <a:lumMod val="95000"/>
                  <a:lumOff val="5000"/>
                </a:prstClr>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5257" y="1503747"/>
            <a:ext cx="1647567" cy="3975651"/>
          </a:xfrm>
          <a:prstGeom prst="rect">
            <a:avLst/>
          </a:prstGeom>
        </p:spPr>
      </p:pic>
      <p:sp>
        <p:nvSpPr>
          <p:cNvPr id="11" name="TextBox 10"/>
          <p:cNvSpPr txBox="1"/>
          <p:nvPr/>
        </p:nvSpPr>
        <p:spPr>
          <a:xfrm>
            <a:off x="3562824" y="1949702"/>
            <a:ext cx="8430908" cy="584775"/>
          </a:xfrm>
          <a:prstGeom prst="rect">
            <a:avLst/>
          </a:prstGeom>
          <a:noFill/>
        </p:spPr>
        <p:txBody>
          <a:bodyPr wrap="square" rtlCol="0">
            <a:spAutoFit/>
          </a:bodyPr>
          <a:lstStyle/>
          <a:p>
            <a:pPr marL="457200" marR="0" lvl="0" indent="-45720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3562824" y="2897393"/>
            <a:ext cx="8430908" cy="584775"/>
          </a:xfrm>
          <a:prstGeom prst="rect">
            <a:avLst/>
          </a:prstGeom>
          <a:noFill/>
        </p:spPr>
        <p:txBody>
          <a:bodyPr wrap="square" rtlCol="0">
            <a:spAutoFit/>
          </a:bodyPr>
          <a:lstStyle/>
          <a:p>
            <a:pPr marL="457200" marR="0" lvl="0" indent="-45720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altLang="zh-CN" sz="32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iết</a:t>
            </a:r>
            <a:r>
              <a:rPr kumimoji="0" lang="en-US" altLang="zh-CN" sz="32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3562824" y="3890568"/>
            <a:ext cx="8430908" cy="584775"/>
          </a:xfrm>
          <a:prstGeom prst="rect">
            <a:avLst/>
          </a:prstGeom>
          <a:noFill/>
        </p:spPr>
        <p:txBody>
          <a:bodyPr wrap="square" rtlCol="0">
            <a:spAutoFit/>
          </a:bodyPr>
          <a:lstStyle/>
          <a:p>
            <a:pPr marL="457200" marR="0" lvl="0" indent="-45720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3562824" y="4693527"/>
            <a:ext cx="8430908" cy="1569660"/>
          </a:xfrm>
          <a:prstGeom prst="rect">
            <a:avLst/>
          </a:prstGeom>
          <a:noFill/>
        </p:spPr>
        <p:txBody>
          <a:bodyPr wrap="square" rtlCol="0">
            <a:spAutoFit/>
          </a:bodyPr>
          <a:lstStyle/>
          <a:p>
            <a:pPr marL="457200" marR="0" lvl="0" indent="-457200" algn="l" defTabSz="1219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Hiểu nội dung bài: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diều</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diều</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làng</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quê</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1"/>
                                        </p:tgtEl>
                                        <p:attrNameLst>
                                          <p:attrName>style.visibility</p:attrName>
                                        </p:attrNameLst>
                                      </p:cBhvr>
                                      <p:to>
                                        <p:strVal val="visible"/>
                                      </p:to>
                                    </p:set>
                                    <p:anim calcmode="discrete" valueType="clr">
                                      <p:cBhvr override="childStyle">
                                        <p:cTn id="20"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1"/>
                                        </p:tgtEl>
                                        <p:attrNameLst>
                                          <p:attrName>fillcolor</p:attrName>
                                        </p:attrNameLst>
                                      </p:cBhvr>
                                      <p:tavLst>
                                        <p:tav tm="0">
                                          <p:val>
                                            <p:clrVal>
                                              <a:schemeClr val="accent2"/>
                                            </p:clrVal>
                                          </p:val>
                                        </p:tav>
                                        <p:tav tm="50000">
                                          <p:val>
                                            <p:clrVal>
                                              <a:schemeClr val="hlink"/>
                                            </p:clrVal>
                                          </p:val>
                                        </p:tav>
                                      </p:tavLst>
                                    </p:anim>
                                    <p:set>
                                      <p:cBhvr>
                                        <p:cTn id="22" dur="40"/>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80">
                                          <p:stCondLst>
                                            <p:cond delay="0"/>
                                          </p:stCondLst>
                                        </p:cTn>
                                        <p:tgtEl>
                                          <p:spTgt spid="11">
                                            <p:txEl>
                                              <p:pRg st="0" end="0"/>
                                            </p:txEl>
                                          </p:spTgt>
                                        </p:tgtEl>
                                      </p:cBhvr>
                                    </p:animEffect>
                                    <p:anim calcmode="lin" valueType="num">
                                      <p:cBhvr>
                                        <p:cTn id="2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xEl>
                                              <p:pRg st="0" end="0"/>
                                            </p:txEl>
                                          </p:spTgt>
                                        </p:tgtEl>
                                      </p:cBhvr>
                                      <p:to x="100000" y="60000"/>
                                    </p:animScale>
                                    <p:animScale>
                                      <p:cBhvr>
                                        <p:cTn id="34" dur="166" decel="50000">
                                          <p:stCondLst>
                                            <p:cond delay="676"/>
                                          </p:stCondLst>
                                        </p:cTn>
                                        <p:tgtEl>
                                          <p:spTgt spid="11">
                                            <p:txEl>
                                              <p:pRg st="0" end="0"/>
                                            </p:txEl>
                                          </p:spTgt>
                                        </p:tgtEl>
                                      </p:cBhvr>
                                      <p:to x="100000" y="100000"/>
                                    </p:animScale>
                                    <p:animScale>
                                      <p:cBhvr>
                                        <p:cTn id="35" dur="26">
                                          <p:stCondLst>
                                            <p:cond delay="1312"/>
                                          </p:stCondLst>
                                        </p:cTn>
                                        <p:tgtEl>
                                          <p:spTgt spid="11">
                                            <p:txEl>
                                              <p:pRg st="0" end="0"/>
                                            </p:txEl>
                                          </p:spTgt>
                                        </p:tgtEl>
                                      </p:cBhvr>
                                      <p:to x="100000" y="80000"/>
                                    </p:animScale>
                                    <p:animScale>
                                      <p:cBhvr>
                                        <p:cTn id="36" dur="166" decel="50000">
                                          <p:stCondLst>
                                            <p:cond delay="1338"/>
                                          </p:stCondLst>
                                        </p:cTn>
                                        <p:tgtEl>
                                          <p:spTgt spid="11">
                                            <p:txEl>
                                              <p:pRg st="0" end="0"/>
                                            </p:txEl>
                                          </p:spTgt>
                                        </p:tgtEl>
                                      </p:cBhvr>
                                      <p:to x="100000" y="100000"/>
                                    </p:animScale>
                                    <p:animScale>
                                      <p:cBhvr>
                                        <p:cTn id="37" dur="26">
                                          <p:stCondLst>
                                            <p:cond delay="1642"/>
                                          </p:stCondLst>
                                        </p:cTn>
                                        <p:tgtEl>
                                          <p:spTgt spid="11">
                                            <p:txEl>
                                              <p:pRg st="0" end="0"/>
                                            </p:txEl>
                                          </p:spTgt>
                                        </p:tgtEl>
                                      </p:cBhvr>
                                      <p:to x="100000" y="90000"/>
                                    </p:animScale>
                                    <p:animScale>
                                      <p:cBhvr>
                                        <p:cTn id="38" dur="166" decel="50000">
                                          <p:stCondLst>
                                            <p:cond delay="1668"/>
                                          </p:stCondLst>
                                        </p:cTn>
                                        <p:tgtEl>
                                          <p:spTgt spid="11">
                                            <p:txEl>
                                              <p:pRg st="0" end="0"/>
                                            </p:txEl>
                                          </p:spTgt>
                                        </p:tgtEl>
                                      </p:cBhvr>
                                      <p:to x="100000" y="100000"/>
                                    </p:animScale>
                                    <p:animScale>
                                      <p:cBhvr>
                                        <p:cTn id="39" dur="26">
                                          <p:stCondLst>
                                            <p:cond delay="1808"/>
                                          </p:stCondLst>
                                        </p:cTn>
                                        <p:tgtEl>
                                          <p:spTgt spid="11">
                                            <p:txEl>
                                              <p:pRg st="0" end="0"/>
                                            </p:txEl>
                                          </p:spTgt>
                                        </p:tgtEl>
                                      </p:cBhvr>
                                      <p:to x="100000" y="95000"/>
                                    </p:animScale>
                                    <p:animScale>
                                      <p:cBhvr>
                                        <p:cTn id="40" dur="166" decel="50000">
                                          <p:stCondLst>
                                            <p:cond delay="1834"/>
                                          </p:stCondLst>
                                        </p:cTn>
                                        <p:tgtEl>
                                          <p:spTgt spid="11">
                                            <p:txEl>
                                              <p:pRg st="0" end="0"/>
                                            </p:txEl>
                                          </p:spTgt>
                                        </p:tgtEl>
                                      </p:cBhvr>
                                      <p:to x="100000" y="100000"/>
                                    </p:animScale>
                                  </p:childTnLst>
                                </p:cTn>
                              </p:par>
                            </p:childTnLst>
                          </p:cTn>
                        </p:par>
                        <p:par>
                          <p:cTn id="41" fill="hold">
                            <p:stCondLst>
                              <p:cond delay="2000"/>
                            </p:stCondLst>
                            <p:childTnLst>
                              <p:par>
                                <p:cTn id="42" presetID="27" presetClass="entr" presetSubtype="0" fill="hold" grpId="0" nodeType="afterEffect">
                                  <p:stCondLst>
                                    <p:cond delay="0"/>
                                  </p:stCondLst>
                                  <p:iterate type="lt">
                                    <p:tmPct val="50000"/>
                                  </p:iterate>
                                  <p:childTnLst>
                                    <p:set>
                                      <p:cBhvr>
                                        <p:cTn id="43" dur="1" fill="hold">
                                          <p:stCondLst>
                                            <p:cond delay="0"/>
                                          </p:stCondLst>
                                        </p:cTn>
                                        <p:tgtEl>
                                          <p:spTgt spid="15"/>
                                        </p:tgtEl>
                                        <p:attrNameLst>
                                          <p:attrName>style.visibility</p:attrName>
                                        </p:attrNameLst>
                                      </p:cBhvr>
                                      <p:to>
                                        <p:strVal val="visible"/>
                                      </p:to>
                                    </p:set>
                                    <p:anim calcmode="discrete" valueType="clr">
                                      <p:cBhvr override="childStyle">
                                        <p:cTn id="44" dur="4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5" dur="40"/>
                                        <p:tgtEl>
                                          <p:spTgt spid="15"/>
                                        </p:tgtEl>
                                        <p:attrNameLst>
                                          <p:attrName>fillcolor</p:attrName>
                                        </p:attrNameLst>
                                      </p:cBhvr>
                                      <p:tavLst>
                                        <p:tav tm="0">
                                          <p:val>
                                            <p:clrVal>
                                              <a:schemeClr val="accent2"/>
                                            </p:clrVal>
                                          </p:val>
                                        </p:tav>
                                        <p:tav tm="50000">
                                          <p:val>
                                            <p:clrVal>
                                              <a:schemeClr val="hlink"/>
                                            </p:clrVal>
                                          </p:val>
                                        </p:tav>
                                      </p:tavLst>
                                    </p:anim>
                                    <p:set>
                                      <p:cBhvr>
                                        <p:cTn id="46" dur="40"/>
                                        <p:tgtEl>
                                          <p:spTgt spid="15"/>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wipe(down)">
                                      <p:cBhvr>
                                        <p:cTn id="51" dur="580">
                                          <p:stCondLst>
                                            <p:cond delay="0"/>
                                          </p:stCondLst>
                                        </p:cTn>
                                        <p:tgtEl>
                                          <p:spTgt spid="15">
                                            <p:txEl>
                                              <p:pRg st="0" end="0"/>
                                            </p:txEl>
                                          </p:spTgt>
                                        </p:tgtEl>
                                      </p:cBhvr>
                                    </p:animEffect>
                                    <p:anim calcmode="lin" valueType="num">
                                      <p:cBhvr>
                                        <p:cTn id="52"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xEl>
                                              <p:pRg st="0" end="0"/>
                                            </p:txEl>
                                          </p:spTgt>
                                        </p:tgtEl>
                                      </p:cBhvr>
                                      <p:to x="100000" y="60000"/>
                                    </p:animScale>
                                    <p:animScale>
                                      <p:cBhvr>
                                        <p:cTn id="58" dur="166" decel="50000">
                                          <p:stCondLst>
                                            <p:cond delay="676"/>
                                          </p:stCondLst>
                                        </p:cTn>
                                        <p:tgtEl>
                                          <p:spTgt spid="15">
                                            <p:txEl>
                                              <p:pRg st="0" end="0"/>
                                            </p:txEl>
                                          </p:spTgt>
                                        </p:tgtEl>
                                      </p:cBhvr>
                                      <p:to x="100000" y="100000"/>
                                    </p:animScale>
                                    <p:animScale>
                                      <p:cBhvr>
                                        <p:cTn id="59" dur="26">
                                          <p:stCondLst>
                                            <p:cond delay="1312"/>
                                          </p:stCondLst>
                                        </p:cTn>
                                        <p:tgtEl>
                                          <p:spTgt spid="15">
                                            <p:txEl>
                                              <p:pRg st="0" end="0"/>
                                            </p:txEl>
                                          </p:spTgt>
                                        </p:tgtEl>
                                      </p:cBhvr>
                                      <p:to x="100000" y="80000"/>
                                    </p:animScale>
                                    <p:animScale>
                                      <p:cBhvr>
                                        <p:cTn id="60" dur="166" decel="50000">
                                          <p:stCondLst>
                                            <p:cond delay="1338"/>
                                          </p:stCondLst>
                                        </p:cTn>
                                        <p:tgtEl>
                                          <p:spTgt spid="15">
                                            <p:txEl>
                                              <p:pRg st="0" end="0"/>
                                            </p:txEl>
                                          </p:spTgt>
                                        </p:tgtEl>
                                      </p:cBhvr>
                                      <p:to x="100000" y="100000"/>
                                    </p:animScale>
                                    <p:animScale>
                                      <p:cBhvr>
                                        <p:cTn id="61" dur="26">
                                          <p:stCondLst>
                                            <p:cond delay="1642"/>
                                          </p:stCondLst>
                                        </p:cTn>
                                        <p:tgtEl>
                                          <p:spTgt spid="15">
                                            <p:txEl>
                                              <p:pRg st="0" end="0"/>
                                            </p:txEl>
                                          </p:spTgt>
                                        </p:tgtEl>
                                      </p:cBhvr>
                                      <p:to x="100000" y="90000"/>
                                    </p:animScale>
                                    <p:animScale>
                                      <p:cBhvr>
                                        <p:cTn id="62" dur="166" decel="50000">
                                          <p:stCondLst>
                                            <p:cond delay="1668"/>
                                          </p:stCondLst>
                                        </p:cTn>
                                        <p:tgtEl>
                                          <p:spTgt spid="15">
                                            <p:txEl>
                                              <p:pRg st="0" end="0"/>
                                            </p:txEl>
                                          </p:spTgt>
                                        </p:tgtEl>
                                      </p:cBhvr>
                                      <p:to x="100000" y="100000"/>
                                    </p:animScale>
                                    <p:animScale>
                                      <p:cBhvr>
                                        <p:cTn id="63" dur="26">
                                          <p:stCondLst>
                                            <p:cond delay="1808"/>
                                          </p:stCondLst>
                                        </p:cTn>
                                        <p:tgtEl>
                                          <p:spTgt spid="15">
                                            <p:txEl>
                                              <p:pRg st="0" end="0"/>
                                            </p:txEl>
                                          </p:spTgt>
                                        </p:tgtEl>
                                      </p:cBhvr>
                                      <p:to x="100000" y="95000"/>
                                    </p:animScale>
                                    <p:animScale>
                                      <p:cBhvr>
                                        <p:cTn id="64" dur="166" decel="50000">
                                          <p:stCondLst>
                                            <p:cond delay="1834"/>
                                          </p:stCondLst>
                                        </p:cTn>
                                        <p:tgtEl>
                                          <p:spTgt spid="15">
                                            <p:txEl>
                                              <p:pRg st="0" end="0"/>
                                            </p:txEl>
                                          </p:spTgt>
                                        </p:tgtEl>
                                      </p:cBhvr>
                                      <p:to x="100000" y="100000"/>
                                    </p:animScale>
                                  </p:childTnLst>
                                </p:cTn>
                              </p:par>
                            </p:childTnLst>
                          </p:cTn>
                        </p:par>
                        <p:par>
                          <p:cTn id="65" fill="hold">
                            <p:stCondLst>
                              <p:cond delay="200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16"/>
                                        </p:tgtEl>
                                        <p:attrNameLst>
                                          <p:attrName>style.visibility</p:attrName>
                                        </p:attrNameLst>
                                      </p:cBhvr>
                                      <p:to>
                                        <p:strVal val="visible"/>
                                      </p:to>
                                    </p:set>
                                    <p:anim calcmode="discrete" valueType="clr">
                                      <p:cBhvr override="childStyle">
                                        <p:cTn id="68" dur="4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9" dur="40"/>
                                        <p:tgtEl>
                                          <p:spTgt spid="16"/>
                                        </p:tgtEl>
                                        <p:attrNameLst>
                                          <p:attrName>fillcolor</p:attrName>
                                        </p:attrNameLst>
                                      </p:cBhvr>
                                      <p:tavLst>
                                        <p:tav tm="0">
                                          <p:val>
                                            <p:clrVal>
                                              <a:schemeClr val="accent2"/>
                                            </p:clrVal>
                                          </p:val>
                                        </p:tav>
                                        <p:tav tm="50000">
                                          <p:val>
                                            <p:clrVal>
                                              <a:schemeClr val="hlink"/>
                                            </p:clrVal>
                                          </p:val>
                                        </p:tav>
                                      </p:tavLst>
                                    </p:anim>
                                    <p:set>
                                      <p:cBhvr>
                                        <p:cTn id="70" dur="40"/>
                                        <p:tgtEl>
                                          <p:spTgt spid="16"/>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Effect transition="in" filter="wipe(down)">
                                      <p:cBhvr>
                                        <p:cTn id="75" dur="580">
                                          <p:stCondLst>
                                            <p:cond delay="0"/>
                                          </p:stCondLst>
                                        </p:cTn>
                                        <p:tgtEl>
                                          <p:spTgt spid="16">
                                            <p:txEl>
                                              <p:pRg st="0" end="0"/>
                                            </p:txEl>
                                          </p:spTgt>
                                        </p:tgtEl>
                                      </p:cBhvr>
                                    </p:animEffect>
                                    <p:anim calcmode="lin" valueType="num">
                                      <p:cBhvr>
                                        <p:cTn id="76"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xEl>
                                              <p:pRg st="0" end="0"/>
                                            </p:txEl>
                                          </p:spTgt>
                                        </p:tgtEl>
                                      </p:cBhvr>
                                      <p:to x="100000" y="60000"/>
                                    </p:animScale>
                                    <p:animScale>
                                      <p:cBhvr>
                                        <p:cTn id="82" dur="166" decel="50000">
                                          <p:stCondLst>
                                            <p:cond delay="676"/>
                                          </p:stCondLst>
                                        </p:cTn>
                                        <p:tgtEl>
                                          <p:spTgt spid="16">
                                            <p:txEl>
                                              <p:pRg st="0" end="0"/>
                                            </p:txEl>
                                          </p:spTgt>
                                        </p:tgtEl>
                                      </p:cBhvr>
                                      <p:to x="100000" y="100000"/>
                                    </p:animScale>
                                    <p:animScale>
                                      <p:cBhvr>
                                        <p:cTn id="83" dur="26">
                                          <p:stCondLst>
                                            <p:cond delay="1312"/>
                                          </p:stCondLst>
                                        </p:cTn>
                                        <p:tgtEl>
                                          <p:spTgt spid="16">
                                            <p:txEl>
                                              <p:pRg st="0" end="0"/>
                                            </p:txEl>
                                          </p:spTgt>
                                        </p:tgtEl>
                                      </p:cBhvr>
                                      <p:to x="100000" y="80000"/>
                                    </p:animScale>
                                    <p:animScale>
                                      <p:cBhvr>
                                        <p:cTn id="84" dur="166" decel="50000">
                                          <p:stCondLst>
                                            <p:cond delay="1338"/>
                                          </p:stCondLst>
                                        </p:cTn>
                                        <p:tgtEl>
                                          <p:spTgt spid="16">
                                            <p:txEl>
                                              <p:pRg st="0" end="0"/>
                                            </p:txEl>
                                          </p:spTgt>
                                        </p:tgtEl>
                                      </p:cBhvr>
                                      <p:to x="100000" y="100000"/>
                                    </p:animScale>
                                    <p:animScale>
                                      <p:cBhvr>
                                        <p:cTn id="85" dur="26">
                                          <p:stCondLst>
                                            <p:cond delay="1642"/>
                                          </p:stCondLst>
                                        </p:cTn>
                                        <p:tgtEl>
                                          <p:spTgt spid="16">
                                            <p:txEl>
                                              <p:pRg st="0" end="0"/>
                                            </p:txEl>
                                          </p:spTgt>
                                        </p:tgtEl>
                                      </p:cBhvr>
                                      <p:to x="100000" y="90000"/>
                                    </p:animScale>
                                    <p:animScale>
                                      <p:cBhvr>
                                        <p:cTn id="86" dur="166" decel="50000">
                                          <p:stCondLst>
                                            <p:cond delay="1668"/>
                                          </p:stCondLst>
                                        </p:cTn>
                                        <p:tgtEl>
                                          <p:spTgt spid="16">
                                            <p:txEl>
                                              <p:pRg st="0" end="0"/>
                                            </p:txEl>
                                          </p:spTgt>
                                        </p:tgtEl>
                                      </p:cBhvr>
                                      <p:to x="100000" y="100000"/>
                                    </p:animScale>
                                    <p:animScale>
                                      <p:cBhvr>
                                        <p:cTn id="87" dur="26">
                                          <p:stCondLst>
                                            <p:cond delay="1808"/>
                                          </p:stCondLst>
                                        </p:cTn>
                                        <p:tgtEl>
                                          <p:spTgt spid="16">
                                            <p:txEl>
                                              <p:pRg st="0" end="0"/>
                                            </p:txEl>
                                          </p:spTgt>
                                        </p:tgtEl>
                                      </p:cBhvr>
                                      <p:to x="100000" y="95000"/>
                                    </p:animScale>
                                    <p:animScale>
                                      <p:cBhvr>
                                        <p:cTn id="88" dur="166" decel="50000">
                                          <p:stCondLst>
                                            <p:cond delay="1834"/>
                                          </p:stCondLst>
                                        </p:cTn>
                                        <p:tgtEl>
                                          <p:spTgt spid="16">
                                            <p:txEl>
                                              <p:pRg st="0" end="0"/>
                                            </p:txEl>
                                          </p:spTgt>
                                        </p:tgtEl>
                                      </p:cBhvr>
                                      <p:to x="100000" y="100000"/>
                                    </p:animScale>
                                  </p:childTnLst>
                                </p:cTn>
                              </p:par>
                            </p:childTnLst>
                          </p:cTn>
                        </p:par>
                        <p:par>
                          <p:cTn id="89" fill="hold">
                            <p:stCondLst>
                              <p:cond delay="2000"/>
                            </p:stCondLst>
                            <p:childTnLst>
                              <p:par>
                                <p:cTn id="90" presetID="27" presetClass="entr" presetSubtype="0" fill="hold" grpId="0" nodeType="afterEffect">
                                  <p:stCondLst>
                                    <p:cond delay="0"/>
                                  </p:stCondLst>
                                  <p:iterate type="lt">
                                    <p:tmPct val="50000"/>
                                  </p:iterate>
                                  <p:childTnLst>
                                    <p:set>
                                      <p:cBhvr>
                                        <p:cTn id="91" dur="1" fill="hold">
                                          <p:stCondLst>
                                            <p:cond delay="0"/>
                                          </p:stCondLst>
                                        </p:cTn>
                                        <p:tgtEl>
                                          <p:spTgt spid="17"/>
                                        </p:tgtEl>
                                        <p:attrNameLst>
                                          <p:attrName>style.visibility</p:attrName>
                                        </p:attrNameLst>
                                      </p:cBhvr>
                                      <p:to>
                                        <p:strVal val="visible"/>
                                      </p:to>
                                    </p:set>
                                    <p:anim calcmode="discrete" valueType="clr">
                                      <p:cBhvr override="childStyle">
                                        <p:cTn id="92" dur="4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3" dur="40"/>
                                        <p:tgtEl>
                                          <p:spTgt spid="17"/>
                                        </p:tgtEl>
                                        <p:attrNameLst>
                                          <p:attrName>fillcolor</p:attrName>
                                        </p:attrNameLst>
                                      </p:cBhvr>
                                      <p:tavLst>
                                        <p:tav tm="0">
                                          <p:val>
                                            <p:clrVal>
                                              <a:schemeClr val="accent2"/>
                                            </p:clrVal>
                                          </p:val>
                                        </p:tav>
                                        <p:tav tm="50000">
                                          <p:val>
                                            <p:clrVal>
                                              <a:schemeClr val="hlink"/>
                                            </p:clrVal>
                                          </p:val>
                                        </p:tav>
                                      </p:tavLst>
                                    </p:anim>
                                    <p:set>
                                      <p:cBhvr>
                                        <p:cTn id="94" dur="40"/>
                                        <p:tgtEl>
                                          <p:spTgt spid="17"/>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animEffect transition="in" filter="wipe(down)">
                                      <p:cBhvr>
                                        <p:cTn id="99" dur="580">
                                          <p:stCondLst>
                                            <p:cond delay="0"/>
                                          </p:stCondLst>
                                        </p:cTn>
                                        <p:tgtEl>
                                          <p:spTgt spid="17">
                                            <p:txEl>
                                              <p:pRg st="0" end="0"/>
                                            </p:txEl>
                                          </p:spTgt>
                                        </p:tgtEl>
                                      </p:cBhvr>
                                    </p:animEffect>
                                    <p:anim calcmode="lin" valueType="num">
                                      <p:cBhvr>
                                        <p:cTn id="100"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
                                            <p:txEl>
                                              <p:pRg st="0" end="0"/>
                                            </p:txEl>
                                          </p:spTgt>
                                        </p:tgtEl>
                                      </p:cBhvr>
                                      <p:to x="100000" y="60000"/>
                                    </p:animScale>
                                    <p:animScale>
                                      <p:cBhvr>
                                        <p:cTn id="106" dur="166" decel="50000">
                                          <p:stCondLst>
                                            <p:cond delay="676"/>
                                          </p:stCondLst>
                                        </p:cTn>
                                        <p:tgtEl>
                                          <p:spTgt spid="17">
                                            <p:txEl>
                                              <p:pRg st="0" end="0"/>
                                            </p:txEl>
                                          </p:spTgt>
                                        </p:tgtEl>
                                      </p:cBhvr>
                                      <p:to x="100000" y="100000"/>
                                    </p:animScale>
                                    <p:animScale>
                                      <p:cBhvr>
                                        <p:cTn id="107" dur="26">
                                          <p:stCondLst>
                                            <p:cond delay="1312"/>
                                          </p:stCondLst>
                                        </p:cTn>
                                        <p:tgtEl>
                                          <p:spTgt spid="17">
                                            <p:txEl>
                                              <p:pRg st="0" end="0"/>
                                            </p:txEl>
                                          </p:spTgt>
                                        </p:tgtEl>
                                      </p:cBhvr>
                                      <p:to x="100000" y="80000"/>
                                    </p:animScale>
                                    <p:animScale>
                                      <p:cBhvr>
                                        <p:cTn id="108" dur="166" decel="50000">
                                          <p:stCondLst>
                                            <p:cond delay="1338"/>
                                          </p:stCondLst>
                                        </p:cTn>
                                        <p:tgtEl>
                                          <p:spTgt spid="17">
                                            <p:txEl>
                                              <p:pRg st="0" end="0"/>
                                            </p:txEl>
                                          </p:spTgt>
                                        </p:tgtEl>
                                      </p:cBhvr>
                                      <p:to x="100000" y="100000"/>
                                    </p:animScale>
                                    <p:animScale>
                                      <p:cBhvr>
                                        <p:cTn id="109" dur="26">
                                          <p:stCondLst>
                                            <p:cond delay="1642"/>
                                          </p:stCondLst>
                                        </p:cTn>
                                        <p:tgtEl>
                                          <p:spTgt spid="17">
                                            <p:txEl>
                                              <p:pRg st="0" end="0"/>
                                            </p:txEl>
                                          </p:spTgt>
                                        </p:tgtEl>
                                      </p:cBhvr>
                                      <p:to x="100000" y="90000"/>
                                    </p:animScale>
                                    <p:animScale>
                                      <p:cBhvr>
                                        <p:cTn id="110" dur="166" decel="50000">
                                          <p:stCondLst>
                                            <p:cond delay="1668"/>
                                          </p:stCondLst>
                                        </p:cTn>
                                        <p:tgtEl>
                                          <p:spTgt spid="17">
                                            <p:txEl>
                                              <p:pRg st="0" end="0"/>
                                            </p:txEl>
                                          </p:spTgt>
                                        </p:tgtEl>
                                      </p:cBhvr>
                                      <p:to x="100000" y="100000"/>
                                    </p:animScale>
                                    <p:animScale>
                                      <p:cBhvr>
                                        <p:cTn id="111" dur="26">
                                          <p:stCondLst>
                                            <p:cond delay="1808"/>
                                          </p:stCondLst>
                                        </p:cTn>
                                        <p:tgtEl>
                                          <p:spTgt spid="17">
                                            <p:txEl>
                                              <p:pRg st="0" end="0"/>
                                            </p:txEl>
                                          </p:spTgt>
                                        </p:tgtEl>
                                      </p:cBhvr>
                                      <p:to x="100000" y="95000"/>
                                    </p:animScale>
                                    <p:animScale>
                                      <p:cBhvr>
                                        <p:cTn id="112"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453" y="286035"/>
            <a:ext cx="3284526" cy="584776"/>
            <a:chOff x="-217500" y="512264"/>
            <a:chExt cx="1905607" cy="438582"/>
          </a:xfrm>
        </p:grpSpPr>
        <p:sp>
          <p:nvSpPr>
            <p:cNvPr id="3" name="TextBox 2"/>
            <p:cNvSpPr txBox="1"/>
            <p:nvPr/>
          </p:nvSpPr>
          <p:spPr>
            <a:xfrm>
              <a:off x="-35644" y="512264"/>
              <a:ext cx="1723751" cy="438582"/>
            </a:xfrm>
            <a:prstGeom prst="rect">
              <a:avLst/>
            </a:prstGeom>
            <a:noFill/>
          </p:spPr>
          <p:txBody>
            <a:bodyPr wrap="square" rtlCol="0">
              <a:spAutoFit/>
            </a:bodyPr>
            <a:lstStyle/>
            <a:p>
              <a:pPr algn="ctr" defTabSz="1219200">
                <a:buClr>
                  <a:srgbClr val="000000"/>
                </a:buClr>
              </a:pPr>
              <a:endPar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rotWithShape="1">
            <a:blip r:embed="rId1" cstate="print">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217500" y="537534"/>
              <a:ext cx="426589" cy="384731"/>
            </a:xfrm>
            <a:prstGeom prst="rect">
              <a:avLst/>
            </a:prstGeom>
          </p:spPr>
        </p:pic>
      </p:grpSp>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742963" y="1191935"/>
            <a:ext cx="4172903"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nó thổi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trời trôi qua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thành trăng vàng.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TextBox 9"/>
          <p:cNvSpPr txBox="1"/>
          <p:nvPr/>
        </p:nvSpPr>
        <p:spPr>
          <a:xfrm>
            <a:off x="4778074" y="1719440"/>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trong ngần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hay chiếc thuyền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trên sông Ngân.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TextBox 10"/>
          <p:cNvSpPr txBox="1"/>
          <p:nvPr/>
        </p:nvSpPr>
        <p:spPr>
          <a:xfrm>
            <a:off x="8813185" y="2107694"/>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chơi vơi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là hạt cau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trên nong trời.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2" name="TextBox 11"/>
          <p:cNvSpPr txBox="1"/>
          <p:nvPr/>
        </p:nvSpPr>
        <p:spPr>
          <a:xfrm>
            <a:off x="1235310"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như cánh đồng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mùa gặt hái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em - lưỡi liềm</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quên bỏ lại.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3" name="TextBox 12"/>
          <p:cNvSpPr txBox="1"/>
          <p:nvPr/>
        </p:nvSpPr>
        <p:spPr>
          <a:xfrm>
            <a:off x="6529904"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trời réo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diều xanh lúa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cong tre làng.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1"/>
          <p:cNvSpPr/>
          <p:nvPr/>
        </p:nvSpPr>
        <p:spPr>
          <a:xfrm>
            <a:off x="7553300" y="6334780"/>
            <a:ext cx="4039577"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(Trần Đăng Khoa)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Rectangle 21"/>
          <p:cNvSpPr/>
          <p:nvPr/>
        </p:nvSpPr>
        <p:spPr>
          <a:xfrm>
            <a:off x="5245953" y="807966"/>
            <a:ext cx="1685541"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(Trích)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Cloud 22"/>
          <p:cNvSpPr/>
          <p:nvPr/>
        </p:nvSpPr>
        <p:spPr>
          <a:xfrm>
            <a:off x="7218218" y="0"/>
            <a:ext cx="5777346" cy="1158949"/>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thuộc lòng</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453" y="286035"/>
            <a:ext cx="3284526" cy="584776"/>
            <a:chOff x="-217500" y="512264"/>
            <a:chExt cx="1905607" cy="438582"/>
          </a:xfrm>
        </p:grpSpPr>
        <p:sp>
          <p:nvSpPr>
            <p:cNvPr id="3" name="TextBox 2"/>
            <p:cNvSpPr txBox="1"/>
            <p:nvPr/>
          </p:nvSpPr>
          <p:spPr>
            <a:xfrm>
              <a:off x="-35644" y="512264"/>
              <a:ext cx="1723751" cy="438582"/>
            </a:xfrm>
            <a:prstGeom prst="rect">
              <a:avLst/>
            </a:prstGeom>
            <a:noFill/>
          </p:spPr>
          <p:txBody>
            <a:bodyPr wrap="square" rtlCol="0">
              <a:spAutoFit/>
            </a:bodyPr>
            <a:lstStyle/>
            <a:p>
              <a:pPr algn="ctr" defTabSz="1219200">
                <a:buClr>
                  <a:srgbClr val="000000"/>
                </a:buClr>
              </a:pPr>
              <a:endPar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rotWithShape="1">
            <a:blip r:embed="rId1" cstate="print">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217500" y="537534"/>
              <a:ext cx="426589" cy="384731"/>
            </a:xfrm>
            <a:prstGeom prst="rect">
              <a:avLst/>
            </a:prstGeom>
          </p:spPr>
        </p:pic>
      </p:grpSp>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742963" y="1191935"/>
            <a:ext cx="4172903" cy="1815882"/>
          </a:xfrm>
          <a:prstGeom prst="rect">
            <a:avLst/>
          </a:prstGeom>
          <a:noFill/>
        </p:spPr>
        <p:txBody>
          <a:bodyPr wrap="square" rtlCol="0">
            <a:spAutoFit/>
          </a:bodyPr>
          <a:lstStyle/>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thành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TextBox 9"/>
          <p:cNvSpPr txBox="1"/>
          <p:nvPr/>
        </p:nvSpPr>
        <p:spPr>
          <a:xfrm>
            <a:off x="4778074" y="1719440"/>
            <a:ext cx="4089592" cy="1815882"/>
          </a:xfrm>
          <a:prstGeom prst="rect">
            <a:avLst/>
          </a:prstGeom>
          <a:noFill/>
        </p:spPr>
        <p:txBody>
          <a:bodyPr wrap="square" rtlCol="0">
            <a:spAutoFit/>
          </a:bodyPr>
          <a:lstStyle/>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hay</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TextBox 10"/>
          <p:cNvSpPr txBox="1"/>
          <p:nvPr/>
        </p:nvSpPr>
        <p:spPr>
          <a:xfrm>
            <a:off x="8813185" y="2107694"/>
            <a:ext cx="4089592" cy="1815882"/>
          </a:xfrm>
          <a:prstGeom prst="rect">
            <a:avLst/>
          </a:prstGeom>
          <a:noFill/>
        </p:spPr>
        <p:txBody>
          <a:bodyPr wrap="square" rtlCol="0">
            <a:spAutoFit/>
          </a:bodyPr>
          <a:lstStyle/>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2" name="TextBox 11"/>
          <p:cNvSpPr txBox="1"/>
          <p:nvPr/>
        </p:nvSpPr>
        <p:spPr>
          <a:xfrm>
            <a:off x="1235310" y="4426776"/>
            <a:ext cx="4089592" cy="1815882"/>
          </a:xfrm>
          <a:prstGeom prst="rect">
            <a:avLst/>
          </a:prstGeom>
          <a:noFill/>
        </p:spPr>
        <p:txBody>
          <a:bodyPr wrap="square" rtlCol="0">
            <a:spAutoFit/>
          </a:bodyPr>
          <a:lstStyle/>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như</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mùa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quên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3" name="TextBox 12"/>
          <p:cNvSpPr txBox="1"/>
          <p:nvPr/>
        </p:nvSpPr>
        <p:spPr>
          <a:xfrm>
            <a:off x="6529904" y="4426776"/>
            <a:ext cx="4089592" cy="1815882"/>
          </a:xfrm>
          <a:prstGeom prst="rect">
            <a:avLst/>
          </a:prstGeom>
          <a:noFill/>
        </p:spPr>
        <p:txBody>
          <a:bodyPr wrap="square" rtlCol="0">
            <a:spAutoFit/>
          </a:bodyPr>
          <a:lstStyle/>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a:t>
            </a:r>
            <a:r>
              <a:rPr lang="vi-VN" sz="28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cong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1"/>
          <p:cNvSpPr/>
          <p:nvPr/>
        </p:nvSpPr>
        <p:spPr>
          <a:xfrm>
            <a:off x="7553300" y="6334780"/>
            <a:ext cx="4039577"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(Trần Đăng Khoa)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Rectangle 21"/>
          <p:cNvSpPr/>
          <p:nvPr/>
        </p:nvSpPr>
        <p:spPr>
          <a:xfrm>
            <a:off x="5245953" y="807966"/>
            <a:ext cx="1685541"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(Trích)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Cloud 22"/>
          <p:cNvSpPr/>
          <p:nvPr/>
        </p:nvSpPr>
        <p:spPr>
          <a:xfrm>
            <a:off x="7218218" y="0"/>
            <a:ext cx="5777346" cy="1158949"/>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thuộc lòng</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66131" y="2963622"/>
            <a:ext cx="9028342" cy="1384995"/>
          </a:xfrm>
          <a:prstGeom prst="rect">
            <a:avLst/>
          </a:prstGeom>
          <a:noFill/>
        </p:spPr>
        <p:txBody>
          <a:bodyPr wrap="square" rtlCol="0">
            <a:spAutoFit/>
          </a:bodyPr>
          <a:lstStyle/>
          <a:p>
            <a:pPr algn="just">
              <a:lnSpc>
                <a:spcPct val="150000"/>
              </a:lnSpc>
              <a:buClr>
                <a:srgbClr val="000000"/>
              </a:buClr>
              <a:buFont typeface="Arial" panose="020B0604020202020204"/>
              <a:buNone/>
            </a:pPr>
            <a:r>
              <a:rPr lang="vi-VN" sz="2800" b="1" kern="0" dirty="0">
                <a:solidFill>
                  <a:srgbClr val="FF0000"/>
                </a:solidFill>
                <a:latin typeface="+mj-lt"/>
                <a:cs typeface="Arial" panose="020B0604020202020204"/>
                <a:sym typeface="Arial" panose="020B0604020202020204"/>
              </a:rPr>
              <a:t>2. </a:t>
            </a:r>
            <a:r>
              <a:rPr lang="vi-VN" sz="2800" kern="0" dirty="0">
                <a:solidFill>
                  <a:srgbClr val="000000"/>
                </a:solidFill>
                <a:latin typeface="+mj-lt"/>
                <a:cs typeface="Arial" panose="020B0604020202020204"/>
                <a:sym typeface="Arial" panose="020B0604020202020204"/>
              </a:rPr>
              <a:t>Dựa theo khổ thơ thứ tư, nói một câu tả cánh diều.</a:t>
            </a:r>
            <a:endParaRPr lang="vi-VN" sz="800" kern="0" dirty="0">
              <a:solidFill>
                <a:srgbClr val="000000"/>
              </a:solidFill>
              <a:latin typeface="+mj-lt"/>
              <a:cs typeface="Arial" panose="020B0604020202020204"/>
              <a:sym typeface="Arial" panose="020B0604020202020204"/>
            </a:endParaRPr>
          </a:p>
          <a:p>
            <a:pPr marL="285750" indent="-285750" algn="just">
              <a:lnSpc>
                <a:spcPct val="150000"/>
              </a:lnSpc>
              <a:buClr>
                <a:srgbClr val="000000"/>
              </a:buClr>
              <a:buFontTx/>
              <a:buChar char="-"/>
            </a:pPr>
            <a:r>
              <a:rPr lang="vi-VN" sz="2800" kern="0" smtClean="0">
                <a:solidFill>
                  <a:srgbClr val="000000"/>
                </a:solidFill>
                <a:latin typeface="+mj-lt"/>
                <a:cs typeface="Arial" panose="020B0604020202020204"/>
                <a:sym typeface="Arial" panose="020B0604020202020204"/>
              </a:rPr>
              <a:t>Cánh </a:t>
            </a:r>
            <a:r>
              <a:rPr lang="vi-VN" sz="2800" kern="0" dirty="0">
                <a:solidFill>
                  <a:srgbClr val="000000"/>
                </a:solidFill>
                <a:latin typeface="+mj-lt"/>
                <a:cs typeface="Arial" panose="020B0604020202020204"/>
                <a:sym typeface="Arial" panose="020B0604020202020204"/>
              </a:rPr>
              <a:t>diều có điểm gì giống sự vật đó?</a:t>
            </a:r>
            <a:endParaRPr lang="vi-VN" sz="2800" kern="0" dirty="0">
              <a:solidFill>
                <a:srgbClr val="000000"/>
              </a:solidFill>
              <a:latin typeface="+mj-lt"/>
              <a:cs typeface="Arial" panose="020B0604020202020204"/>
              <a:sym typeface="Arial" panose="020B0604020202020204"/>
            </a:endParaRPr>
          </a:p>
        </p:txBody>
      </p:sp>
      <p:sp>
        <p:nvSpPr>
          <p:cNvPr id="16" name="TextBox 15"/>
          <p:cNvSpPr txBox="1"/>
          <p:nvPr/>
        </p:nvSpPr>
        <p:spPr>
          <a:xfrm>
            <a:off x="2236424" y="519824"/>
            <a:ext cx="9618771" cy="650499"/>
          </a:xfrm>
          <a:prstGeom prst="rect">
            <a:avLst/>
          </a:prstGeom>
          <a:noFill/>
        </p:spPr>
        <p:txBody>
          <a:bodyPr wrap="square" rtlCol="0">
            <a:spAutoFit/>
          </a:bodyPr>
          <a:lstStyle/>
          <a:p>
            <a:pPr algn="just">
              <a:lnSpc>
                <a:spcPct val="150000"/>
              </a:lnSpc>
              <a:buClr>
                <a:srgbClr val="000000"/>
              </a:buClr>
              <a:buFont typeface="Arial" panose="020B0604020202020204"/>
              <a:buNone/>
            </a:pPr>
            <a:r>
              <a:rPr lang="vi-VN" sz="2800" b="1" kern="0" dirty="0">
                <a:solidFill>
                  <a:srgbClr val="FC7D77">
                    <a:lumMod val="75000"/>
                  </a:srgbClr>
                </a:solidFill>
                <a:latin typeface="+mj-lt"/>
                <a:cs typeface="Arial" panose="020B0604020202020204"/>
                <a:sym typeface="Arial" panose="020B0604020202020204"/>
              </a:rPr>
              <a:t>1.</a:t>
            </a:r>
            <a:r>
              <a:rPr lang="vi-VN" sz="2800" kern="0" dirty="0">
                <a:solidFill>
                  <a:srgbClr val="000000"/>
                </a:solidFill>
                <a:latin typeface="+mj-lt"/>
                <a:cs typeface="Arial" panose="020B0604020202020204"/>
                <a:sym typeface="Arial" panose="020B0604020202020204"/>
              </a:rPr>
              <a:t> Từ ngữ nào được dùng để nói về âm thanh sáo diều?</a:t>
            </a:r>
            <a:endParaRPr lang="vi-VN" sz="2800" kern="0" dirty="0">
              <a:solidFill>
                <a:srgbClr val="000000"/>
              </a:solidFill>
              <a:latin typeface="+mj-lt"/>
              <a:cs typeface="Arial" panose="020B0604020202020204"/>
              <a:sym typeface="Arial" panose="020B0604020202020204"/>
            </a:endParaRPr>
          </a:p>
        </p:txBody>
      </p:sp>
      <p:sp>
        <p:nvSpPr>
          <p:cNvPr id="17" name="TextBox 16"/>
          <p:cNvSpPr txBox="1"/>
          <p:nvPr/>
        </p:nvSpPr>
        <p:spPr>
          <a:xfrm>
            <a:off x="2053964" y="4398291"/>
            <a:ext cx="8988108" cy="830997"/>
          </a:xfrm>
          <a:prstGeom prst="rect">
            <a:avLst/>
          </a:prstGeom>
          <a:noFill/>
        </p:spPr>
        <p:txBody>
          <a:bodyPr wrap="square" rtlCol="0">
            <a:spAutoFit/>
          </a:bodyPr>
          <a:lstStyle/>
          <a:p>
            <a:pPr algn="just">
              <a:lnSpc>
                <a:spcPct val="150000"/>
              </a:lnSpc>
              <a:buClr>
                <a:srgbClr val="000000"/>
              </a:buClr>
              <a:buFont typeface="Arial" panose="020B0604020202020204"/>
              <a:buNone/>
            </a:pPr>
            <a:r>
              <a:rPr lang="vi-VN" sz="3200" kern="0" dirty="0">
                <a:solidFill>
                  <a:srgbClr val="FC7D77">
                    <a:lumMod val="75000"/>
                  </a:srgbClr>
                </a:solidFill>
                <a:latin typeface="+mj-lt"/>
                <a:cs typeface="Arial" panose="020B0604020202020204"/>
                <a:sym typeface="Arial" panose="020B0604020202020204"/>
              </a:rPr>
              <a:t>VD: Cánh diều cong cong như chiếc lưỡi liềm.</a:t>
            </a:r>
            <a:endParaRPr lang="vi-VN" sz="3200" kern="0" dirty="0">
              <a:solidFill>
                <a:srgbClr val="FC7D77">
                  <a:lumMod val="75000"/>
                </a:srgbClr>
              </a:solidFill>
              <a:latin typeface="+mj-lt"/>
              <a:cs typeface="Arial" panose="020B0604020202020204"/>
              <a:sym typeface="Arial" panose="020B0604020202020204"/>
            </a:endParaRPr>
          </a:p>
        </p:txBody>
      </p:sp>
      <p:sp>
        <p:nvSpPr>
          <p:cNvPr id="19" name="Rounded Rectangle 18"/>
          <p:cNvSpPr/>
          <p:nvPr/>
        </p:nvSpPr>
        <p:spPr>
          <a:xfrm rot="288941">
            <a:off x="3214561" y="1447877"/>
            <a:ext cx="2156269" cy="1204165"/>
          </a:xfrm>
          <a:prstGeom prst="roundRect">
            <a:avLst>
              <a:gd name="adj" fmla="val 33724"/>
            </a:avLst>
          </a:prstGeom>
          <a:solidFill>
            <a:srgbClr val="D5EB98"/>
          </a:solidFill>
          <a:ln w="25400" cap="flat" cmpd="sng" algn="ctr">
            <a:solidFill>
              <a:srgbClr val="F3F1CA"/>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srgbClr val="000000"/>
                </a:solidFill>
                <a:effectLst/>
                <a:uLnTx/>
                <a:uFillTx/>
                <a:latin typeface="+mj-lt"/>
                <a:ea typeface="+mn-ea"/>
                <a:cs typeface="+mn-cs"/>
                <a:sym typeface="Arial" panose="020B0604020202020204"/>
              </a:rPr>
              <a:t>no </a:t>
            </a:r>
            <a:r>
              <a:rPr kumimoji="0" lang="en-US" sz="3200" b="0" i="0" u="none" strike="noStrike" kern="0" cap="none" spc="0" normalizeH="0" baseline="0" noProof="0" dirty="0" err="1">
                <a:ln>
                  <a:noFill/>
                </a:ln>
                <a:solidFill>
                  <a:srgbClr val="000000"/>
                </a:solidFill>
                <a:effectLst/>
                <a:uLnTx/>
                <a:uFillTx/>
                <a:latin typeface="+mj-lt"/>
                <a:ea typeface="+mn-ea"/>
                <a:cs typeface="+mn-cs"/>
                <a:sym typeface="Arial" panose="020B0604020202020204"/>
              </a:rPr>
              <a:t>gió</a:t>
            </a:r>
            <a:endParaRPr kumimoji="0" lang="en-US" sz="3200" b="0" i="0" u="none" strike="noStrike" kern="0" cap="none" spc="0" normalizeH="0" baseline="0" noProof="0" dirty="0">
              <a:ln>
                <a:noFill/>
              </a:ln>
              <a:solidFill>
                <a:srgbClr val="000000"/>
              </a:solidFill>
              <a:effectLst/>
              <a:uLnTx/>
              <a:uFillTx/>
              <a:latin typeface="+mj-lt"/>
              <a:ea typeface="+mn-ea"/>
              <a:cs typeface="+mn-cs"/>
              <a:sym typeface="Arial" panose="020B0604020202020204"/>
            </a:endParaRPr>
          </a:p>
        </p:txBody>
      </p:sp>
      <p:sp>
        <p:nvSpPr>
          <p:cNvPr id="20" name="Rounded Rectangle 9"/>
          <p:cNvSpPr/>
          <p:nvPr/>
        </p:nvSpPr>
        <p:spPr>
          <a:xfrm rot="21311040">
            <a:off x="5774345" y="1471387"/>
            <a:ext cx="2237519" cy="1157145"/>
          </a:xfrm>
          <a:prstGeom prst="roundRect">
            <a:avLst>
              <a:gd name="adj" fmla="val 20734"/>
            </a:avLst>
          </a:prstGeom>
          <a:solidFill>
            <a:srgbClr val="FFAB40">
              <a:lumMod val="60000"/>
              <a:lumOff val="40000"/>
            </a:srgbClr>
          </a:solidFill>
          <a:ln w="25400" cap="flat" cmpd="sng" algn="ctr">
            <a:solidFill>
              <a:srgbClr val="FFAB40">
                <a:lumMod val="20000"/>
                <a:lumOff val="8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0000"/>
                </a:solidFill>
                <a:effectLst/>
                <a:uLnTx/>
                <a:uFillTx/>
                <a:latin typeface="+mj-lt"/>
                <a:ea typeface="+mn-ea"/>
                <a:cs typeface="+mn-cs"/>
                <a:sym typeface="Arial" panose="020B0604020202020204"/>
              </a:rPr>
              <a:t>trong</a:t>
            </a:r>
            <a:r>
              <a:rPr kumimoji="0" lang="en-US" sz="3200" b="0" i="0" u="none" strike="noStrike" kern="0" cap="none" spc="0" normalizeH="0" baseline="0" noProof="0" dirty="0">
                <a:ln>
                  <a:noFill/>
                </a:ln>
                <a:solidFill>
                  <a:srgbClr val="000000"/>
                </a:solidFill>
                <a:effectLst/>
                <a:uLnTx/>
                <a:uFillTx/>
                <a:latin typeface="+mj-lt"/>
                <a:ea typeface="+mn-ea"/>
                <a:cs typeface="+mn-cs"/>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mj-lt"/>
                <a:ea typeface="+mn-ea"/>
                <a:cs typeface="+mn-cs"/>
                <a:sym typeface="Arial" panose="020B0604020202020204"/>
              </a:rPr>
              <a:t>ngần</a:t>
            </a:r>
            <a:endParaRPr kumimoji="0" lang="en-US" sz="3200" b="0" i="0" u="none" strike="noStrike" kern="0" cap="none" spc="0" normalizeH="0" baseline="0" noProof="0" dirty="0">
              <a:ln>
                <a:noFill/>
              </a:ln>
              <a:solidFill>
                <a:srgbClr val="000000"/>
              </a:solidFill>
              <a:effectLst/>
              <a:uLnTx/>
              <a:uFillTx/>
              <a:latin typeface="+mj-lt"/>
              <a:ea typeface="+mn-ea"/>
              <a:cs typeface="+mn-cs"/>
              <a:sym typeface="Arial" panose="020B0604020202020204"/>
            </a:endParaRPr>
          </a:p>
        </p:txBody>
      </p:sp>
      <p:sp>
        <p:nvSpPr>
          <p:cNvPr id="21" name="Rounded Rectangle 12"/>
          <p:cNvSpPr/>
          <p:nvPr/>
        </p:nvSpPr>
        <p:spPr>
          <a:xfrm rot="347092">
            <a:off x="8675020" y="1523576"/>
            <a:ext cx="2091033" cy="1157145"/>
          </a:xfrm>
          <a:prstGeom prst="roundRect">
            <a:avLst>
              <a:gd name="adj" fmla="val 26156"/>
            </a:avLst>
          </a:prstGeom>
          <a:solidFill>
            <a:srgbClr val="BAE5E4">
              <a:lumMod val="90000"/>
            </a:srgbClr>
          </a:solidFill>
          <a:ln w="25400" cap="flat" cmpd="sng" algn="ctr">
            <a:solidFill>
              <a:srgbClr val="BAE5E4"/>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0000"/>
                </a:solidFill>
                <a:effectLst/>
                <a:uLnTx/>
                <a:uFillTx/>
                <a:latin typeface="+mj-lt"/>
                <a:ea typeface="+mn-ea"/>
                <a:cs typeface="+mn-cs"/>
                <a:sym typeface="Arial" panose="020B0604020202020204"/>
              </a:rPr>
              <a:t>uốn</a:t>
            </a:r>
            <a:r>
              <a:rPr kumimoji="0" lang="en-US" sz="3200" b="0" i="0" u="none" strike="noStrike" kern="0" cap="none" spc="0" normalizeH="0" baseline="0" noProof="0" dirty="0">
                <a:ln>
                  <a:noFill/>
                </a:ln>
                <a:solidFill>
                  <a:srgbClr val="000000"/>
                </a:solidFill>
                <a:effectLst/>
                <a:uLnTx/>
                <a:uFillTx/>
                <a:latin typeface="+mj-lt"/>
                <a:ea typeface="+mn-ea"/>
                <a:cs typeface="+mn-cs"/>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mj-lt"/>
                <a:ea typeface="+mn-ea"/>
                <a:cs typeface="+mn-cs"/>
                <a:sym typeface="Arial" panose="020B0604020202020204"/>
              </a:rPr>
              <a:t>cong</a:t>
            </a:r>
            <a:endParaRPr kumimoji="0" lang="en-US" sz="3200" b="0" i="0" u="none" strike="noStrike" kern="0" cap="none" spc="0" normalizeH="0" baseline="0" noProof="0" dirty="0">
              <a:ln>
                <a:noFill/>
              </a:ln>
              <a:solidFill>
                <a:srgbClr val="000000"/>
              </a:solidFill>
              <a:effectLst/>
              <a:uLnTx/>
              <a:uFillTx/>
              <a:latin typeface="+mj-lt"/>
              <a:ea typeface="+mn-ea"/>
              <a:cs typeface="+mn-cs"/>
              <a:sym typeface="Arial" panose="020B0604020202020204"/>
            </a:endParaRPr>
          </a:p>
        </p:txBody>
      </p:sp>
      <p:pic>
        <p:nvPicPr>
          <p:cNvPr id="22" name="Picture 2" descr="Music note icon cartoon style Royalty Free Vector Image"/>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2778" b="91019" l="1770" r="99779">
                        <a14:foregroundMark x1="7965" y1="80648" x2="15819" y2="88333"/>
                        <a14:foregroundMark x1="15819" y1="88333" x2="17699" y2="87593"/>
                        <a14:foregroundMark x1="6084" y1="87222" x2="4093" y2="78796"/>
                        <a14:foregroundMark x1="4093" y1="78611" x2="4867" y2="88981"/>
                        <a14:foregroundMark x1="4867" y1="88981" x2="11947" y2="91111"/>
                        <a14:foregroundMark x1="94248" y1="2778" x2="73230" y2="11759"/>
                        <a14:foregroundMark x1="98673" y1="4537" x2="99779" y2="47870"/>
                        <a14:foregroundMark x1="7412" y1="77963" x2="1881" y2="80648"/>
                        <a14:foregroundMark x1="13274" y1="77778" x2="1770" y2="79352"/>
                        <a14:foregroundMark x1="70133" y1="63148" x2="62721" y2="68519"/>
                        <a14:foregroundMark x1="62721" y1="67222" x2="71903" y2="60463"/>
                      </a14:backgroundRemoval>
                    </a14:imgEffect>
                  </a14:imgLayer>
                </a14:imgProps>
              </a:ext>
              <a:ext uri="{28A0092B-C50C-407E-A947-70E740481C1C}">
                <a14:useLocalDpi xmlns:a14="http://schemas.microsoft.com/office/drawing/2010/main" val="0"/>
              </a:ext>
            </a:extLst>
          </a:blip>
          <a:srcRect b="8230"/>
          <a:stretch>
            <a:fillRect/>
          </a:stretch>
        </p:blipFill>
        <p:spPr bwMode="auto">
          <a:xfrm rot="153072">
            <a:off x="6551477" y="1092996"/>
            <a:ext cx="625471" cy="6562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Music Notes Of Musical Notes"/>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906" b="96875" l="3711" r="98242">
                        <a14:foregroundMark x1="9180" y1="92383" x2="9180" y2="92383"/>
                        <a14:foregroundMark x1="9180" y1="92383" x2="3711" y2="92578"/>
                        <a14:foregroundMark x1="8008" y1="97070" x2="8008" y2="97070"/>
                        <a14:foregroundMark x1="47852" y1="74414" x2="58789" y2="74609"/>
                        <a14:foregroundMark x1="58789" y1="74609" x2="62109" y2="74023"/>
                        <a14:foregroundMark x1="96875" y1="7227" x2="96875" y2="7227"/>
                        <a14:foregroundMark x1="98242" y1="3906" x2="98242" y2="3906"/>
                      </a14:backgroundRemoval>
                    </a14:imgEffect>
                  </a14:imgLayer>
                </a14:imgProps>
              </a:ext>
              <a:ext uri="{28A0092B-C50C-407E-A947-70E740481C1C}">
                <a14:useLocalDpi xmlns:a14="http://schemas.microsoft.com/office/drawing/2010/main" val="0"/>
              </a:ext>
            </a:extLst>
          </a:blip>
          <a:srcRect r="57557" b="1947"/>
          <a:stretch>
            <a:fillRect/>
          </a:stretch>
        </p:blipFill>
        <p:spPr bwMode="auto">
          <a:xfrm>
            <a:off x="9642840" y="849815"/>
            <a:ext cx="625471" cy="9247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cstate="print">
            <a:extLst>
              <a:ext uri="{BEBA8EAE-BF5A-486C-A8C5-ECC9F3942E4B}">
                <a14:imgProps xmlns:a14="http://schemas.microsoft.com/office/drawing/2010/main">
                  <a14:imgLayer r:embed="rId6">
                    <a14:imgEffect>
                      <a14:backgroundRemoval t="9408" b="91289" l="5060" r="93750">
                        <a14:foregroundMark x1="5357" y1="80836" x2="22024" y2="71777"/>
                        <a14:foregroundMark x1="16369" y1="68293" x2="12798" y2="68641"/>
                        <a14:foregroundMark x1="91071" y1="26481" x2="91071" y2="26481"/>
                        <a14:foregroundMark x1="93750" y1="19861" x2="93750" y2="19861"/>
                        <a14:foregroundMark x1="60714" y1="68641" x2="58036" y2="72822"/>
                        <a14:foregroundMark x1="60119" y1="91289" x2="60119" y2="91289"/>
                      </a14:backgroundRemoval>
                    </a14:imgEffect>
                  </a14:imgLayer>
                </a14:imgProps>
              </a:ext>
            </a:extLst>
          </a:blip>
          <a:stretch>
            <a:fillRect/>
          </a:stretch>
        </p:blipFill>
        <p:spPr>
          <a:xfrm>
            <a:off x="2602282" y="1642291"/>
            <a:ext cx="1120095" cy="733196"/>
          </a:xfrm>
          <a:prstGeom prst="rect">
            <a:avLst/>
          </a:prstGeom>
        </p:spPr>
      </p:pic>
      <p:sp>
        <p:nvSpPr>
          <p:cNvPr id="11" name="TextBox 10"/>
          <p:cNvSpPr txBox="1"/>
          <p:nvPr/>
        </p:nvSpPr>
        <p:spPr>
          <a:xfrm>
            <a:off x="9144000" y="0"/>
            <a:ext cx="3048000" cy="369332"/>
          </a:xfrm>
          <a:prstGeom prst="rect">
            <a:avLst/>
          </a:prstGeom>
          <a:solidFill>
            <a:schemeClr val="bg1"/>
          </a:solidFill>
        </p:spPr>
        <p:txBody>
          <a:bodyPr wrap="square" rtlCol="0">
            <a:spAutoFit/>
          </a:bodyPr>
          <a:lstStyle/>
          <a:p>
            <a:endParaRPr lang="en-US"/>
          </a:p>
        </p:txBody>
      </p:sp>
      <p:sp>
        <p:nvSpPr>
          <p:cNvPr id="12" name="Oval 11"/>
          <p:cNvSpPr/>
          <p:nvPr/>
        </p:nvSpPr>
        <p:spPr>
          <a:xfrm>
            <a:off x="5791200" y="1551710"/>
            <a:ext cx="2161310" cy="1080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left)">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left)">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1000" fill="hold"/>
                                        <p:tgtEl>
                                          <p:spTgt spid="19"/>
                                        </p:tgtEl>
                                        <p:attrNameLst>
                                          <p:attrName>fillcolor</p:attrName>
                                        </p:attrNameLst>
                                      </p:cBhvr>
                                      <p:to>
                                        <a:srgbClr val="9FE540"/>
                                      </p:to>
                                    </p:animClr>
                                    <p:set>
                                      <p:cBhvr>
                                        <p:cTn id="48" dur="1000" fill="hold"/>
                                        <p:tgtEl>
                                          <p:spTgt spid="19"/>
                                        </p:tgtEl>
                                        <p:attrNameLst>
                                          <p:attrName>fill.type</p:attrName>
                                        </p:attrNameLst>
                                      </p:cBhvr>
                                      <p:to>
                                        <p:strVal val="solid"/>
                                      </p:to>
                                    </p:set>
                                    <p:set>
                                      <p:cBhvr>
                                        <p:cTn id="49" dur="10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7" name="drumroll.wav"/>
                                        </p:tgtEl>
                                      </p:cMediaNode>
                                    </p:audio>
                                  </p:subTnLst>
                                </p:cTn>
                              </p:par>
                            </p:childTnLst>
                          </p:cTn>
                        </p:par>
                        <p:par>
                          <p:cTn id="50" fill="hold">
                            <p:stCondLst>
                              <p:cond delay="1000"/>
                            </p:stCondLst>
                            <p:childTnLst>
                              <p:par>
                                <p:cTn id="51" presetID="26" presetClass="emph" presetSubtype="0" fill="hold" grpId="1" nodeType="afterEffect">
                                  <p:stCondLst>
                                    <p:cond delay="0"/>
                                  </p:stCondLst>
                                  <p:iterate type="lt">
                                    <p:tmPct val="0"/>
                                  </p:iterate>
                                  <p:childTnLst>
                                    <p:animEffect transition="out" filter="fade">
                                      <p:cBhvr>
                                        <p:cTn id="52" dur="2000" tmFilter="0, 0; .2, .5; .8, .5; 1, 0"/>
                                        <p:tgtEl>
                                          <p:spTgt spid="19"/>
                                        </p:tgtEl>
                                      </p:cBhvr>
                                    </p:animEffect>
                                    <p:animScale>
                                      <p:cBhvr>
                                        <p:cTn id="53" dur="1000" autoRev="1" fill="hold"/>
                                        <p:tgtEl>
                                          <p:spTgt spid="1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20"/>
                                        </p:tgtEl>
                                        <p:attrNameLst>
                                          <p:attrName>fillcolor</p:attrName>
                                        </p:attrNameLst>
                                      </p:cBhvr>
                                      <p:to>
                                        <a:srgbClr val="9FE540"/>
                                      </p:to>
                                    </p:animClr>
                                    <p:set>
                                      <p:cBhvr>
                                        <p:cTn id="59" dur="1000" fill="hold"/>
                                        <p:tgtEl>
                                          <p:spTgt spid="20"/>
                                        </p:tgtEl>
                                        <p:attrNameLst>
                                          <p:attrName>fill.type</p:attrName>
                                        </p:attrNameLst>
                                      </p:cBhvr>
                                      <p:to>
                                        <p:strVal val="solid"/>
                                      </p:to>
                                    </p:set>
                                    <p:set>
                                      <p:cBhvr>
                                        <p:cTn id="60" dur="1000" fill="hold"/>
                                        <p:tgtEl>
                                          <p:spTgt spid="2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7" name="drumroll.wav"/>
                                        </p:tgtEl>
                                      </p:cMediaNode>
                                    </p:audio>
                                  </p:subTnLst>
                                </p:cTn>
                              </p:par>
                            </p:childTnLst>
                          </p:cTn>
                        </p:par>
                        <p:par>
                          <p:cTn id="61" fill="hold">
                            <p:stCondLst>
                              <p:cond delay="1000"/>
                            </p:stCondLst>
                            <p:childTnLst>
                              <p:par>
                                <p:cTn id="62" presetID="26" presetClass="emph" presetSubtype="0" fill="hold" grpId="1" nodeType="afterEffect">
                                  <p:stCondLst>
                                    <p:cond delay="0"/>
                                  </p:stCondLst>
                                  <p:iterate type="lt">
                                    <p:tmPct val="0"/>
                                  </p:iterate>
                                  <p:childTnLst>
                                    <p:animEffect transition="out" filter="fade">
                                      <p:cBhvr>
                                        <p:cTn id="63" dur="2000" tmFilter="0, 0; .2, .5; .8, .5; 1, 0"/>
                                        <p:tgtEl>
                                          <p:spTgt spid="20"/>
                                        </p:tgtEl>
                                      </p:cBhvr>
                                    </p:animEffect>
                                    <p:animScale>
                                      <p:cBhvr>
                                        <p:cTn id="64" dur="1000" autoRev="1" fill="hold"/>
                                        <p:tgtEl>
                                          <p:spTgt spid="20"/>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21"/>
                                        </p:tgtEl>
                                        <p:attrNameLst>
                                          <p:attrName>fillcolor</p:attrName>
                                        </p:attrNameLst>
                                      </p:cBhvr>
                                      <p:to>
                                        <a:srgbClr val="EF5F5F"/>
                                      </p:to>
                                    </p:animClr>
                                    <p:set>
                                      <p:cBhvr>
                                        <p:cTn id="70" dur="2000" fill="hold"/>
                                        <p:tgtEl>
                                          <p:spTgt spid="21"/>
                                        </p:tgtEl>
                                        <p:attrNameLst>
                                          <p:attrName>fill.type</p:attrName>
                                        </p:attrNameLst>
                                      </p:cBhvr>
                                      <p:to>
                                        <p:strVal val="solid"/>
                                      </p:to>
                                    </p:set>
                                    <p:set>
                                      <p:cBhvr>
                                        <p:cTn id="71" dur="2000" fill="hold"/>
                                        <p:tgtEl>
                                          <p:spTgt spid="21"/>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7" name="drumroll.wav"/>
                                        </p:tgtEl>
                                      </p:cMediaNode>
                                    </p:audio>
                                  </p:subTnLst>
                                </p:cTn>
                              </p:par>
                            </p:childTnLst>
                          </p:cTn>
                        </p:par>
                        <p:par>
                          <p:cTn id="72" fill="hold">
                            <p:stCondLst>
                              <p:cond delay="2000"/>
                            </p:stCondLst>
                            <p:childTnLst>
                              <p:par>
                                <p:cTn id="73" presetID="26" presetClass="emph" presetSubtype="0" fill="hold" grpId="1" nodeType="afterEffect">
                                  <p:stCondLst>
                                    <p:cond delay="0"/>
                                  </p:stCondLst>
                                  <p:iterate type="lt">
                                    <p:tmPct val="0"/>
                                  </p:iterate>
                                  <p:childTnLst>
                                    <p:animEffect transition="out" filter="fade">
                                      <p:cBhvr>
                                        <p:cTn id="74" dur="2000" tmFilter="0, 0; .2, .5; .8, .5; 1, 0"/>
                                        <p:tgtEl>
                                          <p:spTgt spid="21"/>
                                        </p:tgtEl>
                                      </p:cBhvr>
                                    </p:animEffect>
                                    <p:animScale>
                                      <p:cBhvr>
                                        <p:cTn id="75" dur="1000" autoRev="1" fill="hold"/>
                                        <p:tgtEl>
                                          <p:spTgt spid="21"/>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9" name="ohno.wav"/>
                                        </p:tgtEl>
                                      </p:cMediaNode>
                                    </p:audio>
                                  </p:subTnLst>
                                </p:cTn>
                              </p:par>
                            </p:childTnLst>
                          </p:cTn>
                        </p:par>
                      </p:childTnLst>
                    </p:cTn>
                  </p:par>
                </p:childTnLst>
              </p:cTn>
              <p:nextCondLst>
                <p:cond evt="onClick" delay="0">
                  <p:tgtEl>
                    <p:spTgt spid="21"/>
                  </p:tgtEl>
                </p:cond>
              </p:nextCondLst>
            </p:seq>
          </p:childTnLst>
        </p:cTn>
      </p:par>
    </p:tnLst>
    <p:bldLst>
      <p:bldP spid="15" grpId="0" build="p"/>
      <p:bldP spid="16" grpId="0" uiExpand="1" build="p"/>
      <p:bldP spid="17" grpId="0"/>
      <p:bldP spid="19" grpId="0" animBg="1"/>
      <p:bldP spid="19" grpId="1" animBg="1"/>
      <p:bldP spid="20" grpId="0" animBg="1"/>
      <p:bldP spid="20" grpId="1" animBg="1"/>
      <p:bldP spid="21" grpId="0" animBg="1"/>
      <p:bldP spid="21"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68630" y="861240"/>
            <a:ext cx="2101550" cy="809843"/>
            <a:chOff x="350381" y="617893"/>
            <a:chExt cx="1632609" cy="481153"/>
          </a:xfrm>
        </p:grpSpPr>
        <p:sp>
          <p:nvSpPr>
            <p:cNvPr id="13" name="TextBox 12"/>
            <p:cNvSpPr txBox="1"/>
            <p:nvPr/>
          </p:nvSpPr>
          <p:spPr>
            <a:xfrm>
              <a:off x="369343" y="617893"/>
              <a:ext cx="1613647" cy="457149"/>
            </a:xfrm>
            <a:prstGeom prst="rect">
              <a:avLst/>
            </a:prstGeom>
            <a:noFill/>
          </p:spPr>
          <p:txBody>
            <a:bodyPr wrap="square" rtlCol="0">
              <a:spAutoFit/>
            </a:bodyPr>
            <a:lstStyle/>
            <a:p>
              <a:pPr>
                <a:buClr>
                  <a:srgbClr val="000000"/>
                </a:buClr>
                <a:buFont typeface="Arial" panose="020B0604020202020204"/>
                <a:buNone/>
              </a:pPr>
              <a:r>
                <a:rPr lang="en-US" sz="4400" kern="0" dirty="0">
                  <a:solidFill>
                    <a:srgbClr val="FFAB40">
                      <a:lumMod val="50000"/>
                    </a:srgbClr>
                  </a:solidFill>
                  <a:latin typeface="+mj-lt"/>
                  <a:cs typeface="Arial" panose="020B0604020202020204"/>
                  <a:sym typeface="Arial" panose="020B0604020202020204"/>
                </a:rPr>
                <a:t>BÀI 21</a:t>
              </a:r>
              <a:endParaRPr lang="en-US" sz="4400" kern="0" dirty="0">
                <a:solidFill>
                  <a:srgbClr val="FFAB40">
                    <a:lumMod val="50000"/>
                  </a:srgbClr>
                </a:solidFill>
                <a:latin typeface="+mj-lt"/>
                <a:cs typeface="Arial" panose="020B0604020202020204"/>
                <a:sym typeface="Arial" panose="020B0604020202020204"/>
              </a:endParaRPr>
            </a:p>
          </p:txBody>
        </p:sp>
        <p:sp>
          <p:nvSpPr>
            <p:cNvPr id="14" name="TextBox 13"/>
            <p:cNvSpPr txBox="1"/>
            <p:nvPr/>
          </p:nvSpPr>
          <p:spPr>
            <a:xfrm>
              <a:off x="350381" y="641897"/>
              <a:ext cx="1613647" cy="457149"/>
            </a:xfrm>
            <a:prstGeom prst="rect">
              <a:avLst/>
            </a:prstGeom>
            <a:noFill/>
          </p:spPr>
          <p:txBody>
            <a:bodyPr wrap="square" rtlCol="0">
              <a:spAutoFit/>
            </a:bodyPr>
            <a:lstStyle/>
            <a:p>
              <a:pPr>
                <a:buClr>
                  <a:srgbClr val="000000"/>
                </a:buClr>
                <a:buFont typeface="Arial" panose="020B0604020202020204"/>
                <a:buNone/>
              </a:pPr>
              <a:r>
                <a:rPr lang="en-US" sz="4400" kern="0" dirty="0">
                  <a:solidFill>
                    <a:srgbClr val="FFAB40"/>
                  </a:solidFill>
                  <a:latin typeface="+mj-lt"/>
                  <a:cs typeface="Arial" panose="020B0604020202020204"/>
                  <a:sym typeface="Arial" panose="020B0604020202020204"/>
                </a:rPr>
                <a:t>BÀI 21</a:t>
              </a:r>
              <a:endParaRPr lang="en-US" sz="4400" kern="0" dirty="0">
                <a:solidFill>
                  <a:srgbClr val="FFAB40"/>
                </a:solidFill>
                <a:latin typeface="+mj-lt"/>
                <a:cs typeface="Arial" panose="020B0604020202020204"/>
                <a:sym typeface="Arial" panose="020B0604020202020204"/>
              </a:endParaRPr>
            </a:p>
          </p:txBody>
        </p:sp>
      </p:grpSp>
      <p:pic>
        <p:nvPicPr>
          <p:cNvPr id="15" name="Picture 14"/>
          <p:cNvPicPr>
            <a:picLocks noChangeAspect="1"/>
          </p:cNvPicPr>
          <p:nvPr/>
        </p:nvPicPr>
        <p:blipFill>
          <a:blip r:embed="rId1" cstate="print">
            <a:clrChange>
              <a:clrFrom>
                <a:srgbClr val="FFFEFE"/>
              </a:clrFrom>
              <a:clrTo>
                <a:srgbClr val="FFFEFE">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2945771" y="2417272"/>
            <a:ext cx="695814" cy="366713"/>
          </a:xfrm>
          <a:prstGeom prst="rect">
            <a:avLst/>
          </a:prstGeom>
        </p:spPr>
      </p:pic>
      <p:sp>
        <p:nvSpPr>
          <p:cNvPr id="16" name="TextBox 15"/>
          <p:cNvSpPr txBox="1"/>
          <p:nvPr/>
        </p:nvSpPr>
        <p:spPr>
          <a:xfrm>
            <a:off x="3914940" y="2174656"/>
            <a:ext cx="7737153" cy="738664"/>
          </a:xfrm>
          <a:prstGeom prst="rect">
            <a:avLst/>
          </a:prstGeom>
          <a:noFill/>
        </p:spPr>
        <p:txBody>
          <a:bodyPr wrap="square" rtlCol="0">
            <a:spAutoFit/>
          </a:bodyPr>
          <a:lstStyle/>
          <a:p>
            <a:pPr algn="just">
              <a:lnSpc>
                <a:spcPct val="150000"/>
              </a:lnSpc>
              <a:buClr>
                <a:srgbClr val="000000"/>
              </a:buClr>
              <a:buFont typeface="Arial" panose="020B0604020202020204"/>
              <a:buNone/>
            </a:pPr>
            <a:r>
              <a:rPr lang="en-US" sz="2800" kern="0" smtClean="0">
                <a:solidFill>
                  <a:srgbClr val="FF0000"/>
                </a:solidFill>
                <a:latin typeface="+mj-lt"/>
                <a:cs typeface="Arial" panose="020B0604020202020204"/>
                <a:sym typeface="Arial" panose="020B0604020202020204"/>
              </a:rPr>
              <a:t>1. </a:t>
            </a:r>
            <a:r>
              <a:rPr lang="vi-VN" sz="2800" kern="0" smtClean="0">
                <a:solidFill>
                  <a:srgbClr val="000000"/>
                </a:solidFill>
                <a:latin typeface="+mj-lt"/>
                <a:cs typeface="Arial" panose="020B0604020202020204"/>
                <a:sym typeface="Arial" panose="020B0604020202020204"/>
              </a:rPr>
              <a:t>Các </a:t>
            </a:r>
            <a:r>
              <a:rPr lang="vi-VN" sz="2800" kern="0" dirty="0">
                <a:solidFill>
                  <a:srgbClr val="000000"/>
                </a:solidFill>
                <a:latin typeface="+mj-lt"/>
                <a:cs typeface="Arial" panose="020B0604020202020204"/>
                <a:sym typeface="Arial" panose="020B0604020202020204"/>
              </a:rPr>
              <a:t>bạn trong tranh đang chơi trò chơi gì?</a:t>
            </a:r>
            <a:endParaRPr lang="vi-VN" sz="2800" kern="0" dirty="0">
              <a:solidFill>
                <a:srgbClr val="000000"/>
              </a:solidFill>
              <a:latin typeface="+mj-lt"/>
              <a:cs typeface="Arial" panose="020B0604020202020204"/>
              <a:sym typeface="Arial" panose="020B0604020202020204"/>
            </a:endParaRPr>
          </a:p>
        </p:txBody>
      </p:sp>
      <p:sp>
        <p:nvSpPr>
          <p:cNvPr id="17" name="TextBox 16"/>
          <p:cNvSpPr txBox="1"/>
          <p:nvPr/>
        </p:nvSpPr>
        <p:spPr>
          <a:xfrm>
            <a:off x="4486393" y="1169016"/>
            <a:ext cx="3724031" cy="923330"/>
          </a:xfrm>
          <a:prstGeom prst="rect">
            <a:avLst/>
          </a:prstGeom>
          <a:noFill/>
        </p:spPr>
        <p:txBody>
          <a:bodyPr wrap="square" rtlCol="0">
            <a:spAutoFit/>
          </a:bodyPr>
          <a:lstStyle/>
          <a:p>
            <a:pPr algn="ctr">
              <a:buClr>
                <a:srgbClr val="000000"/>
              </a:buClr>
              <a:buFont typeface="Arial" panose="020B0604020202020204"/>
              <a:buNone/>
            </a:pPr>
            <a:r>
              <a:rPr lang="vi-VN" sz="5400" kern="0" dirty="0">
                <a:solidFill>
                  <a:srgbClr val="FF0000"/>
                </a:solidFill>
                <a:latin typeface="UTM Cookies" panose="02040603050506020204" pitchFamily="18" charset="0"/>
                <a:cs typeface="Arial" panose="020B0604020202020204"/>
                <a:sym typeface="Arial" panose="020B0604020202020204"/>
              </a:rPr>
              <a:t>THẢ DIỀU</a:t>
            </a:r>
            <a:endParaRPr lang="en-US" sz="5400" kern="0" dirty="0">
              <a:solidFill>
                <a:srgbClr val="FF0000"/>
              </a:solidFill>
              <a:latin typeface="UTM Cookies" panose="02040603050506020204" pitchFamily="18" charset="0"/>
              <a:cs typeface="Arial" panose="020B0604020202020204"/>
              <a:sym typeface="Arial" panose="020B0604020202020204"/>
            </a:endParaRPr>
          </a:p>
        </p:txBody>
      </p:sp>
      <p:grpSp>
        <p:nvGrpSpPr>
          <p:cNvPr id="18" name="Group 17"/>
          <p:cNvGrpSpPr/>
          <p:nvPr/>
        </p:nvGrpSpPr>
        <p:grpSpPr>
          <a:xfrm>
            <a:off x="2612008" y="2913320"/>
            <a:ext cx="6967984" cy="3404705"/>
            <a:chOff x="322673" y="1823862"/>
            <a:chExt cx="6294437" cy="3111931"/>
          </a:xfrm>
        </p:grpSpPr>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contrast="21000"/>
                      </a14:imgEffect>
                      <a14:imgEffect>
                        <a14:colorTemperature colorTemp="7200"/>
                      </a14:imgEffect>
                      <a14:imgEffect>
                        <a14:saturation sat="200000"/>
                      </a14:imgEffect>
                      <a14:imgEffect>
                        <a14:sharpenSoften amount="45000"/>
                      </a14:imgEffect>
                    </a14:imgLayer>
                  </a14:imgProps>
                </a:ext>
              </a:extLst>
            </a:blip>
            <a:srcRect l="4577" t="3824" r="5043"/>
            <a:stretch>
              <a:fillRect/>
            </a:stretch>
          </p:blipFill>
          <p:spPr>
            <a:xfrm>
              <a:off x="322673" y="1823862"/>
              <a:ext cx="6294437" cy="3111931"/>
            </a:xfrm>
            <a:prstGeom prst="roundRect">
              <a:avLst>
                <a:gd name="adj" fmla="val 27725"/>
              </a:avLst>
            </a:prstGeom>
          </p:spPr>
        </p:pic>
        <p:sp>
          <p:nvSpPr>
            <p:cNvPr id="20" name="Rectangle 19"/>
            <p:cNvSpPr/>
            <p:nvPr/>
          </p:nvSpPr>
          <p:spPr>
            <a:xfrm>
              <a:off x="322673" y="1823862"/>
              <a:ext cx="4475469" cy="98816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BAE5E4"/>
                </a:solidFill>
                <a:effectLst/>
                <a:uLnTx/>
                <a:uFillTx/>
                <a:latin typeface="Arial" panose="020B0604020202020204"/>
                <a:ea typeface="+mn-ea"/>
                <a:cs typeface="+mn-cs"/>
                <a:sym typeface="Arial" panose="020B0604020202020204"/>
              </a:endParaRPr>
            </a:p>
          </p:txBody>
        </p:sp>
      </p:grpSp>
      <p:sp>
        <p:nvSpPr>
          <p:cNvPr id="21" name="TextBox 20"/>
          <p:cNvSpPr txBox="1"/>
          <p:nvPr/>
        </p:nvSpPr>
        <p:spPr>
          <a:xfrm>
            <a:off x="3914940" y="2174656"/>
            <a:ext cx="5572410" cy="738664"/>
          </a:xfrm>
          <a:prstGeom prst="rect">
            <a:avLst/>
          </a:prstGeom>
          <a:noFill/>
        </p:spPr>
        <p:txBody>
          <a:bodyPr wrap="square" rtlCol="0">
            <a:spAutoFit/>
          </a:bodyPr>
          <a:lstStyle/>
          <a:p>
            <a:pPr algn="just">
              <a:lnSpc>
                <a:spcPct val="150000"/>
              </a:lnSpc>
              <a:buClr>
                <a:srgbClr val="000000"/>
              </a:buClr>
              <a:buFont typeface="Arial" panose="020B0604020202020204"/>
              <a:buNone/>
            </a:pPr>
            <a:r>
              <a:rPr lang="en-US" sz="2800" kern="0" smtClean="0">
                <a:solidFill>
                  <a:srgbClr val="FF0000"/>
                </a:solidFill>
                <a:latin typeface="+mj-lt"/>
                <a:cs typeface="Arial" panose="020B0604020202020204"/>
                <a:sym typeface="Arial" panose="020B0604020202020204"/>
              </a:rPr>
              <a:t>2. </a:t>
            </a:r>
            <a:r>
              <a:rPr lang="vi-VN" sz="2800" kern="0" smtClean="0">
                <a:solidFill>
                  <a:srgbClr val="000000"/>
                </a:solidFill>
                <a:latin typeface="+mj-lt"/>
                <a:cs typeface="Arial" panose="020B0604020202020204"/>
                <a:sym typeface="Arial" panose="020B0604020202020204"/>
              </a:rPr>
              <a:t>Em </a:t>
            </a:r>
            <a:r>
              <a:rPr lang="vi-VN" sz="2800" kern="0" dirty="0">
                <a:solidFill>
                  <a:srgbClr val="000000"/>
                </a:solidFill>
                <a:latin typeface="+mj-lt"/>
                <a:cs typeface="Arial" panose="020B0604020202020204"/>
                <a:sym typeface="Arial" panose="020B0604020202020204"/>
              </a:rPr>
              <a:t>biết gì về trò chơi này?</a:t>
            </a:r>
            <a:endParaRPr lang="vi-VN" sz="3200" kern="0" dirty="0">
              <a:solidFill>
                <a:srgbClr val="000000"/>
              </a:solidFill>
              <a:latin typeface="+mj-lt"/>
              <a:cs typeface="Arial" panose="020B0604020202020204"/>
              <a:sym typeface="Arial" panose="020B0604020202020204"/>
            </a:endParaRPr>
          </a:p>
        </p:txBody>
      </p:sp>
      <p:sp>
        <p:nvSpPr>
          <p:cNvPr id="2" name="TextBox 1"/>
          <p:cNvSpPr txBox="1"/>
          <p:nvPr/>
        </p:nvSpPr>
        <p:spPr>
          <a:xfrm>
            <a:off x="9144000" y="0"/>
            <a:ext cx="3048000" cy="369332"/>
          </a:xfrm>
          <a:prstGeom prst="rect">
            <a:avLst/>
          </a:prstGeom>
          <a:solidFill>
            <a:schemeClr val="accent6">
              <a:lumMod val="20000"/>
              <a:lumOff val="80000"/>
            </a:schemeClr>
          </a:solidFill>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453" y="286035"/>
            <a:ext cx="3284526" cy="584776"/>
            <a:chOff x="-217500" y="512264"/>
            <a:chExt cx="1905607" cy="438582"/>
          </a:xfrm>
        </p:grpSpPr>
        <p:sp>
          <p:nvSpPr>
            <p:cNvPr id="3" name="TextBox 2"/>
            <p:cNvSpPr txBox="1"/>
            <p:nvPr/>
          </p:nvSpPr>
          <p:spPr>
            <a:xfrm>
              <a:off x="-35644" y="512264"/>
              <a:ext cx="1723751" cy="438582"/>
            </a:xfrm>
            <a:prstGeom prst="rect">
              <a:avLst/>
            </a:prstGeom>
            <a:noFill/>
          </p:spPr>
          <p:txBody>
            <a:bodyPr wrap="square" rtlCol="0">
              <a:spAutoFit/>
            </a:bodyPr>
            <a:lstStyle/>
            <a:p>
              <a:pPr algn="ctr" defTabSz="1219200">
                <a:buClr>
                  <a:srgbClr val="000000"/>
                </a:buClr>
              </a:pPr>
              <a:endPar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rotWithShape="1">
            <a:blip r:embed="rId1" cstate="print">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217500" y="537534"/>
              <a:ext cx="426589" cy="384731"/>
            </a:xfrm>
            <a:prstGeom prst="rect">
              <a:avLst/>
            </a:prstGeom>
          </p:spPr>
        </p:pic>
      </p:grpSp>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742963" y="1191935"/>
            <a:ext cx="4172903"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nó thổi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trời trôi qua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thành trăng vàng.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7" name="TextBox 6"/>
          <p:cNvSpPr txBox="1"/>
          <p:nvPr/>
        </p:nvSpPr>
        <p:spPr>
          <a:xfrm>
            <a:off x="4778074" y="1719440"/>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trong ngần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hay chiếc thuyền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trên sông Ngân.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8" name="TextBox 7"/>
          <p:cNvSpPr txBox="1"/>
          <p:nvPr/>
        </p:nvSpPr>
        <p:spPr>
          <a:xfrm>
            <a:off x="8813185" y="2107694"/>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chơi vơi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là hạt cau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trên nong trời.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Box 8"/>
          <p:cNvSpPr txBox="1"/>
          <p:nvPr/>
        </p:nvSpPr>
        <p:spPr>
          <a:xfrm>
            <a:off x="1235310"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như cánh đồng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mùa gặt hái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em - lưỡi liềm</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quên bỏ lại.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TextBox 9"/>
          <p:cNvSpPr txBox="1"/>
          <p:nvPr/>
        </p:nvSpPr>
        <p:spPr>
          <a:xfrm>
            <a:off x="6529904"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trời réo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diều xanh lúa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cong tre làng.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Rectangle 10"/>
          <p:cNvSpPr/>
          <p:nvPr/>
        </p:nvSpPr>
        <p:spPr>
          <a:xfrm>
            <a:off x="7553300" y="6334780"/>
            <a:ext cx="4039577"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(Trần Đăng Khoa)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2" name="Cloud 11"/>
          <p:cNvSpPr/>
          <p:nvPr/>
        </p:nvSpPr>
        <p:spPr>
          <a:xfrm>
            <a:off x="7953153" y="319728"/>
            <a:ext cx="3763925" cy="839221"/>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7000"/>
            <a:lum/>
          </a:blip>
          <a:srcRect/>
          <a:stretch>
            <a:fillRect t="-39000" b="-39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285453" y="286035"/>
            <a:ext cx="3284526" cy="584776"/>
            <a:chOff x="-217500" y="512264"/>
            <a:chExt cx="1905607" cy="438582"/>
          </a:xfrm>
        </p:grpSpPr>
        <p:sp>
          <p:nvSpPr>
            <p:cNvPr id="3" name="TextBox 2"/>
            <p:cNvSpPr txBox="1"/>
            <p:nvPr/>
          </p:nvSpPr>
          <p:spPr>
            <a:xfrm>
              <a:off x="-35644" y="512264"/>
              <a:ext cx="1723751" cy="438582"/>
            </a:xfrm>
            <a:prstGeom prst="rect">
              <a:avLst/>
            </a:prstGeom>
            <a:noFill/>
          </p:spPr>
          <p:txBody>
            <a:bodyPr wrap="square" rtlCol="0">
              <a:spAutoFit/>
            </a:bodyPr>
            <a:lstStyle/>
            <a:p>
              <a:pPr algn="ctr" defTabSz="1219200">
                <a:buClr>
                  <a:srgbClr val="000000"/>
                </a:buClr>
              </a:pPr>
              <a:endPar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rotWithShape="1">
            <a:blip r:embed="rId2" cstate="print">
              <a:clrChange>
                <a:clrFrom>
                  <a:srgbClr val="FFFCFF"/>
                </a:clrFrom>
                <a:clrTo>
                  <a:srgbClr val="FFFC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1772" t="2351" r="1"/>
            <a:stretch>
              <a:fillRect/>
            </a:stretch>
          </p:blipFill>
          <p:spPr>
            <a:xfrm>
              <a:off x="-217500" y="537534"/>
              <a:ext cx="426589" cy="384731"/>
            </a:xfrm>
            <a:prstGeom prst="rect">
              <a:avLst/>
            </a:prstGeom>
          </p:spPr>
        </p:pic>
      </p:grpSp>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742963" y="1191935"/>
            <a:ext cx="4172903"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nó thổi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trời trôi qua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thành trăng vàng.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TextBox 9"/>
          <p:cNvSpPr txBox="1"/>
          <p:nvPr/>
        </p:nvSpPr>
        <p:spPr>
          <a:xfrm>
            <a:off x="4778074" y="1719440"/>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trong ngần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hay chiếc thuyền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trên sông Ngân.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TextBox 10"/>
          <p:cNvSpPr txBox="1"/>
          <p:nvPr/>
        </p:nvSpPr>
        <p:spPr>
          <a:xfrm>
            <a:off x="8813185" y="2107694"/>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chơi vơi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là hạt cau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trên nong trời.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2" name="TextBox 11"/>
          <p:cNvSpPr txBox="1"/>
          <p:nvPr/>
        </p:nvSpPr>
        <p:spPr>
          <a:xfrm>
            <a:off x="1235310"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như cánh đồng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mùa gặt hái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em - lưỡi liềm</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quên bỏ lại.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3" name="TextBox 12"/>
          <p:cNvSpPr txBox="1"/>
          <p:nvPr/>
        </p:nvSpPr>
        <p:spPr>
          <a:xfrm>
            <a:off x="6529904"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trời réo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diều xanh lúa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cong tre làng.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1"/>
          <p:cNvSpPr/>
          <p:nvPr/>
        </p:nvSpPr>
        <p:spPr>
          <a:xfrm>
            <a:off x="7553300" y="6334780"/>
            <a:ext cx="4039577"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(Trần Đăng Khoa)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Rectangle 21"/>
          <p:cNvSpPr/>
          <p:nvPr/>
        </p:nvSpPr>
        <p:spPr>
          <a:xfrm>
            <a:off x="5245953" y="807966"/>
            <a:ext cx="1685541"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(Trích)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Cloud 22"/>
          <p:cNvSpPr/>
          <p:nvPr/>
        </p:nvSpPr>
        <p:spPr>
          <a:xfrm>
            <a:off x="7218218" y="0"/>
            <a:ext cx="5777346" cy="1158949"/>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có mấy khổ th</a:t>
            </a:r>
            <a:r>
              <a:rPr lang="vi-VN"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249" y="1209340"/>
            <a:ext cx="525305" cy="384000"/>
          </a:xfrm>
          <a:prstGeom prst="rect">
            <a:avLst/>
          </a:prstGeom>
        </p:spPr>
      </p:pic>
      <p:pic>
        <p:nvPicPr>
          <p:cNvPr id="20" name="Picture 19"/>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327784" y="1637033"/>
            <a:ext cx="532508" cy="486894"/>
          </a:xfrm>
          <a:prstGeom prst="rect">
            <a:avLst/>
          </a:prstGeom>
        </p:spPr>
      </p:pic>
      <p:grpSp>
        <p:nvGrpSpPr>
          <p:cNvPr id="21" name="Group 20"/>
          <p:cNvGrpSpPr/>
          <p:nvPr/>
        </p:nvGrpSpPr>
        <p:grpSpPr>
          <a:xfrm>
            <a:off x="804100" y="4238303"/>
            <a:ext cx="504379" cy="1018583"/>
            <a:chOff x="3445636" y="2948680"/>
            <a:chExt cx="321893" cy="685572"/>
          </a:xfrm>
        </p:grpSpPr>
        <p:sp>
          <p:nvSpPr>
            <p:cNvPr id="24" name="Oval 23"/>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5" name="Rectangle 24"/>
            <p:cNvSpPr/>
            <p:nvPr/>
          </p:nvSpPr>
          <p:spPr>
            <a:xfrm rot="21163024">
              <a:off x="3446365" y="2948680"/>
              <a:ext cx="289686" cy="685572"/>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4</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9003" y="2095872"/>
            <a:ext cx="496400" cy="486894"/>
          </a:xfrm>
          <a:prstGeom prst="rect">
            <a:avLst/>
          </a:prstGeom>
        </p:spPr>
      </p:pic>
      <p:grpSp>
        <p:nvGrpSpPr>
          <p:cNvPr id="27" name="Group 26"/>
          <p:cNvGrpSpPr/>
          <p:nvPr/>
        </p:nvGrpSpPr>
        <p:grpSpPr>
          <a:xfrm>
            <a:off x="6087965" y="4238962"/>
            <a:ext cx="504385" cy="1062582"/>
            <a:chOff x="3445636" y="2939405"/>
            <a:chExt cx="321893" cy="685572"/>
          </a:xfrm>
        </p:grpSpPr>
        <p:sp>
          <p:nvSpPr>
            <p:cNvPr id="28" name="Oval 27"/>
            <p:cNvSpPr/>
            <p:nvPr/>
          </p:nvSpPr>
          <p:spPr>
            <a:xfrm>
              <a:off x="3445636" y="3057837"/>
              <a:ext cx="321893" cy="321893"/>
            </a:xfrm>
            <a:prstGeom prst="ellipse">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9" name="Rectangle 28"/>
            <p:cNvSpPr/>
            <p:nvPr/>
          </p:nvSpPr>
          <p:spPr>
            <a:xfrm rot="21163024">
              <a:off x="3457146" y="2939405"/>
              <a:ext cx="289687" cy="685572"/>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5</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453" y="286035"/>
            <a:ext cx="3284526" cy="584776"/>
            <a:chOff x="-217500" y="512264"/>
            <a:chExt cx="1905607" cy="438582"/>
          </a:xfrm>
        </p:grpSpPr>
        <p:sp>
          <p:nvSpPr>
            <p:cNvPr id="3" name="TextBox 2"/>
            <p:cNvSpPr txBox="1"/>
            <p:nvPr/>
          </p:nvSpPr>
          <p:spPr>
            <a:xfrm>
              <a:off x="-35644" y="512264"/>
              <a:ext cx="1723751" cy="438582"/>
            </a:xfrm>
            <a:prstGeom prst="rect">
              <a:avLst/>
            </a:prstGeom>
            <a:noFill/>
          </p:spPr>
          <p:txBody>
            <a:bodyPr wrap="square" rtlCol="0">
              <a:spAutoFit/>
            </a:bodyPr>
            <a:lstStyle/>
            <a:p>
              <a:pPr algn="ctr" defTabSz="1219200">
                <a:buClr>
                  <a:srgbClr val="000000"/>
                </a:buClr>
              </a:pPr>
              <a:endParaRPr lang="en-US"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rotWithShape="1">
            <a:blip r:embed="rId1" cstate="print">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217500" y="537534"/>
              <a:ext cx="426589" cy="384731"/>
            </a:xfrm>
            <a:prstGeom prst="rect">
              <a:avLst/>
            </a:prstGeom>
          </p:spPr>
        </p:pic>
      </p:grpSp>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742963" y="1191935"/>
            <a:ext cx="4172903"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nó thổi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trời trôi qua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thành trăng vàng.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0" name="TextBox 9"/>
          <p:cNvSpPr txBox="1"/>
          <p:nvPr/>
        </p:nvSpPr>
        <p:spPr>
          <a:xfrm>
            <a:off x="4778074" y="1719440"/>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trong ngần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hay chiếc thuyền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Trôi trên sông Ngân.</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1" name="TextBox 10"/>
          <p:cNvSpPr txBox="1"/>
          <p:nvPr/>
        </p:nvSpPr>
        <p:spPr>
          <a:xfrm>
            <a:off x="8813185" y="2107694"/>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nó chơi vơi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là hạt cau</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Phơi trên nong trời.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2" name="TextBox 11"/>
          <p:cNvSpPr txBox="1"/>
          <p:nvPr/>
        </p:nvSpPr>
        <p:spPr>
          <a:xfrm>
            <a:off x="1235310"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 như cánh đồng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Xong mùa gặt hái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em - lưỡi liềm</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Ai quên bỏ lại.</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3" name="TextBox 12"/>
          <p:cNvSpPr txBox="1"/>
          <p:nvPr/>
        </p:nvSpPr>
        <p:spPr>
          <a:xfrm>
            <a:off x="6529904" y="4426776"/>
            <a:ext cx="4089592" cy="1815882"/>
          </a:xfrm>
          <a:prstGeom prst="rect">
            <a:avLst/>
          </a:prstGeom>
          <a:noFill/>
        </p:spPr>
        <p:txBody>
          <a:bodyPr wrap="square" rtlCol="0">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Nhạc trời réo vang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 diều xanh lúa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Uốn cong tre làng.</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1"/>
          <p:cNvSpPr/>
          <p:nvPr/>
        </p:nvSpPr>
        <p:spPr>
          <a:xfrm>
            <a:off x="7553300" y="6334780"/>
            <a:ext cx="4039577"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(Trần Đăng Khoa)</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Rectangle 21"/>
          <p:cNvSpPr/>
          <p:nvPr/>
        </p:nvSpPr>
        <p:spPr>
          <a:xfrm>
            <a:off x="5245953" y="807966"/>
            <a:ext cx="1685541"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(Trích)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Cloud 22"/>
          <p:cNvSpPr/>
          <p:nvPr/>
        </p:nvSpPr>
        <p:spPr>
          <a:xfrm>
            <a:off x="7218218" y="0"/>
            <a:ext cx="5777346" cy="1158949"/>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nối tiếp </a:t>
            </a:r>
            <a:r>
              <a:rPr lang="vi-VN"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249" y="1209340"/>
            <a:ext cx="525305" cy="384000"/>
          </a:xfrm>
          <a:prstGeom prst="rect">
            <a:avLst/>
          </a:prstGeom>
        </p:spPr>
      </p:pic>
      <p:pic>
        <p:nvPicPr>
          <p:cNvPr id="20" name="Picture 1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327784" y="1637033"/>
            <a:ext cx="532508" cy="486894"/>
          </a:xfrm>
          <a:prstGeom prst="rect">
            <a:avLst/>
          </a:prstGeom>
        </p:spPr>
      </p:pic>
      <p:grpSp>
        <p:nvGrpSpPr>
          <p:cNvPr id="8" name="Group 20"/>
          <p:cNvGrpSpPr/>
          <p:nvPr/>
        </p:nvGrpSpPr>
        <p:grpSpPr>
          <a:xfrm>
            <a:off x="804100" y="4238303"/>
            <a:ext cx="504379" cy="1018583"/>
            <a:chOff x="3445636" y="2948680"/>
            <a:chExt cx="321893" cy="685572"/>
          </a:xfrm>
        </p:grpSpPr>
        <p:sp>
          <p:nvSpPr>
            <p:cNvPr id="24" name="Oval 23"/>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5" name="Rectangle 24"/>
            <p:cNvSpPr/>
            <p:nvPr/>
          </p:nvSpPr>
          <p:spPr>
            <a:xfrm rot="21163024">
              <a:off x="3446365" y="2948680"/>
              <a:ext cx="289686" cy="685572"/>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4</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9003" y="2095872"/>
            <a:ext cx="496400" cy="486894"/>
          </a:xfrm>
          <a:prstGeom prst="rect">
            <a:avLst/>
          </a:prstGeom>
        </p:spPr>
      </p:pic>
      <p:grpSp>
        <p:nvGrpSpPr>
          <p:cNvPr id="9" name="Group 26"/>
          <p:cNvGrpSpPr/>
          <p:nvPr/>
        </p:nvGrpSpPr>
        <p:grpSpPr>
          <a:xfrm>
            <a:off x="6087965" y="4238962"/>
            <a:ext cx="504385" cy="1062582"/>
            <a:chOff x="3445636" y="2939405"/>
            <a:chExt cx="321893" cy="685572"/>
          </a:xfrm>
        </p:grpSpPr>
        <p:sp>
          <p:nvSpPr>
            <p:cNvPr id="28" name="Oval 27"/>
            <p:cNvSpPr/>
            <p:nvPr/>
          </p:nvSpPr>
          <p:spPr>
            <a:xfrm>
              <a:off x="3445636" y="3057837"/>
              <a:ext cx="321893" cy="321893"/>
            </a:xfrm>
            <a:prstGeom prst="ellipse">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6000" b="0" i="1"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29" name="Rectangle 28"/>
            <p:cNvSpPr/>
            <p:nvPr/>
          </p:nvSpPr>
          <p:spPr>
            <a:xfrm rot="21163024">
              <a:off x="3457146" y="2939405"/>
              <a:ext cx="289687" cy="685572"/>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rPr>
                <a:t>5</a:t>
              </a:r>
              <a:endParaRPr kumimoji="0" lang="x-none" sz="4800" b="1" i="1" u="none" strike="noStrike" kern="0" cap="none" spc="0" normalizeH="0" baseline="0" noProof="0" dirty="0">
                <a:ln>
                  <a:noFill/>
                </a:ln>
                <a:solidFill>
                  <a:srgbClr val="FFFFFF"/>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 cstate="print"/>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2"/>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3"/>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4"/>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5"/>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6"/>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lvl="0" algn="ctr" defTabSz="685800" eaLnBrk="1" hangingPunct="1">
              <a:defRPr/>
            </a:pPr>
            <a:r>
              <a:rPr lang="en-US" altLang="zh-CN"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 trời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7"/>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8"/>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lưỡi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10"/>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lvl="0" algn="ctr" defTabSz="685800" eaLnBrk="1" hangingPunct="1">
              <a:defRPr/>
            </a:pPr>
            <a:r>
              <a:rPr lang="en-US" altLang="zh-CN" sz="36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1" cstate="print"/>
          <a:stretch>
            <a:fillRect/>
          </a:stretch>
        </p:blipFill>
        <p:spPr>
          <a:xfrm>
            <a:off x="1088390" y="2875280"/>
            <a:ext cx="3167380" cy="3745230"/>
          </a:xfrm>
          <a:prstGeom prst="rect">
            <a:avLst/>
          </a:prstGeom>
        </p:spPr>
      </p:pic>
      <p:sp>
        <p:nvSpPr>
          <p:cNvPr id="41" name="TextBox 40"/>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3864987" y="2145524"/>
            <a:ext cx="5618648"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nó thổi vang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trời trôi qua</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thành trăng vàng.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Rectangle 21"/>
          <p:cNvSpPr/>
          <p:nvPr/>
        </p:nvSpPr>
        <p:spPr>
          <a:xfrm>
            <a:off x="5245953" y="807966"/>
            <a:ext cx="1685541"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(Trích)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22695" y="2013761"/>
            <a:ext cx="604276" cy="441728"/>
          </a:xfrm>
          <a:prstGeom prst="rect">
            <a:avLst/>
          </a:prstGeom>
        </p:spPr>
      </p:pic>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3947" y="269390"/>
            <a:ext cx="9248600" cy="707886"/>
          </a:xfrm>
          <a:prstGeom prst="rect">
            <a:avLst/>
          </a:prstGeom>
          <a:noFill/>
        </p:spPr>
        <p:txBody>
          <a:bodyPr wrap="square" rtlCol="0">
            <a:spAutoFit/>
          </a:bodyPr>
          <a:lstStyle/>
          <a:p>
            <a:pPr algn="ctr" defTabSz="1219200">
              <a:buClr>
                <a:srgbClr val="000000"/>
              </a:buClr>
            </a:pPr>
            <a:r>
              <a:rPr lang="vi-VN"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Thả diều</a:t>
            </a:r>
            <a:endParaRPr lang="en-US" sz="4000" b="1" kern="0" dirty="0">
              <a:solidFill>
                <a:srgbClr val="FFAB40">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6" name="TextBox 5"/>
          <p:cNvSpPr txBox="1"/>
          <p:nvPr/>
        </p:nvSpPr>
        <p:spPr>
          <a:xfrm>
            <a:off x="3864987" y="2145524"/>
            <a:ext cx="5618648" cy="2308324"/>
          </a:xfrm>
          <a:prstGeom prst="rect">
            <a:avLst/>
          </a:prstGeom>
          <a:noFill/>
        </p:spPr>
        <p:txBody>
          <a:bodyPr wrap="square" rtlCol="0">
            <a:spAutoFit/>
          </a:bodyPr>
          <a:lstStyle/>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Cánh diều no gió</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Sáo nó thổi vang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 trời trôi qua</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marL="59055" algn="just" defTabSz="1219200">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Diều thành trăng vàng.</a:t>
            </a: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Rectangle 15"/>
          <p:cNvSpPr/>
          <p:nvPr/>
        </p:nvSpPr>
        <p:spPr>
          <a:xfrm rot="21163024">
            <a:off x="2049123" y="4111516"/>
            <a:ext cx="453913" cy="830997"/>
          </a:xfrm>
          <a:prstGeom prst="rect">
            <a:avLst/>
          </a:prstGeom>
        </p:spPr>
        <p:txBody>
          <a:bodyPr wrap="square">
            <a:spAutoFit/>
          </a:bodyPr>
          <a:lstStyle/>
          <a:p>
            <a:pPr algn="ctr" defTabSz="1219200">
              <a:buClr>
                <a:srgbClr val="000000"/>
              </a:buClr>
            </a:pPr>
            <a:endParaRPr lang="x-none" sz="4800" b="1" i="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Rectangle 21"/>
          <p:cNvSpPr/>
          <p:nvPr/>
        </p:nvSpPr>
        <p:spPr>
          <a:xfrm>
            <a:off x="5245953" y="807966"/>
            <a:ext cx="1685541" cy="523220"/>
          </a:xfrm>
          <a:prstGeom prst="rect">
            <a:avLst/>
          </a:prstGeom>
        </p:spPr>
        <p:txBody>
          <a:bodyPr wrap="square">
            <a:spAutoFit/>
          </a:bodyPr>
          <a:lstStyle/>
          <a:p>
            <a:pPr marL="59055" algn="just" defTabSz="121920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(Trích)</a:t>
            </a:r>
            <a:endPar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22695" y="2013761"/>
            <a:ext cx="604276" cy="441728"/>
          </a:xfrm>
          <a:prstGeom prst="rect">
            <a:avLst/>
          </a:prstGeom>
        </p:spPr>
      </p:pic>
      <p:sp>
        <p:nvSpPr>
          <p:cNvPr id="27" name="TextBox 26"/>
          <p:cNvSpPr txBox="1"/>
          <p:nvPr/>
        </p:nvSpPr>
        <p:spPr>
          <a:xfrm>
            <a:off x="9144000" y="0"/>
            <a:ext cx="3048000" cy="369332"/>
          </a:xfrm>
          <a:prstGeom prst="rect">
            <a:avLst/>
          </a:prstGeom>
          <a:solidFill>
            <a:schemeClr val="accent1">
              <a:lumMod val="40000"/>
              <a:lumOff val="60000"/>
            </a:schemeClr>
          </a:solidFill>
        </p:spPr>
        <p:txBody>
          <a:bodyPr wrap="square" rtlCol="0">
            <a:spAutoFit/>
          </a:bodyPr>
          <a:lstStyle/>
          <a:p>
            <a:endParaRPr lang="en-US"/>
          </a:p>
        </p:txBody>
      </p:sp>
      <p:cxnSp>
        <p:nvCxnSpPr>
          <p:cNvPr id="30" name="Straight Connector 29"/>
          <p:cNvCxnSpPr/>
          <p:nvPr/>
        </p:nvCxnSpPr>
        <p:spPr>
          <a:xfrm flipH="1">
            <a:off x="7469524" y="2270420"/>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404210" y="2871312"/>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325833" y="3367700"/>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566804" y="3942466"/>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645182" y="3981654"/>
            <a:ext cx="180753" cy="393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MH" val="20151007154213"/>
  <p:tag name="MH_LIBRARY" val="GRAPHIC"/>
  <p:tag name="MH_ORDER" val="Line 13"/>
</p:tagLst>
</file>

<file path=ppt/tags/tag11.xml><?xml version="1.0" encoding="utf-8"?>
<p:tagLst xmlns:p="http://schemas.openxmlformats.org/presentationml/2006/main">
  <p:tag name="MH" val="20151007154213"/>
  <p:tag name="MH_LIBRARY" val="GRAPHIC"/>
  <p:tag name="MH_ORDER" val="AutoShape 14"/>
</p:tagLst>
</file>

<file path=ppt/tags/tag2.xml><?xml version="1.0" encoding="utf-8"?>
<p:tagLst xmlns:p="http://schemas.openxmlformats.org/presentationml/2006/main">
  <p:tag name="MH" val="20180702174118"/>
  <p:tag name="MH_LIBRARY" val="CONTENTS"/>
  <p:tag name="MH_TYPE" val="ENTRY"/>
  <p:tag name="ID" val="547125"/>
  <p:tag name="MH_ORDER" val="1"/>
</p:tagLst>
</file>

<file path=ppt/tags/tag3.xml><?xml version="1.0" encoding="utf-8"?>
<p:tagLst xmlns:p="http://schemas.openxmlformats.org/presentationml/2006/main">
  <p:tag name="MH" val="20151007154213"/>
  <p:tag name="MH_LIBRARY" val="GRAPHIC"/>
  <p:tag name="MH_ORDER" val="Text Box 4"/>
</p:tagLst>
</file>

<file path=ppt/tags/tag4.xml><?xml version="1.0" encoding="utf-8"?>
<p:tagLst xmlns:p="http://schemas.openxmlformats.org/presentationml/2006/main">
  <p:tag name="MH" val="20151007154213"/>
  <p:tag name="MH_LIBRARY" val="GRAPHIC"/>
  <p:tag name="MH_ORDER" val="Line 13"/>
</p:tagLst>
</file>

<file path=ppt/tags/tag5.xml><?xml version="1.0" encoding="utf-8"?>
<p:tagLst xmlns:p="http://schemas.openxmlformats.org/presentationml/2006/main">
  <p:tag name="MH" val="20151007154213"/>
  <p:tag name="MH_LIBRARY" val="GRAPHIC"/>
  <p:tag name="MH_ORDER" val="AutoShape 14"/>
</p:tagLst>
</file>

<file path=ppt/tags/tag6.xml><?xml version="1.0" encoding="utf-8"?>
<p:tagLst xmlns:p="http://schemas.openxmlformats.org/presentationml/2006/main">
  <p:tag name="MH" val="20151007154213"/>
  <p:tag name="MH_LIBRARY" val="GRAPHIC"/>
  <p:tag name="MH_ORDER" val="Line 13"/>
</p:tagLst>
</file>

<file path=ppt/tags/tag7.xml><?xml version="1.0" encoding="utf-8"?>
<p:tagLst xmlns:p="http://schemas.openxmlformats.org/presentationml/2006/main">
  <p:tag name="MH" val="20151007154213"/>
  <p:tag name="MH_LIBRARY" val="GRAPHIC"/>
  <p:tag name="MH_ORDER" val="AutoShape 14"/>
</p:tagLst>
</file>

<file path=ppt/tags/tag8.xml><?xml version="1.0" encoding="utf-8"?>
<p:tagLst xmlns:p="http://schemas.openxmlformats.org/presentationml/2006/main">
  <p:tag name="MH" val="20151007154213"/>
  <p:tag name="MH_LIBRARY" val="GRAPHIC"/>
  <p:tag name="MH_ORDER" val="Line 13"/>
</p:tagLst>
</file>

<file path=ppt/tags/tag9.xml><?xml version="1.0" encoding="utf-8"?>
<p:tagLst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4371</Words>
  <Application>WPS Presentation</Application>
  <PresentationFormat>Custom</PresentationFormat>
  <Paragraphs>301</Paragraphs>
  <Slides>22</Slides>
  <Notes>17</Notes>
  <HiddenSlides>0</HiddenSlides>
  <MMClips>1</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22</vt:i4>
      </vt:variant>
    </vt:vector>
  </HeadingPairs>
  <TitlesOfParts>
    <vt:vector size="46" baseType="lpstr">
      <vt:lpstr>Arial</vt:lpstr>
      <vt:lpstr>SimSun</vt:lpstr>
      <vt:lpstr>Wingdings</vt:lpstr>
      <vt:lpstr>Arial</vt:lpstr>
      <vt:lpstr>Arial-Rounded</vt:lpstr>
      <vt:lpstr>Calibri</vt:lpstr>
      <vt:lpstr>等线</vt:lpstr>
      <vt:lpstr>等线</vt:lpstr>
      <vt:lpstr>Arial-Rounded</vt:lpstr>
      <vt:lpstr>VNI 27 Bendigo</vt:lpstr>
      <vt:lpstr>Kalam</vt:lpstr>
      <vt:lpstr>LNTH-Dinomiko</vt:lpstr>
      <vt:lpstr>Montserrat</vt:lpstr>
      <vt:lpstr>Times New Roman</vt:lpstr>
      <vt:lpstr>字魂59号-创粗黑</vt:lpstr>
      <vt:lpstr>UTM Cookies</vt:lpstr>
      <vt:lpstr>Microsoft YaHei</vt:lpstr>
      <vt:lpstr>Arial Unicode MS</vt:lpstr>
      <vt:lpstr>Calibri Light</vt:lpstr>
      <vt:lpstr>Office Theme</vt:lpstr>
      <vt:lpstr>1_Doodle Sketchbook by Slidesgo</vt:lpstr>
      <vt:lpstr>1_Office Theme</vt:lpstr>
      <vt:lpstr>1_Office 主题​​</vt:lpstr>
      <vt:lpstr>1_Office 主题</vt:lpstr>
      <vt:lpstr>	Trần Đăng Khoa (sinh ngày 26 tháng 4 năm 1958), quê làng Trực Trì, xã Quốc Tuấn, huyện Nam Sách, tỉnh Hải Dương, là một nhà thơ, nhà báo, biên tập viên Tạp chí Văn nghệ Quân đội, Phó chủ tịch Hội Nhà văn Việt Nam. Ông nguyên là Trưởng ban Văn học Nghệ thuật, Giám đốc Hệ Phát thanh có hình VOVTV của Đài tiếng nói Việt Nam, Phó Bí thư thường trực Đảng ủy Đài Tiếng nói Việt Nam[3]. Hiện nay, ông giữ chức Phó Chủ tịch Hội Nhà văn Việt Nam, Phó Chủ tịch Liên hiệp VHNT Hà Nội. Ông cũng là Trưởng Ban Chung khảo, Hội đồng Giám khảo Quốc gia của cuộc thi Viết thư quốc tế UPU tại Việt Nam từ năm 2016 đến nay.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62</cp:revision>
  <dcterms:created xsi:type="dcterms:W3CDTF">2021-07-20T01:55:00Z</dcterms:created>
  <dcterms:modified xsi:type="dcterms:W3CDTF">2023-11-27T04:26:46Z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CAD07E3B63BA4BCCADDB5C9CA0531CFC_12</vt:lpwstr>
  </property>
  <property fmtid="{D5CDD505-2E9C-101B-9397-08002B2CF9AE}" pid="3" name="KSOProductBuildVer">
    <vt:lpwstr>1033-12.2.0.13306</vt:lpwstr>
  </property>
</Properties>
</file>