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76" r:id="rId4"/>
    <p:sldId id="268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19" grpId="0" animBg="1"/>
      <p:bldP spid="219" grpId="1" animBg="1"/>
      <p:bldP spid="220" grpId="0" animBg="1"/>
      <p:bldP spid="22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201</Words>
  <Application>Microsoft Office PowerPoint</Application>
  <PresentationFormat>Widescreen</PresentationFormat>
  <Paragraphs>77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hung pham</cp:lastModifiedBy>
  <cp:revision>78</cp:revision>
  <dcterms:created xsi:type="dcterms:W3CDTF">2021-06-02T01:34:28Z</dcterms:created>
  <dcterms:modified xsi:type="dcterms:W3CDTF">2024-12-02T08:31:46Z</dcterms:modified>
</cp:coreProperties>
</file>