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516" r:id="rId2"/>
    <p:sldId id="304" r:id="rId3"/>
    <p:sldId id="325" r:id="rId4"/>
    <p:sldId id="276" r:id="rId5"/>
    <p:sldId id="522" r:id="rId6"/>
    <p:sldId id="326" r:id="rId7"/>
  </p:sldIdLst>
  <p:sldSz cx="12192000" cy="6858000"/>
  <p:notesSz cx="6858000" cy="9144000"/>
  <p:embeddedFontLst>
    <p:embeddedFont>
      <p:font typeface="#9Slide07 HoneyCream" panose="020B0604020202020204" charset="0"/>
      <p:regular r:id="rId9"/>
    </p:embeddedFont>
    <p:embeddedFont>
      <p:font typeface="等线" panose="020B0604020202020204" charset="-122"/>
      <p:regular r:id="rId10"/>
      <p:bold r:id="rId11"/>
    </p:embeddedFont>
    <p:embeddedFont>
      <p:font typeface="UVF TypoSlabserif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9999"/>
    <a:srgbClr val="FF0066"/>
    <a:srgbClr val="88B543"/>
    <a:srgbClr val="CBDA75"/>
    <a:srgbClr val="C47344"/>
    <a:srgbClr val="CFFAFF"/>
    <a:srgbClr val="89B544"/>
    <a:srgbClr val="A3E6EA"/>
    <a:srgbClr val="96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7E9D5-A261-425C-91FD-4580969F7DC1}" v="1" dt="2022-09-12T16:42:12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55810-90B7-4589-8369-00AFE78BC51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E2C24-02A8-4287-89F8-D9F10CE9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E2C24-02A8-4287-89F8-D9F10CE9C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E2C24-02A8-4287-89F8-D9F10CE9C2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2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D4936-D5C5-A7E4-ED5E-625E40A97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9451"/>
            <a:ext cx="12192000" cy="6648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C91559-046D-A6FC-C7E0-8C3C7F4F12ED}"/>
              </a:ext>
            </a:extLst>
          </p:cNvPr>
          <p:cNvSpPr/>
          <p:nvPr userDrawn="1"/>
        </p:nvSpPr>
        <p:spPr>
          <a:xfrm>
            <a:off x="2381250" y="1466850"/>
            <a:ext cx="1143000" cy="304800"/>
          </a:xfrm>
          <a:prstGeom prst="rect">
            <a:avLst/>
          </a:prstGeom>
          <a:solidFill>
            <a:srgbClr val="C47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C87B9-CA81-D3E1-35A0-2CD91B94E80A}"/>
              </a:ext>
            </a:extLst>
          </p:cNvPr>
          <p:cNvSpPr/>
          <p:nvPr userDrawn="1"/>
        </p:nvSpPr>
        <p:spPr>
          <a:xfrm>
            <a:off x="2381250" y="4282537"/>
            <a:ext cx="1143000" cy="304800"/>
          </a:xfrm>
          <a:prstGeom prst="rect">
            <a:avLst/>
          </a:prstGeom>
          <a:solidFill>
            <a:srgbClr val="C47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7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8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1C96FA5-78C3-9258-E4EB-7C1B999FE7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5221" y="-20421600"/>
            <a:ext cx="1997214" cy="183050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74CD590-4FCD-128F-381F-5FCD9736D3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69835" y="24079200"/>
            <a:ext cx="1997214" cy="183050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E685EBD-DB8A-8492-AEB7-D2429482FA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336" y="-19506349"/>
            <a:ext cx="1997214" cy="183050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06D60AE-0F02-C1B4-EAED-314260CC7F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608" y="24994451"/>
            <a:ext cx="1997214" cy="1830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4" r:id="rId6"/>
    <p:sldLayoutId id="214748365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45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59.sv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>
            <a:spLocks/>
          </p:cNvSpPr>
          <p:nvPr/>
        </p:nvSpPr>
        <p:spPr>
          <a:xfrm>
            <a:off x="185279" y="753103"/>
            <a:ext cx="11706459" cy="5546688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5547" y="5962159"/>
            <a:ext cx="12152268" cy="882699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2" name="组合 37">
            <a:extLst>
              <a:ext uri="{FF2B5EF4-FFF2-40B4-BE49-F238E27FC236}">
                <a16:creationId xmlns:a16="http://schemas.microsoft.com/office/drawing/2014/main" id="{E4F1C5D1-DADE-2B02-3B0A-0C69566304AF}"/>
              </a:ext>
            </a:extLst>
          </p:cNvPr>
          <p:cNvGrpSpPr/>
          <p:nvPr/>
        </p:nvGrpSpPr>
        <p:grpSpPr>
          <a:xfrm>
            <a:off x="-208612" y="5365376"/>
            <a:ext cx="12921002" cy="1492625"/>
            <a:chOff x="-2055784" y="5706558"/>
            <a:chExt cx="12152268" cy="1151441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BCB61181-24A4-BD24-9705-8788A9FAC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E5EE54B5-F979-3E0C-0991-C6B908E5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40">
              <a:extLst>
                <a:ext uri="{FF2B5EF4-FFF2-40B4-BE49-F238E27FC236}">
                  <a16:creationId xmlns:a16="http://schemas.microsoft.com/office/drawing/2014/main" id="{EF1073DF-7764-3542-8814-93AF94A8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41">
              <a:extLst>
                <a:ext uri="{FF2B5EF4-FFF2-40B4-BE49-F238E27FC236}">
                  <a16:creationId xmlns:a16="http://schemas.microsoft.com/office/drawing/2014/main" id="{2B0E0C27-27C7-BAB7-0B8F-8398D06FE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42">
              <a:extLst>
                <a:ext uri="{FF2B5EF4-FFF2-40B4-BE49-F238E27FC236}">
                  <a16:creationId xmlns:a16="http://schemas.microsoft.com/office/drawing/2014/main" id="{BE61D43B-57A3-F25D-2BC4-BFA862676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0" name="图片 43">
              <a:extLst>
                <a:ext uri="{FF2B5EF4-FFF2-40B4-BE49-F238E27FC236}">
                  <a16:creationId xmlns:a16="http://schemas.microsoft.com/office/drawing/2014/main" id="{7CCEEF64-49A9-29F5-834B-7526C0C8F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44">
              <a:extLst>
                <a:ext uri="{FF2B5EF4-FFF2-40B4-BE49-F238E27FC236}">
                  <a16:creationId xmlns:a16="http://schemas.microsoft.com/office/drawing/2014/main" id="{0AF87544-BFE3-EABE-600E-7B38B9055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772"/>
            <a:ext cx="6918311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 1: Tính (theo mẫu)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93" y="1263405"/>
            <a:ext cx="10557931" cy="749141"/>
          </a:xfrm>
          <a:prstGeom prst="roundRect">
            <a:avLst/>
          </a:prstGeom>
          <a:solidFill>
            <a:srgbClr val="CBDA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 err="1">
                <a:solidFill>
                  <a:srgbClr val="0070C0"/>
                </a:solidFill>
                <a:latin typeface="UVF TypoSlabserif" panose="02000403050000020004" pitchFamily="2" charset="0"/>
              </a:rPr>
              <a:t>Mẫu</a:t>
            </a:r>
            <a:r>
              <a:rPr lang="en-US" altLang="en-US" sz="3800" b="1" dirty="0">
                <a:solidFill>
                  <a:srgbClr val="0070C0"/>
                </a:solidFill>
                <a:latin typeface="UVF TypoSlabserif" panose="02000403050000020004" pitchFamily="2" charset="0"/>
              </a:rPr>
              <a:t>: </a:t>
            </a:r>
            <a:r>
              <a:rPr lang="en-US" altLang="en-US" sz="3800" b="1" dirty="0">
                <a:solidFill>
                  <a:srgbClr val="FF0000"/>
                </a:solidFill>
                <a:latin typeface="UVF TypoSlabserif" panose="02000403050000020004" pitchFamily="2" charset="0"/>
              </a:rPr>
              <a:t>5 kg + 4 kg = 9 kg;   </a:t>
            </a:r>
            <a:r>
              <a:rPr lang="en-US" altLang="en-US" sz="3800" b="1" dirty="0">
                <a:solidFill>
                  <a:srgbClr val="7030A0"/>
                </a:solidFill>
                <a:latin typeface="UVF TypoSlabserif" panose="02000403050000020004" pitchFamily="2" charset="0"/>
              </a:rPr>
              <a:t>10 kg – 3kg = 7 kg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5280" y="2440031"/>
            <a:ext cx="454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a) 12 kg + 23 kg =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1188" y="3355082"/>
            <a:ext cx="390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45 kg + 20 kg =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7553" y="4200754"/>
            <a:ext cx="344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9 kg + 7 kg =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45507" y="2461001"/>
            <a:ext cx="455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42 kg - 30 kg =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09384" y="3355082"/>
            <a:ext cx="358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13 kg - 9 kg =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18311" y="4210764"/>
            <a:ext cx="387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60 kg - 40 kg =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46930" y="2424928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UTM Avo" panose="02040603050506020204" pitchFamily="18" charset="0"/>
              </a:rPr>
              <a:t>35 kg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06876" y="2480643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8B543"/>
                </a:solidFill>
                <a:latin typeface="UTM Avo" panose="02040603050506020204" pitchFamily="18" charset="0"/>
              </a:rPr>
              <a:t>12 kg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78792" y="3325082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65 kg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71416" y="4159312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16 kg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88660" y="3371732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8B543"/>
                </a:solidFill>
                <a:latin typeface="UTM Avo" panose="02040603050506020204" pitchFamily="18" charset="0"/>
              </a:rPr>
              <a:t>4 kg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801828" y="4233377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8B543"/>
                </a:solidFill>
                <a:latin typeface="UTM Avo" panose="02040603050506020204" pitchFamily="18" charset="0"/>
              </a:rPr>
              <a:t>20 kg</a:t>
            </a:r>
          </a:p>
        </p:txBody>
      </p:sp>
    </p:spTree>
    <p:extLst>
      <p:ext uri="{BB962C8B-B14F-4D97-AF65-F5344CB8AC3E}">
        <p14:creationId xmlns:p14="http://schemas.microsoft.com/office/powerpoint/2010/main" val="31740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/>
      <p:bldP spid="31" grpId="0"/>
      <p:bldP spid="32" grpId="0"/>
      <p:bldP spid="33" grpId="0"/>
      <p:bldP spid="34" grpId="0"/>
      <p:bldP spid="35" grpId="0"/>
      <p:bldP spid="30" grpId="0"/>
      <p:bldP spid="37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501064" y="498243"/>
            <a:ext cx="11130642" cy="576808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sp>
        <p:nvSpPr>
          <p:cNvPr id="17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772"/>
            <a:ext cx="3765176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Bài 2: số ?</a:t>
            </a:r>
            <a:endParaRPr lang="en-US" altLang="en-US" sz="40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36" y="1206129"/>
            <a:ext cx="9209176" cy="306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547694" y="4458707"/>
            <a:ext cx="5518988" cy="697516"/>
            <a:chOff x="547694" y="4458707"/>
            <a:chExt cx="5518988" cy="697516"/>
          </a:xfrm>
        </p:grpSpPr>
        <p:sp>
          <p:nvSpPr>
            <p:cNvPr id="20" name="Rectangle: Rounded Corners 27">
              <a:extLst>
                <a:ext uri="{FF2B5EF4-FFF2-40B4-BE49-F238E27FC236}">
                  <a16:creationId xmlns:a16="http://schemas.microsoft.com/office/drawing/2014/main" id="{CC9FD2D6-9410-767B-DDC9-26CBC50E0F03}"/>
                </a:ext>
              </a:extLst>
            </p:cNvPr>
            <p:cNvSpPr/>
            <p:nvPr/>
          </p:nvSpPr>
          <p:spPr>
            <a:xfrm>
              <a:off x="547694" y="4458707"/>
              <a:ext cx="5518988" cy="697516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a) Con ngỗng cân nặng            kg</a:t>
              </a:r>
            </a:p>
          </p:txBody>
        </p:sp>
        <p:sp>
          <p:nvSpPr>
            <p:cNvPr id="22" name="Rectangle: Rounded Corners 87">
              <a:extLst>
                <a:ext uri="{FF2B5EF4-FFF2-40B4-BE49-F238E27FC236}">
                  <a16:creationId xmlns:a16="http://schemas.microsoft.com/office/drawing/2014/main" id="{3D065879-84A0-4485-A472-1D2C7D2BFE24}"/>
                </a:ext>
              </a:extLst>
            </p:cNvPr>
            <p:cNvSpPr/>
            <p:nvPr/>
          </p:nvSpPr>
          <p:spPr>
            <a:xfrm>
              <a:off x="3549743" y="4530367"/>
              <a:ext cx="554196" cy="5541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83541" y="4458707"/>
            <a:ext cx="4731306" cy="697516"/>
            <a:chOff x="6483541" y="4458707"/>
            <a:chExt cx="4731306" cy="697516"/>
          </a:xfrm>
        </p:grpSpPr>
        <p:sp>
          <p:nvSpPr>
            <p:cNvPr id="21" name="Rectangle: Rounded Corners 27">
              <a:extLst>
                <a:ext uri="{FF2B5EF4-FFF2-40B4-BE49-F238E27FC236}">
                  <a16:creationId xmlns:a16="http://schemas.microsoft.com/office/drawing/2014/main" id="{CC9FD2D6-9410-767B-DDC9-26CBC50E0F03}"/>
                </a:ext>
              </a:extLst>
            </p:cNvPr>
            <p:cNvSpPr/>
            <p:nvPr/>
          </p:nvSpPr>
          <p:spPr>
            <a:xfrm>
              <a:off x="6483541" y="4458707"/>
              <a:ext cx="4731306" cy="697516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b) Con gà cân nặng            kg</a:t>
              </a:r>
            </a:p>
          </p:txBody>
        </p:sp>
        <p:sp>
          <p:nvSpPr>
            <p:cNvPr id="23" name="Rectangle: Rounded Corners 87">
              <a:extLst>
                <a:ext uri="{FF2B5EF4-FFF2-40B4-BE49-F238E27FC236}">
                  <a16:creationId xmlns:a16="http://schemas.microsoft.com/office/drawing/2014/main" id="{3D065879-84A0-4485-A472-1D2C7D2BFE24}"/>
                </a:ext>
              </a:extLst>
            </p:cNvPr>
            <p:cNvSpPr/>
            <p:nvPr/>
          </p:nvSpPr>
          <p:spPr>
            <a:xfrm>
              <a:off x="9068731" y="4539863"/>
              <a:ext cx="554196" cy="5541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Rectangle: Rounded Corners 87">
            <a:extLst>
              <a:ext uri="{FF2B5EF4-FFF2-40B4-BE49-F238E27FC236}">
                <a16:creationId xmlns:a16="http://schemas.microsoft.com/office/drawing/2014/main" id="{3D065879-84A0-4485-A472-1D2C7D2BFE24}"/>
              </a:ext>
            </a:extLst>
          </p:cNvPr>
          <p:cNvSpPr/>
          <p:nvPr/>
        </p:nvSpPr>
        <p:spPr>
          <a:xfrm>
            <a:off x="3549743" y="453734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28" name="Rectangle: Rounded Corners 87">
            <a:extLst>
              <a:ext uri="{FF2B5EF4-FFF2-40B4-BE49-F238E27FC236}">
                <a16:creationId xmlns:a16="http://schemas.microsoft.com/office/drawing/2014/main" id="{3D065879-84A0-4485-A472-1D2C7D2BFE24}"/>
              </a:ext>
            </a:extLst>
          </p:cNvPr>
          <p:cNvSpPr/>
          <p:nvPr/>
        </p:nvSpPr>
        <p:spPr>
          <a:xfrm>
            <a:off x="9068731" y="453036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36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70">
            <a:extLst>
              <a:ext uri="{FF2B5EF4-FFF2-40B4-BE49-F238E27FC236}">
                <a16:creationId xmlns:a16="http://schemas.microsoft.com/office/drawing/2014/main" id="{C17901E3-477B-8148-F008-B0829025BC68}"/>
              </a:ext>
            </a:extLst>
          </p:cNvPr>
          <p:cNvSpPr>
            <a:spLocks/>
          </p:cNvSpPr>
          <p:nvPr/>
        </p:nvSpPr>
        <p:spPr>
          <a:xfrm>
            <a:off x="422031" y="588591"/>
            <a:ext cx="11084872" cy="5558394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C2598F6-10B6-42EF-8D6B-878B9918551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8BD841-A0A5-494E-97A3-6B533AD0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7AD538-E775-499A-944B-D5D711A8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D982D9-0A94-40A6-B8CE-03E9A1F5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4681F-CDF1-4A05-B110-2D615D42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D3945F5-9127-49A3-8A1E-BA6F7EF0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FC36B8-DA3D-4870-AC71-D972980A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11E13AA-1E08-48CA-A5DF-0030AE5E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2302"/>
            <a:ext cx="10396025" cy="1323439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>
                <a:solidFill>
                  <a:srgbClr val="009999"/>
                </a:solidFill>
                <a:latin typeface="UTM Avo" panose="02040603050506020204" pitchFamily="18" charset="0"/>
              </a:rPr>
              <a:t>Bài 3</a:t>
            </a:r>
            <a:r>
              <a:rPr lang="en-US" alt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: Tìm tổng số ki-lô-gam thóc của hai bao thóc.</a:t>
            </a:r>
            <a:endParaRPr lang="en-US" altLang="en-US" sz="40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9F1F7E-FE83-4EA9-BA04-9313595FB4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846" y="2209573"/>
            <a:ext cx="6654020" cy="341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08542" y="2209573"/>
            <a:ext cx="2992914" cy="270936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Bao nhỏ cân nặng bao nhiêu?</a:t>
            </a:r>
          </a:p>
        </p:txBody>
      </p:sp>
      <p:sp>
        <p:nvSpPr>
          <p:cNvPr id="2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78936" y="232944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30 kg</a:t>
            </a:r>
          </a:p>
        </p:txBody>
      </p:sp>
      <p:sp>
        <p:nvSpPr>
          <p:cNvPr id="2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6595739" y="2329444"/>
            <a:ext cx="2992914" cy="270936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Bao lớn cân nặng bao nhiêu?</a:t>
            </a:r>
          </a:p>
        </p:txBody>
      </p:sp>
      <p:sp>
        <p:nvSpPr>
          <p:cNvPr id="2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6719516" y="2533366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50 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30" y="5823819"/>
            <a:ext cx="11380768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Số ki-lô-gam của hai bao thóc là: 30 + 50 = 80 (kg)</a:t>
            </a:r>
          </a:p>
        </p:txBody>
      </p:sp>
    </p:spTree>
    <p:extLst>
      <p:ext uri="{BB962C8B-B14F-4D97-AF65-F5344CB8AC3E}">
        <p14:creationId xmlns:p14="http://schemas.microsoft.com/office/powerpoint/2010/main" val="209595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70">
            <a:extLst>
              <a:ext uri="{FF2B5EF4-FFF2-40B4-BE49-F238E27FC236}">
                <a16:creationId xmlns:a16="http://schemas.microsoft.com/office/drawing/2014/main" id="{0DAF267B-9C20-1214-5EDC-0E7509C29F01}"/>
              </a:ext>
            </a:extLst>
          </p:cNvPr>
          <p:cNvSpPr>
            <a:spLocks/>
          </p:cNvSpPr>
          <p:nvPr/>
        </p:nvSpPr>
        <p:spPr>
          <a:xfrm>
            <a:off x="423081" y="0"/>
            <a:ext cx="11573302" cy="6750814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6313" y="3842780"/>
            <a:ext cx="5032148" cy="298962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52" name="Picture 8">
            <a:extLst>
              <a:ext uri="{FF2B5EF4-FFF2-40B4-BE49-F238E27FC236}">
                <a16:creationId xmlns:a16="http://schemas.microsoft.com/office/drawing/2014/main" id="{BFA32A14-2DB3-7241-9A86-19015BDF9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47" y="2906764"/>
            <a:ext cx="2742230" cy="3945655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D02B2E9D-495F-696F-5D8E-2E15F03D87A8}"/>
              </a:ext>
            </a:extLst>
          </p:cNvPr>
          <p:cNvSpPr txBox="1">
            <a:spLocks/>
          </p:cNvSpPr>
          <p:nvPr/>
        </p:nvSpPr>
        <p:spPr>
          <a:xfrm>
            <a:off x="685390" y="331236"/>
            <a:ext cx="11174513" cy="2835045"/>
          </a:xfrm>
          <a:prstGeom prst="rect">
            <a:avLst/>
          </a:prstGeom>
          <a:solidFill>
            <a:schemeClr val="bg1"/>
          </a:solidFill>
          <a:ln w="38100">
            <a:solidFill>
              <a:srgbClr val="009999"/>
            </a:solidFill>
            <a:prstDash val="sysDash"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 4: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Ba chú rô – bốt rủ nhau đi cân. Rô – bốt A cân nặng 32 kg, rô – bốt B nặng hơn rô – bốt A là 2 kg, rô – bốt C nhẹ hơn rô – bốt A là 2 kg. Hỏi:</a:t>
            </a:r>
          </a:p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B cân nặng bao nhiêu ki – lô – gam?</a:t>
            </a:r>
          </a:p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C cân nặng bao nhiêu ki – lô – gam?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8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 flipH="1">
            <a:off x="2870192" y="3454241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sp>
        <p:nvSpPr>
          <p:cNvPr id="49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6178212" y="3312471"/>
            <a:ext cx="4125848" cy="2873102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Rô – bốt A cân nặng 32 kg, rô – bốt B nặng hơn rô – bốt A là 2 kg, rô – bốt C nhẹ hơn rô – bốt A là 2 kg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9357360" y="869716"/>
            <a:ext cx="24688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85390" y="1447267"/>
            <a:ext cx="1106424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85390" y="2011486"/>
            <a:ext cx="93268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866037" y="3496806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55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187705" y="3300589"/>
            <a:ext cx="4734730" cy="2936027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B cân nặng bao nhiêu ki – lô – gam?</a:t>
            </a:r>
          </a:p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C cân nặng bao nhiêu ki – lô – gam?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8" grpId="1" animBg="1"/>
      <p:bldP spid="49" grpId="0" animBg="1"/>
      <p:bldP spid="49" grpId="1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70">
            <a:extLst>
              <a:ext uri="{FF2B5EF4-FFF2-40B4-BE49-F238E27FC236}">
                <a16:creationId xmlns:a16="http://schemas.microsoft.com/office/drawing/2014/main" id="{E08F6DF8-9425-0A6C-DF16-241C8DC15E9F}"/>
              </a:ext>
            </a:extLst>
          </p:cNvPr>
          <p:cNvSpPr>
            <a:spLocks/>
          </p:cNvSpPr>
          <p:nvPr/>
        </p:nvSpPr>
        <p:spPr>
          <a:xfrm>
            <a:off x="300252" y="805218"/>
            <a:ext cx="11600596" cy="5845163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7860" y="1049110"/>
            <a:ext cx="249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252" y="1721889"/>
            <a:ext cx="7530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Rô – bốt B nặng số ki-lô-gam là: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7428" y="2259914"/>
            <a:ext cx="491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32 + 2 = 34 (kg)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1434" y="4238710"/>
            <a:ext cx="814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Rô – bốt C nặng số ki-lô-gam là: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17428" y="2848891"/>
            <a:ext cx="358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Đáp số: 34 kg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25422" y="3633475"/>
            <a:ext cx="249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giải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9090" y="1025735"/>
            <a:ext cx="98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a)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93715" y="3633475"/>
            <a:ext cx="83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66756" y="4911489"/>
            <a:ext cx="491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32 - 2 = 30 (kg)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66756" y="5500466"/>
            <a:ext cx="358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Đáp số: 30 kg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6313" y="3842780"/>
            <a:ext cx="5032148" cy="29896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7455301" y="325874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9200562" y="3633475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10654595" y="3758365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26313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8" name="任意多边形: 形状 70">
            <a:extLst>
              <a:ext uri="{FF2B5EF4-FFF2-40B4-BE49-F238E27FC236}">
                <a16:creationId xmlns:a16="http://schemas.microsoft.com/office/drawing/2014/main" id="{0DAF267B-9C20-1214-5EDC-0E7509C29F01}"/>
              </a:ext>
            </a:extLst>
          </p:cNvPr>
          <p:cNvSpPr>
            <a:spLocks/>
          </p:cNvSpPr>
          <p:nvPr/>
        </p:nvSpPr>
        <p:spPr>
          <a:xfrm>
            <a:off x="288839" y="773521"/>
            <a:ext cx="9906038" cy="59434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00084" y="3160433"/>
            <a:ext cx="3857438" cy="31880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0386" y="3727360"/>
            <a:ext cx="5032148" cy="298962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3753753" y="3160211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2112452" y="3520818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543838" y="3639501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  <p:sp>
        <p:nvSpPr>
          <p:cNvPr id="33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818468" y="1053294"/>
            <a:ext cx="3765974" cy="283631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Rô – bốt nào cân nặng nhất? </a:t>
            </a:r>
          </a:p>
        </p:txBody>
      </p:sp>
      <p:sp>
        <p:nvSpPr>
          <p:cNvPr id="3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797866" y="1064794"/>
            <a:ext cx="3765974" cy="283631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Rô – bốt nào cân nhẹ nhất? </a:t>
            </a:r>
          </a:p>
        </p:txBody>
      </p:sp>
    </p:spTree>
    <p:extLst>
      <p:ext uri="{BB962C8B-B14F-4D97-AF65-F5344CB8AC3E}">
        <p14:creationId xmlns:p14="http://schemas.microsoft.com/office/powerpoint/2010/main" val="27094816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4939</TotalTime>
  <Words>390</Words>
  <Application>Microsoft Office PowerPoint</Application>
  <PresentationFormat>Widescreen</PresentationFormat>
  <Paragraphs>55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UTM Avo</vt:lpstr>
      <vt:lpstr>SVN-Newton</vt:lpstr>
      <vt:lpstr>#9Slide07 HoneyCream</vt:lpstr>
      <vt:lpstr>等线</vt:lpstr>
      <vt:lpstr>Arial</vt:lpstr>
      <vt:lpstr>Times New Roman</vt:lpstr>
      <vt:lpstr>思源黑体 CN Bold</vt:lpstr>
      <vt:lpstr>#9Slide05 Bodega Script</vt:lpstr>
      <vt:lpstr>UVF TypoSlabserif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BÍCH</dc:creator>
  <cp:keywords>MĂNGNON</cp:keywords>
  <cp:lastModifiedBy>Admin</cp:lastModifiedBy>
  <cp:revision>123</cp:revision>
  <dcterms:created xsi:type="dcterms:W3CDTF">2021-07-02T00:58:11Z</dcterms:created>
  <dcterms:modified xsi:type="dcterms:W3CDTF">2024-11-11T09:39:58Z</dcterms:modified>
</cp:coreProperties>
</file>