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75" r:id="rId5"/>
    <p:sldId id="281" r:id="rId6"/>
    <p:sldId id="282" r:id="rId7"/>
    <p:sldId id="283" r:id="rId8"/>
    <p:sldId id="260" r:id="rId9"/>
    <p:sldId id="270" r:id="rId10"/>
    <p:sldId id="271" r:id="rId11"/>
    <p:sldId id="284" r:id="rId12"/>
    <p:sldId id="285" r:id="rId13"/>
    <p:sldId id="274" r:id="rId14"/>
  </p:sldIdLst>
  <p:sldSz cx="12192000" cy="6858000"/>
  <p:notesSz cx="6858000" cy="9144000"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13D"/>
    <a:srgbClr val="C6EAFB"/>
    <a:srgbClr val="9CEDFC"/>
    <a:srgbClr val="EF6376"/>
    <a:srgbClr val="64BD9B"/>
    <a:srgbClr val="BC6F36"/>
    <a:srgbClr val="D7EDA9"/>
    <a:srgbClr val="DCEBF1"/>
    <a:srgbClr val="C6EAFA"/>
    <a:srgbClr val="FFF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3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9;p2">
            <a:extLst>
              <a:ext uri="{FF2B5EF4-FFF2-40B4-BE49-F238E27FC236}">
                <a16:creationId xmlns:a16="http://schemas.microsoft.com/office/drawing/2014/main" id="{BB42B104-1F7B-47E3-B464-B31E6CA11F66}"/>
              </a:ext>
            </a:extLst>
          </p:cNvPr>
          <p:cNvSpPr/>
          <p:nvPr userDrawn="1"/>
        </p:nvSpPr>
        <p:spPr>
          <a:xfrm>
            <a:off x="964936" y="2325189"/>
            <a:ext cx="3582119" cy="187050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accent5">
                <a:lumMod val="75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0;p2">
            <a:extLst>
              <a:ext uri="{FF2B5EF4-FFF2-40B4-BE49-F238E27FC236}">
                <a16:creationId xmlns:a16="http://schemas.microsoft.com/office/drawing/2014/main" id="{216A2C20-46DA-4F84-A60C-9343BBF49682}"/>
              </a:ext>
            </a:extLst>
          </p:cNvPr>
          <p:cNvSpPr/>
          <p:nvPr userDrawn="1"/>
        </p:nvSpPr>
        <p:spPr>
          <a:xfrm>
            <a:off x="664108" y="2178984"/>
            <a:ext cx="3582119" cy="187050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11;p2">
            <a:extLst>
              <a:ext uri="{FF2B5EF4-FFF2-40B4-BE49-F238E27FC236}">
                <a16:creationId xmlns:a16="http://schemas.microsoft.com/office/drawing/2014/main" id="{05314B96-158E-4B09-A985-8D4507928627}"/>
              </a:ext>
            </a:extLst>
          </p:cNvPr>
          <p:cNvSpPr/>
          <p:nvPr userDrawn="1"/>
        </p:nvSpPr>
        <p:spPr>
          <a:xfrm flipH="1">
            <a:off x="4419291" y="10313"/>
            <a:ext cx="7811294" cy="6187104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Google Shape;12;p2">
            <a:extLst>
              <a:ext uri="{FF2B5EF4-FFF2-40B4-BE49-F238E27FC236}">
                <a16:creationId xmlns:a16="http://schemas.microsoft.com/office/drawing/2014/main" id="{610AF247-9183-45B2-98AF-A5740E56C7D9}"/>
              </a:ext>
            </a:extLst>
          </p:cNvPr>
          <p:cNvSpPr/>
          <p:nvPr userDrawn="1"/>
        </p:nvSpPr>
        <p:spPr>
          <a:xfrm flipH="1">
            <a:off x="4547056" y="-30326"/>
            <a:ext cx="7644934" cy="6051298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>
                <a:lumMod val="40000"/>
                <a:lumOff val="6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4890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chemeClr val="accent6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0566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464457" y="154819"/>
            <a:ext cx="11514667" cy="6289524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chemeClr val="accent6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112213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8611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 rot="10800000">
            <a:off x="5616179" y="2762063"/>
            <a:ext cx="6575349" cy="409529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8"/>
          <p:cNvSpPr/>
          <p:nvPr/>
        </p:nvSpPr>
        <p:spPr>
          <a:xfrm>
            <a:off x="15" y="-9400"/>
            <a:ext cx="6358117" cy="3142055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8"/>
          <p:cNvSpPr/>
          <p:nvPr/>
        </p:nvSpPr>
        <p:spPr>
          <a:xfrm rot="10800000">
            <a:off x="5794094" y="2908513"/>
            <a:ext cx="6435173" cy="400538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2834600" y="1488367"/>
            <a:ext cx="6522800" cy="33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7356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20"/>
          <p:cNvGrpSpPr/>
          <p:nvPr/>
        </p:nvGrpSpPr>
        <p:grpSpPr>
          <a:xfrm>
            <a:off x="-263" y="-8667"/>
            <a:ext cx="6923888" cy="6875200"/>
            <a:chOff x="-202" y="-6500"/>
            <a:chExt cx="5558677" cy="5156400"/>
          </a:xfrm>
        </p:grpSpPr>
        <p:sp>
          <p:nvSpPr>
            <p:cNvPr id="165" name="Google Shape;165;p20"/>
            <p:cNvSpPr/>
            <p:nvPr/>
          </p:nvSpPr>
          <p:spPr>
            <a:xfrm rot="5400000" flipH="1">
              <a:off x="-235852" y="229150"/>
              <a:ext cx="5156400" cy="46851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0"/>
            <p:cNvSpPr/>
            <p:nvPr/>
          </p:nvSpPr>
          <p:spPr>
            <a:xfrm flipH="1">
              <a:off x="4628418" y="0"/>
              <a:ext cx="930058" cy="5143479"/>
            </a:xfrm>
            <a:custGeom>
              <a:avLst/>
              <a:gdLst/>
              <a:ahLst/>
              <a:cxnLst/>
              <a:rect l="l" t="t" r="r" b="b"/>
              <a:pathLst>
                <a:path w="34291" h="34874" extrusionOk="0">
                  <a:moveTo>
                    <a:pt x="24658" y="1"/>
                  </a:moveTo>
                  <a:cubicBezTo>
                    <a:pt x="24658" y="1"/>
                    <a:pt x="17669" y="715"/>
                    <a:pt x="15824" y="4715"/>
                  </a:cubicBezTo>
                  <a:cubicBezTo>
                    <a:pt x="13823" y="9073"/>
                    <a:pt x="16824" y="14550"/>
                    <a:pt x="16240" y="19110"/>
                  </a:cubicBezTo>
                  <a:cubicBezTo>
                    <a:pt x="15609" y="23944"/>
                    <a:pt x="4239" y="29957"/>
                    <a:pt x="2262" y="31754"/>
                  </a:cubicBezTo>
                  <a:cubicBezTo>
                    <a:pt x="286" y="33564"/>
                    <a:pt x="0" y="34874"/>
                    <a:pt x="0" y="34874"/>
                  </a:cubicBezTo>
                  <a:lnTo>
                    <a:pt x="34290" y="34874"/>
                  </a:lnTo>
                  <a:lnTo>
                    <a:pt x="34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20"/>
          <p:cNvSpPr txBox="1">
            <a:spLocks noGrp="1"/>
          </p:cNvSpPr>
          <p:nvPr>
            <p:ph type="title" hasCustomPrompt="1"/>
          </p:nvPr>
        </p:nvSpPr>
        <p:spPr>
          <a:xfrm>
            <a:off x="1083248" y="1943451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68" name="Google Shape;168;p20"/>
          <p:cNvSpPr txBox="1">
            <a:spLocks noGrp="1"/>
          </p:cNvSpPr>
          <p:nvPr>
            <p:ph type="subTitle" idx="1"/>
          </p:nvPr>
        </p:nvSpPr>
        <p:spPr>
          <a:xfrm>
            <a:off x="2687567" y="1632688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69" name="Google Shape;169;p20"/>
          <p:cNvSpPr txBox="1">
            <a:spLocks noGrp="1"/>
          </p:cNvSpPr>
          <p:nvPr>
            <p:ph type="subTitle" idx="2"/>
          </p:nvPr>
        </p:nvSpPr>
        <p:spPr>
          <a:xfrm>
            <a:off x="2687567" y="2105120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title" idx="3" hasCustomPrompt="1"/>
          </p:nvPr>
        </p:nvSpPr>
        <p:spPr>
          <a:xfrm>
            <a:off x="1083248" y="34956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1" name="Google Shape;171;p20"/>
          <p:cNvSpPr txBox="1">
            <a:spLocks noGrp="1"/>
          </p:cNvSpPr>
          <p:nvPr>
            <p:ph type="subTitle" idx="4"/>
          </p:nvPr>
        </p:nvSpPr>
        <p:spPr>
          <a:xfrm>
            <a:off x="2687567" y="3187904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subTitle" idx="5"/>
          </p:nvPr>
        </p:nvSpPr>
        <p:spPr>
          <a:xfrm>
            <a:off x="2687567" y="3660336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73" name="Google Shape;173;p20"/>
          <p:cNvSpPr txBox="1">
            <a:spLocks noGrp="1"/>
          </p:cNvSpPr>
          <p:nvPr>
            <p:ph type="title" idx="6" hasCustomPrompt="1"/>
          </p:nvPr>
        </p:nvSpPr>
        <p:spPr>
          <a:xfrm>
            <a:off x="1083248" y="5047917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4" name="Google Shape;174;p20"/>
          <p:cNvSpPr txBox="1">
            <a:spLocks noGrp="1"/>
          </p:cNvSpPr>
          <p:nvPr>
            <p:ph type="subTitle" idx="7"/>
          </p:nvPr>
        </p:nvSpPr>
        <p:spPr>
          <a:xfrm>
            <a:off x="2687567" y="4740137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75" name="Google Shape;175;p20"/>
          <p:cNvSpPr txBox="1">
            <a:spLocks noGrp="1"/>
          </p:cNvSpPr>
          <p:nvPr>
            <p:ph type="subTitle" idx="8"/>
          </p:nvPr>
        </p:nvSpPr>
        <p:spPr>
          <a:xfrm>
            <a:off x="2687567" y="5212569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title" idx="9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378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43B8AB6E-74AE-4327-B05F-6D8AE153BBB2}"/>
              </a:ext>
            </a:extLst>
          </p:cNvPr>
          <p:cNvSpPr/>
          <p:nvPr userDrawn="1"/>
        </p:nvSpPr>
        <p:spPr>
          <a:xfrm rot="5400000" flipH="1">
            <a:off x="464456" y="-464460"/>
            <a:ext cx="2249716" cy="317862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549479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MỞ ĐẦU</a:t>
            </a:r>
          </a:p>
        </p:txBody>
      </p:sp>
      <p:sp>
        <p:nvSpPr>
          <p:cNvPr id="7" name="Google Shape;26;p4">
            <a:extLst>
              <a:ext uri="{FF2B5EF4-FFF2-40B4-BE49-F238E27FC236}">
                <a16:creationId xmlns:a16="http://schemas.microsoft.com/office/drawing/2014/main" id="{C4DA46EE-7FBD-4C70-841B-B0A309359275}"/>
              </a:ext>
            </a:extLst>
          </p:cNvPr>
          <p:cNvSpPr/>
          <p:nvPr userDrawn="1"/>
        </p:nvSpPr>
        <p:spPr>
          <a:xfrm rot="10800000">
            <a:off x="9332684" y="5791200"/>
            <a:ext cx="2859313" cy="1066800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84EBFF-97C9-4E37-A635-7E191A76A62D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4523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chemeClr val="accent6">
              <a:lumMod val="75000"/>
            </a:schemeClr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67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878115" y="-878118"/>
            <a:ext cx="2249716" cy="4005946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549479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KHÁM PHÁ</a:t>
            </a:r>
          </a:p>
        </p:txBody>
      </p:sp>
      <p:sp>
        <p:nvSpPr>
          <p:cNvPr id="7" name="Google Shape;125;p17">
            <a:extLst>
              <a:ext uri="{FF2B5EF4-FFF2-40B4-BE49-F238E27FC236}">
                <a16:creationId xmlns:a16="http://schemas.microsoft.com/office/drawing/2014/main" id="{88ED9D6F-EE3F-4ECF-A6A1-1706948D8EB3}"/>
              </a:ext>
            </a:extLst>
          </p:cNvPr>
          <p:cNvSpPr/>
          <p:nvPr userDrawn="1"/>
        </p:nvSpPr>
        <p:spPr>
          <a:xfrm rot="10800000" flipH="1">
            <a:off x="11261942" y="-4"/>
            <a:ext cx="930058" cy="6858003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593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2E75B6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796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1074056" y="-1074060"/>
            <a:ext cx="2249716" cy="439782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837134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THỰC HÀNH</a:t>
            </a:r>
          </a:p>
        </p:txBody>
      </p:sp>
      <p:sp>
        <p:nvSpPr>
          <p:cNvPr id="4" name="Google Shape;138;p18">
            <a:extLst>
              <a:ext uri="{FF2B5EF4-FFF2-40B4-BE49-F238E27FC236}">
                <a16:creationId xmlns:a16="http://schemas.microsoft.com/office/drawing/2014/main" id="{903CE46C-7E62-4993-A1A3-1A22B3F9A473}"/>
              </a:ext>
            </a:extLst>
          </p:cNvPr>
          <p:cNvSpPr/>
          <p:nvPr userDrawn="1"/>
        </p:nvSpPr>
        <p:spPr>
          <a:xfrm rot="5400000">
            <a:off x="5666839" y="332840"/>
            <a:ext cx="858319" cy="12192001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009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7030A0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71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786873" y="-816240"/>
            <a:ext cx="1859269" cy="3465097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-192504"/>
            <a:ext cx="3837134" cy="10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480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+mj-lt"/>
              </a:rPr>
              <a:t>VẬN DỤNG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6C9BCC-C608-4601-BC15-84A7B31B4179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453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C00000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170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508D7C5D-AD3E-43F4-BE95-8EF784901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9944271-366E-4F65-B2A5-B29CB739C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278FB8-8DB0-4712-A56C-1AB2854C4C9C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55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7" r:id="rId5"/>
    <p:sldLayoutId id="2147483655" r:id="rId6"/>
    <p:sldLayoutId id="2147483658" r:id="rId7"/>
    <p:sldLayoutId id="2147483656" r:id="rId8"/>
    <p:sldLayoutId id="2147483659" r:id="rId9"/>
    <p:sldLayoutId id="214748366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36633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9230468" y="6502400"/>
            <a:ext cx="214008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dirty="0">
                <a:solidFill>
                  <a:schemeClr val="tx1"/>
                </a:solidFill>
              </a:rPr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188579802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audio" Target="../media/audio1.wav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6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7.xml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D0E70A-8797-4EC0-A063-A969933EA27F}"/>
              </a:ext>
            </a:extLst>
          </p:cNvPr>
          <p:cNvSpPr txBox="1"/>
          <p:nvPr/>
        </p:nvSpPr>
        <p:spPr>
          <a:xfrm>
            <a:off x="644900" y="2437786"/>
            <a:ext cx="3520069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vi-VN" sz="72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BÀI </a:t>
            </a:r>
            <a:r>
              <a:rPr lang="en-US" sz="7200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8</a:t>
            </a:r>
            <a:endParaRPr lang="vi-VN" sz="72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9738E0-B68F-4582-998E-0E46AE3F974C}"/>
              </a:ext>
            </a:extLst>
          </p:cNvPr>
          <p:cNvSpPr txBox="1"/>
          <p:nvPr/>
        </p:nvSpPr>
        <p:spPr>
          <a:xfrm>
            <a:off x="718406" y="4289163"/>
            <a:ext cx="626395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AN TOÀN </a:t>
            </a:r>
          </a:p>
          <a:p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KHI </a:t>
            </a:r>
            <a:r>
              <a:rPr lang="en-US" sz="6600" dirty="0" err="1">
                <a:solidFill>
                  <a:schemeClr val="accent5">
                    <a:lumMod val="75000"/>
                  </a:schemeClr>
                </a:solidFill>
                <a:latin typeface="+mj-lt"/>
              </a:rPr>
              <a:t>Ở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 TRƯỜNG</a:t>
            </a:r>
            <a:endParaRPr lang="vi-VN" sz="66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9D992B-8D72-4F1C-8B2E-EE9508802A73}"/>
              </a:ext>
            </a:extLst>
          </p:cNvPr>
          <p:cNvSpPr txBox="1"/>
          <p:nvPr/>
        </p:nvSpPr>
        <p:spPr>
          <a:xfrm>
            <a:off x="5194851" y="118258"/>
            <a:ext cx="7191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ln>
                  <a:solidFill>
                    <a:schemeClr val="accent4">
                      <a:lumMod val="40000"/>
                      <a:lumOff val="6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CHỦ ĐỀ </a:t>
            </a:r>
            <a:r>
              <a:rPr lang="en-US" sz="3600" dirty="0">
                <a:ln>
                  <a:solidFill>
                    <a:schemeClr val="accent4">
                      <a:lumMod val="40000"/>
                      <a:lumOff val="6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2</a:t>
            </a:r>
            <a:endParaRPr lang="vi-VN" sz="3600" dirty="0"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en-US" sz="4800" dirty="0">
                <a:ln>
                  <a:solidFill>
                    <a:schemeClr val="accent4">
                      <a:lumMod val="40000"/>
                      <a:lumOff val="6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TRƯỜNG HỌC</a:t>
            </a:r>
            <a:endParaRPr lang="vi-VN" sz="4800" dirty="0"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  <a:solidFill>
                <a:schemeClr val="bg1"/>
              </a:solidFill>
              <a:latin typeface="+mj-lt"/>
            </a:endParaRPr>
          </a:p>
        </p:txBody>
      </p:sp>
      <p:sp>
        <p:nvSpPr>
          <p:cNvPr id="141" name="Google Shape;199;p25">
            <a:extLst>
              <a:ext uri="{FF2B5EF4-FFF2-40B4-BE49-F238E27FC236}">
                <a16:creationId xmlns:a16="http://schemas.microsoft.com/office/drawing/2014/main" id="{7EEA65AD-07A3-4B1C-AC72-7CB6D8F72B49}"/>
              </a:ext>
            </a:extLst>
          </p:cNvPr>
          <p:cNvSpPr/>
          <p:nvPr/>
        </p:nvSpPr>
        <p:spPr>
          <a:xfrm>
            <a:off x="561920" y="781925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FFFF"/>
          </a:solidFill>
          <a:ln w="38100" cap="flat" cmpd="sng">
            <a:solidFill>
              <a:srgbClr val="0038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/>
              <a:sym typeface="Arial"/>
            </a:endParaRPr>
          </a:p>
        </p:txBody>
      </p:sp>
      <p:grpSp>
        <p:nvGrpSpPr>
          <p:cNvPr id="142" name="Google Shape;201;p25">
            <a:extLst>
              <a:ext uri="{FF2B5EF4-FFF2-40B4-BE49-F238E27FC236}">
                <a16:creationId xmlns:a16="http://schemas.microsoft.com/office/drawing/2014/main" id="{3E9513A6-E9B9-431D-9E2A-32CAF97D0E5F}"/>
              </a:ext>
            </a:extLst>
          </p:cNvPr>
          <p:cNvGrpSpPr/>
          <p:nvPr/>
        </p:nvGrpSpPr>
        <p:grpSpPr>
          <a:xfrm rot="870046">
            <a:off x="533532" y="2161681"/>
            <a:ext cx="501149" cy="1012800"/>
            <a:chOff x="656025" y="2751350"/>
            <a:chExt cx="311375" cy="629275"/>
          </a:xfrm>
        </p:grpSpPr>
        <p:sp>
          <p:nvSpPr>
            <p:cNvPr id="143" name="Google Shape;202;p25">
              <a:extLst>
                <a:ext uri="{FF2B5EF4-FFF2-40B4-BE49-F238E27FC236}">
                  <a16:creationId xmlns:a16="http://schemas.microsoft.com/office/drawing/2014/main" id="{15211DCF-FECB-4BFE-96B1-B708B7728FC5}"/>
                </a:ext>
              </a:extLst>
            </p:cNvPr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rgbClr val="FE8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4" name="Google Shape;203;p25">
              <a:extLst>
                <a:ext uri="{FF2B5EF4-FFF2-40B4-BE49-F238E27FC236}">
                  <a16:creationId xmlns:a16="http://schemas.microsoft.com/office/drawing/2014/main" id="{049D2789-EF78-45A8-9B9C-9EDA8887008D}"/>
                </a:ext>
              </a:extLst>
            </p:cNvPr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5" name="Google Shape;204;p25">
              <a:extLst>
                <a:ext uri="{FF2B5EF4-FFF2-40B4-BE49-F238E27FC236}">
                  <a16:creationId xmlns:a16="http://schemas.microsoft.com/office/drawing/2014/main" id="{495E7F83-A078-4BBF-8180-5C7A285946D6}"/>
                </a:ext>
              </a:extLst>
            </p:cNvPr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6" name="Google Shape;205;p25">
              <a:extLst>
                <a:ext uri="{FF2B5EF4-FFF2-40B4-BE49-F238E27FC236}">
                  <a16:creationId xmlns:a16="http://schemas.microsoft.com/office/drawing/2014/main" id="{0357BF07-0F24-445B-96C7-4A1B5A2498CB}"/>
                </a:ext>
              </a:extLst>
            </p:cNvPr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7" name="Google Shape;206;p25">
              <a:extLst>
                <a:ext uri="{FF2B5EF4-FFF2-40B4-BE49-F238E27FC236}">
                  <a16:creationId xmlns:a16="http://schemas.microsoft.com/office/drawing/2014/main" id="{29C3CC6A-66D1-4299-9423-B782257B264C}"/>
                </a:ext>
              </a:extLst>
            </p:cNvPr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rgbClr val="FE8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8" name="Google Shape;207;p25">
              <a:extLst>
                <a:ext uri="{FF2B5EF4-FFF2-40B4-BE49-F238E27FC236}">
                  <a16:creationId xmlns:a16="http://schemas.microsoft.com/office/drawing/2014/main" id="{6987CAA2-B1C9-494B-B91B-68420345F186}"/>
                </a:ext>
              </a:extLst>
            </p:cNvPr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9" name="Google Shape;208;p25">
              <a:extLst>
                <a:ext uri="{FF2B5EF4-FFF2-40B4-BE49-F238E27FC236}">
                  <a16:creationId xmlns:a16="http://schemas.microsoft.com/office/drawing/2014/main" id="{71CD5431-509F-449C-B1E4-E7F4D48126B4}"/>
                </a:ext>
              </a:extLst>
            </p:cNvPr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0" name="Google Shape;209;p25">
              <a:extLst>
                <a:ext uri="{FF2B5EF4-FFF2-40B4-BE49-F238E27FC236}">
                  <a16:creationId xmlns:a16="http://schemas.microsoft.com/office/drawing/2014/main" id="{888DD9BB-12B9-481C-BBBB-C558F444838A}"/>
                </a:ext>
              </a:extLst>
            </p:cNvPr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1" name="Google Shape;210;p25">
              <a:extLst>
                <a:ext uri="{FF2B5EF4-FFF2-40B4-BE49-F238E27FC236}">
                  <a16:creationId xmlns:a16="http://schemas.microsoft.com/office/drawing/2014/main" id="{9831CC01-A8AB-49DC-872F-E830D2F1D291}"/>
                </a:ext>
              </a:extLst>
            </p:cNvPr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2" name="Google Shape;211;p25">
              <a:extLst>
                <a:ext uri="{FF2B5EF4-FFF2-40B4-BE49-F238E27FC236}">
                  <a16:creationId xmlns:a16="http://schemas.microsoft.com/office/drawing/2014/main" id="{33E9F605-ACBC-4297-B899-0A6235C78287}"/>
                </a:ext>
              </a:extLst>
            </p:cNvPr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76" name="Google Shape;536;p34">
            <a:extLst>
              <a:ext uri="{FF2B5EF4-FFF2-40B4-BE49-F238E27FC236}">
                <a16:creationId xmlns:a16="http://schemas.microsoft.com/office/drawing/2014/main" id="{8AC655FA-2F9A-48C2-988A-6A43FEA949C1}"/>
              </a:ext>
            </a:extLst>
          </p:cNvPr>
          <p:cNvGrpSpPr/>
          <p:nvPr/>
        </p:nvGrpSpPr>
        <p:grpSpPr>
          <a:xfrm>
            <a:off x="4767825" y="2996344"/>
            <a:ext cx="1191594" cy="1544846"/>
            <a:chOff x="5685225" y="1586850"/>
            <a:chExt cx="598600" cy="724900"/>
          </a:xfrm>
        </p:grpSpPr>
        <p:sp>
          <p:nvSpPr>
            <p:cNvPr id="177" name="Google Shape;537;p34">
              <a:extLst>
                <a:ext uri="{FF2B5EF4-FFF2-40B4-BE49-F238E27FC236}">
                  <a16:creationId xmlns:a16="http://schemas.microsoft.com/office/drawing/2014/main" id="{05E2BE2B-8DBD-44C7-8EE3-7463EFC004D9}"/>
                </a:ext>
              </a:extLst>
            </p:cNvPr>
            <p:cNvSpPr/>
            <p:nvPr/>
          </p:nvSpPr>
          <p:spPr>
            <a:xfrm>
              <a:off x="5982875" y="1825225"/>
              <a:ext cx="300950" cy="420750"/>
            </a:xfrm>
            <a:custGeom>
              <a:avLst/>
              <a:gdLst/>
              <a:ahLst/>
              <a:cxnLst/>
              <a:rect l="l" t="t" r="r" b="b"/>
              <a:pathLst>
                <a:path w="12038" h="16830" extrusionOk="0">
                  <a:moveTo>
                    <a:pt x="6058" y="759"/>
                  </a:moveTo>
                  <a:cubicBezTo>
                    <a:pt x="7204" y="759"/>
                    <a:pt x="8291" y="1014"/>
                    <a:pt x="9299" y="1518"/>
                  </a:cubicBezTo>
                  <a:cubicBezTo>
                    <a:pt x="9871" y="1804"/>
                    <a:pt x="10264" y="2280"/>
                    <a:pt x="10621" y="3077"/>
                  </a:cubicBezTo>
                  <a:cubicBezTo>
                    <a:pt x="11014" y="3959"/>
                    <a:pt x="11216" y="4923"/>
                    <a:pt x="11216" y="5959"/>
                  </a:cubicBezTo>
                  <a:cubicBezTo>
                    <a:pt x="11252" y="6221"/>
                    <a:pt x="11252" y="6471"/>
                    <a:pt x="11264" y="6733"/>
                  </a:cubicBezTo>
                  <a:cubicBezTo>
                    <a:pt x="11288" y="7030"/>
                    <a:pt x="11288" y="7352"/>
                    <a:pt x="11288" y="7649"/>
                  </a:cubicBezTo>
                  <a:cubicBezTo>
                    <a:pt x="11288" y="7923"/>
                    <a:pt x="11252" y="8185"/>
                    <a:pt x="11204" y="8471"/>
                  </a:cubicBezTo>
                  <a:lnTo>
                    <a:pt x="11181" y="8673"/>
                  </a:lnTo>
                  <a:cubicBezTo>
                    <a:pt x="11169" y="8781"/>
                    <a:pt x="11133" y="8792"/>
                    <a:pt x="11062" y="8792"/>
                  </a:cubicBezTo>
                  <a:lnTo>
                    <a:pt x="10109" y="8852"/>
                  </a:lnTo>
                  <a:lnTo>
                    <a:pt x="10109" y="8852"/>
                  </a:lnTo>
                  <a:lnTo>
                    <a:pt x="10145" y="8769"/>
                  </a:lnTo>
                  <a:cubicBezTo>
                    <a:pt x="10300" y="8435"/>
                    <a:pt x="10442" y="8126"/>
                    <a:pt x="10538" y="7792"/>
                  </a:cubicBezTo>
                  <a:cubicBezTo>
                    <a:pt x="10657" y="7364"/>
                    <a:pt x="10704" y="6899"/>
                    <a:pt x="10740" y="6459"/>
                  </a:cubicBezTo>
                  <a:lnTo>
                    <a:pt x="10764" y="6292"/>
                  </a:lnTo>
                  <a:cubicBezTo>
                    <a:pt x="10788" y="5947"/>
                    <a:pt x="10823" y="5625"/>
                    <a:pt x="10835" y="5268"/>
                  </a:cubicBezTo>
                  <a:cubicBezTo>
                    <a:pt x="10847" y="5102"/>
                    <a:pt x="10847" y="4959"/>
                    <a:pt x="10859" y="4780"/>
                  </a:cubicBezTo>
                  <a:lnTo>
                    <a:pt x="10883" y="4578"/>
                  </a:lnTo>
                  <a:lnTo>
                    <a:pt x="10526" y="4506"/>
                  </a:lnTo>
                  <a:cubicBezTo>
                    <a:pt x="10195" y="4440"/>
                    <a:pt x="9895" y="4374"/>
                    <a:pt x="9569" y="4374"/>
                  </a:cubicBezTo>
                  <a:cubicBezTo>
                    <a:pt x="9543" y="4374"/>
                    <a:pt x="9516" y="4374"/>
                    <a:pt x="9490" y="4375"/>
                  </a:cubicBezTo>
                  <a:cubicBezTo>
                    <a:pt x="9398" y="4378"/>
                    <a:pt x="9305" y="4380"/>
                    <a:pt x="9211" y="4380"/>
                  </a:cubicBezTo>
                  <a:cubicBezTo>
                    <a:pt x="8930" y="4380"/>
                    <a:pt x="8642" y="4366"/>
                    <a:pt x="8347" y="4340"/>
                  </a:cubicBezTo>
                  <a:cubicBezTo>
                    <a:pt x="8180" y="4328"/>
                    <a:pt x="8025" y="4328"/>
                    <a:pt x="7871" y="4316"/>
                  </a:cubicBezTo>
                  <a:cubicBezTo>
                    <a:pt x="7764" y="4316"/>
                    <a:pt x="7668" y="4304"/>
                    <a:pt x="7549" y="4304"/>
                  </a:cubicBezTo>
                  <a:cubicBezTo>
                    <a:pt x="7323" y="4280"/>
                    <a:pt x="7097" y="4268"/>
                    <a:pt x="6871" y="4268"/>
                  </a:cubicBezTo>
                  <a:cubicBezTo>
                    <a:pt x="6668" y="4268"/>
                    <a:pt x="6573" y="4209"/>
                    <a:pt x="6501" y="3982"/>
                  </a:cubicBezTo>
                  <a:cubicBezTo>
                    <a:pt x="6394" y="3685"/>
                    <a:pt x="6275" y="3387"/>
                    <a:pt x="6120" y="3066"/>
                  </a:cubicBezTo>
                  <a:cubicBezTo>
                    <a:pt x="6037" y="2911"/>
                    <a:pt x="5942" y="2768"/>
                    <a:pt x="5859" y="2649"/>
                  </a:cubicBezTo>
                  <a:cubicBezTo>
                    <a:pt x="5835" y="2601"/>
                    <a:pt x="5787" y="2554"/>
                    <a:pt x="5763" y="2518"/>
                  </a:cubicBezTo>
                  <a:lnTo>
                    <a:pt x="5680" y="2399"/>
                  </a:lnTo>
                  <a:lnTo>
                    <a:pt x="5549" y="2411"/>
                  </a:lnTo>
                  <a:cubicBezTo>
                    <a:pt x="5168" y="2458"/>
                    <a:pt x="5085" y="2720"/>
                    <a:pt x="5049" y="2875"/>
                  </a:cubicBezTo>
                  <a:lnTo>
                    <a:pt x="4954" y="3137"/>
                  </a:lnTo>
                  <a:cubicBezTo>
                    <a:pt x="4870" y="3435"/>
                    <a:pt x="4763" y="3756"/>
                    <a:pt x="4668" y="4054"/>
                  </a:cubicBezTo>
                  <a:cubicBezTo>
                    <a:pt x="4632" y="4197"/>
                    <a:pt x="4585" y="4244"/>
                    <a:pt x="4418" y="4268"/>
                  </a:cubicBezTo>
                  <a:cubicBezTo>
                    <a:pt x="4049" y="4328"/>
                    <a:pt x="3656" y="4387"/>
                    <a:pt x="3299" y="4447"/>
                  </a:cubicBezTo>
                  <a:cubicBezTo>
                    <a:pt x="3001" y="4494"/>
                    <a:pt x="2727" y="4554"/>
                    <a:pt x="2406" y="4601"/>
                  </a:cubicBezTo>
                  <a:cubicBezTo>
                    <a:pt x="1846" y="4685"/>
                    <a:pt x="1751" y="4768"/>
                    <a:pt x="1691" y="5328"/>
                  </a:cubicBezTo>
                  <a:cubicBezTo>
                    <a:pt x="1560" y="6566"/>
                    <a:pt x="1751" y="7769"/>
                    <a:pt x="2275" y="9019"/>
                  </a:cubicBezTo>
                  <a:lnTo>
                    <a:pt x="2310" y="9114"/>
                  </a:lnTo>
                  <a:cubicBezTo>
                    <a:pt x="2310" y="9126"/>
                    <a:pt x="2322" y="9138"/>
                    <a:pt x="2322" y="9138"/>
                  </a:cubicBezTo>
                  <a:cubicBezTo>
                    <a:pt x="2096" y="9190"/>
                    <a:pt x="1863" y="9223"/>
                    <a:pt x="1633" y="9223"/>
                  </a:cubicBezTo>
                  <a:cubicBezTo>
                    <a:pt x="1549" y="9223"/>
                    <a:pt x="1465" y="9219"/>
                    <a:pt x="1382" y="9209"/>
                  </a:cubicBezTo>
                  <a:cubicBezTo>
                    <a:pt x="1370" y="9185"/>
                    <a:pt x="1370" y="9114"/>
                    <a:pt x="1358" y="9066"/>
                  </a:cubicBezTo>
                  <a:lnTo>
                    <a:pt x="1310" y="8661"/>
                  </a:lnTo>
                  <a:cubicBezTo>
                    <a:pt x="1263" y="8316"/>
                    <a:pt x="1215" y="7959"/>
                    <a:pt x="1215" y="7626"/>
                  </a:cubicBezTo>
                  <a:lnTo>
                    <a:pt x="1215" y="7566"/>
                  </a:lnTo>
                  <a:cubicBezTo>
                    <a:pt x="1179" y="6376"/>
                    <a:pt x="1144" y="5149"/>
                    <a:pt x="1382" y="3959"/>
                  </a:cubicBezTo>
                  <a:cubicBezTo>
                    <a:pt x="1572" y="3006"/>
                    <a:pt x="1989" y="2268"/>
                    <a:pt x="2644" y="1768"/>
                  </a:cubicBezTo>
                  <a:cubicBezTo>
                    <a:pt x="3287" y="1280"/>
                    <a:pt x="4037" y="970"/>
                    <a:pt x="4846" y="851"/>
                  </a:cubicBezTo>
                  <a:cubicBezTo>
                    <a:pt x="5257" y="790"/>
                    <a:pt x="5661" y="759"/>
                    <a:pt x="6058" y="759"/>
                  </a:cubicBezTo>
                  <a:close/>
                  <a:moveTo>
                    <a:pt x="5537" y="3613"/>
                  </a:moveTo>
                  <a:cubicBezTo>
                    <a:pt x="5644" y="3804"/>
                    <a:pt x="5716" y="4006"/>
                    <a:pt x="5787" y="4209"/>
                  </a:cubicBezTo>
                  <a:cubicBezTo>
                    <a:pt x="5811" y="4268"/>
                    <a:pt x="5835" y="4328"/>
                    <a:pt x="5847" y="4387"/>
                  </a:cubicBezTo>
                  <a:cubicBezTo>
                    <a:pt x="6061" y="4959"/>
                    <a:pt x="6132" y="5018"/>
                    <a:pt x="6680" y="5042"/>
                  </a:cubicBezTo>
                  <a:lnTo>
                    <a:pt x="6716" y="5042"/>
                  </a:lnTo>
                  <a:cubicBezTo>
                    <a:pt x="7263" y="5078"/>
                    <a:pt x="7799" y="5102"/>
                    <a:pt x="8347" y="5137"/>
                  </a:cubicBezTo>
                  <a:cubicBezTo>
                    <a:pt x="8740" y="5161"/>
                    <a:pt x="9109" y="5173"/>
                    <a:pt x="9502" y="5209"/>
                  </a:cubicBezTo>
                  <a:lnTo>
                    <a:pt x="9752" y="5209"/>
                  </a:lnTo>
                  <a:cubicBezTo>
                    <a:pt x="9792" y="5209"/>
                    <a:pt x="9831" y="5203"/>
                    <a:pt x="9867" y="5203"/>
                  </a:cubicBezTo>
                  <a:cubicBezTo>
                    <a:pt x="9885" y="5203"/>
                    <a:pt x="9903" y="5205"/>
                    <a:pt x="9919" y="5209"/>
                  </a:cubicBezTo>
                  <a:cubicBezTo>
                    <a:pt x="10002" y="5209"/>
                    <a:pt x="10038" y="5221"/>
                    <a:pt x="10038" y="5221"/>
                  </a:cubicBezTo>
                  <a:cubicBezTo>
                    <a:pt x="10038" y="5221"/>
                    <a:pt x="10050" y="5256"/>
                    <a:pt x="10038" y="5328"/>
                  </a:cubicBezTo>
                  <a:cubicBezTo>
                    <a:pt x="10014" y="5506"/>
                    <a:pt x="10014" y="5685"/>
                    <a:pt x="10002" y="5875"/>
                  </a:cubicBezTo>
                  <a:cubicBezTo>
                    <a:pt x="9978" y="6411"/>
                    <a:pt x="9954" y="6959"/>
                    <a:pt x="9835" y="7483"/>
                  </a:cubicBezTo>
                  <a:cubicBezTo>
                    <a:pt x="9645" y="8411"/>
                    <a:pt x="9121" y="9138"/>
                    <a:pt x="8335" y="9626"/>
                  </a:cubicBezTo>
                  <a:lnTo>
                    <a:pt x="8073" y="9804"/>
                  </a:lnTo>
                  <a:cubicBezTo>
                    <a:pt x="7716" y="10031"/>
                    <a:pt x="7383" y="10257"/>
                    <a:pt x="7002" y="10340"/>
                  </a:cubicBezTo>
                  <a:cubicBezTo>
                    <a:pt x="6662" y="10421"/>
                    <a:pt x="6339" y="10462"/>
                    <a:pt x="6034" y="10462"/>
                  </a:cubicBezTo>
                  <a:cubicBezTo>
                    <a:pt x="5709" y="10462"/>
                    <a:pt x="5403" y="10415"/>
                    <a:pt x="5120" y="10316"/>
                  </a:cubicBezTo>
                  <a:cubicBezTo>
                    <a:pt x="4406" y="10078"/>
                    <a:pt x="3680" y="9769"/>
                    <a:pt x="3192" y="9102"/>
                  </a:cubicBezTo>
                  <a:cubicBezTo>
                    <a:pt x="2906" y="8733"/>
                    <a:pt x="2727" y="8316"/>
                    <a:pt x="2632" y="7852"/>
                  </a:cubicBezTo>
                  <a:cubicBezTo>
                    <a:pt x="2549" y="7399"/>
                    <a:pt x="2501" y="6923"/>
                    <a:pt x="2453" y="6471"/>
                  </a:cubicBezTo>
                  <a:cubicBezTo>
                    <a:pt x="2441" y="6292"/>
                    <a:pt x="2418" y="6102"/>
                    <a:pt x="2394" y="5923"/>
                  </a:cubicBezTo>
                  <a:cubicBezTo>
                    <a:pt x="2418" y="5840"/>
                    <a:pt x="2418" y="5780"/>
                    <a:pt x="2430" y="5733"/>
                  </a:cubicBezTo>
                  <a:cubicBezTo>
                    <a:pt x="2441" y="5602"/>
                    <a:pt x="2453" y="5399"/>
                    <a:pt x="2489" y="5375"/>
                  </a:cubicBezTo>
                  <a:cubicBezTo>
                    <a:pt x="2513" y="5340"/>
                    <a:pt x="2715" y="5316"/>
                    <a:pt x="2834" y="5304"/>
                  </a:cubicBezTo>
                  <a:cubicBezTo>
                    <a:pt x="3346" y="5209"/>
                    <a:pt x="3918" y="5137"/>
                    <a:pt x="4620" y="5030"/>
                  </a:cubicBezTo>
                  <a:cubicBezTo>
                    <a:pt x="4823" y="5006"/>
                    <a:pt x="5239" y="4947"/>
                    <a:pt x="5311" y="4387"/>
                  </a:cubicBezTo>
                  <a:cubicBezTo>
                    <a:pt x="5347" y="4185"/>
                    <a:pt x="5406" y="3994"/>
                    <a:pt x="5478" y="3780"/>
                  </a:cubicBezTo>
                  <a:cubicBezTo>
                    <a:pt x="5489" y="3720"/>
                    <a:pt x="5513" y="3673"/>
                    <a:pt x="5537" y="3613"/>
                  </a:cubicBezTo>
                  <a:close/>
                  <a:moveTo>
                    <a:pt x="6882" y="11174"/>
                  </a:moveTo>
                  <a:cubicBezTo>
                    <a:pt x="6918" y="11448"/>
                    <a:pt x="6906" y="11733"/>
                    <a:pt x="6906" y="12043"/>
                  </a:cubicBezTo>
                  <a:lnTo>
                    <a:pt x="6906" y="12126"/>
                  </a:lnTo>
                  <a:cubicBezTo>
                    <a:pt x="6894" y="12150"/>
                    <a:pt x="6859" y="12174"/>
                    <a:pt x="6847" y="12174"/>
                  </a:cubicBezTo>
                  <a:cubicBezTo>
                    <a:pt x="6638" y="12245"/>
                    <a:pt x="6434" y="12280"/>
                    <a:pt x="6235" y="12280"/>
                  </a:cubicBezTo>
                  <a:cubicBezTo>
                    <a:pt x="5935" y="12280"/>
                    <a:pt x="5645" y="12200"/>
                    <a:pt x="5358" y="12043"/>
                  </a:cubicBezTo>
                  <a:cubicBezTo>
                    <a:pt x="5335" y="12031"/>
                    <a:pt x="5287" y="11971"/>
                    <a:pt x="5275" y="11936"/>
                  </a:cubicBezTo>
                  <a:cubicBezTo>
                    <a:pt x="5251" y="11733"/>
                    <a:pt x="5275" y="11495"/>
                    <a:pt x="5275" y="11257"/>
                  </a:cubicBezTo>
                  <a:lnTo>
                    <a:pt x="5275" y="11174"/>
                  </a:lnTo>
                  <a:close/>
                  <a:moveTo>
                    <a:pt x="4465" y="12352"/>
                  </a:moveTo>
                  <a:cubicBezTo>
                    <a:pt x="4561" y="12579"/>
                    <a:pt x="4763" y="12686"/>
                    <a:pt x="4930" y="12769"/>
                  </a:cubicBezTo>
                  <a:cubicBezTo>
                    <a:pt x="5321" y="12975"/>
                    <a:pt x="5733" y="13079"/>
                    <a:pt x="6181" y="13079"/>
                  </a:cubicBezTo>
                  <a:cubicBezTo>
                    <a:pt x="6484" y="13079"/>
                    <a:pt x="6803" y="13032"/>
                    <a:pt x="7144" y="12936"/>
                  </a:cubicBezTo>
                  <a:lnTo>
                    <a:pt x="7156" y="12936"/>
                  </a:lnTo>
                  <a:cubicBezTo>
                    <a:pt x="7299" y="12900"/>
                    <a:pt x="7454" y="12841"/>
                    <a:pt x="7561" y="12710"/>
                  </a:cubicBezTo>
                  <a:cubicBezTo>
                    <a:pt x="7619" y="12623"/>
                    <a:pt x="7692" y="12599"/>
                    <a:pt x="7837" y="12599"/>
                  </a:cubicBezTo>
                  <a:cubicBezTo>
                    <a:pt x="7871" y="12599"/>
                    <a:pt x="7910" y="12600"/>
                    <a:pt x="7954" y="12602"/>
                  </a:cubicBezTo>
                  <a:lnTo>
                    <a:pt x="8025" y="12602"/>
                  </a:lnTo>
                  <a:cubicBezTo>
                    <a:pt x="8490" y="12626"/>
                    <a:pt x="8883" y="12769"/>
                    <a:pt x="9323" y="13114"/>
                  </a:cubicBezTo>
                  <a:cubicBezTo>
                    <a:pt x="10180" y="13793"/>
                    <a:pt x="10692" y="14746"/>
                    <a:pt x="11050" y="15496"/>
                  </a:cubicBezTo>
                  <a:cubicBezTo>
                    <a:pt x="11073" y="15555"/>
                    <a:pt x="11085" y="15639"/>
                    <a:pt x="11109" y="15734"/>
                  </a:cubicBezTo>
                  <a:lnTo>
                    <a:pt x="11109" y="15781"/>
                  </a:lnTo>
                  <a:lnTo>
                    <a:pt x="10847" y="15793"/>
                  </a:lnTo>
                  <a:cubicBezTo>
                    <a:pt x="10490" y="15805"/>
                    <a:pt x="10133" y="15817"/>
                    <a:pt x="9799" y="15841"/>
                  </a:cubicBezTo>
                  <a:cubicBezTo>
                    <a:pt x="8907" y="15877"/>
                    <a:pt x="8025" y="15912"/>
                    <a:pt x="7144" y="15960"/>
                  </a:cubicBezTo>
                  <a:cubicBezTo>
                    <a:pt x="6966" y="15960"/>
                    <a:pt x="6787" y="15972"/>
                    <a:pt x="6609" y="15984"/>
                  </a:cubicBezTo>
                  <a:cubicBezTo>
                    <a:pt x="6308" y="16010"/>
                    <a:pt x="6008" y="16029"/>
                    <a:pt x="5708" y="16029"/>
                  </a:cubicBezTo>
                  <a:cubicBezTo>
                    <a:pt x="5591" y="16029"/>
                    <a:pt x="5475" y="16026"/>
                    <a:pt x="5358" y="16020"/>
                  </a:cubicBezTo>
                  <a:cubicBezTo>
                    <a:pt x="3739" y="15912"/>
                    <a:pt x="2382" y="15841"/>
                    <a:pt x="1001" y="15841"/>
                  </a:cubicBezTo>
                  <a:cubicBezTo>
                    <a:pt x="953" y="15841"/>
                    <a:pt x="894" y="15841"/>
                    <a:pt x="846" y="15817"/>
                  </a:cubicBezTo>
                  <a:cubicBezTo>
                    <a:pt x="846" y="15317"/>
                    <a:pt x="1263" y="14388"/>
                    <a:pt x="1798" y="13698"/>
                  </a:cubicBezTo>
                  <a:cubicBezTo>
                    <a:pt x="2263" y="13079"/>
                    <a:pt x="3453" y="12424"/>
                    <a:pt x="4465" y="12352"/>
                  </a:cubicBezTo>
                  <a:close/>
                  <a:moveTo>
                    <a:pt x="6347" y="1"/>
                  </a:moveTo>
                  <a:cubicBezTo>
                    <a:pt x="6248" y="1"/>
                    <a:pt x="6149" y="2"/>
                    <a:pt x="6049" y="6"/>
                  </a:cubicBezTo>
                  <a:cubicBezTo>
                    <a:pt x="4680" y="41"/>
                    <a:pt x="3561" y="387"/>
                    <a:pt x="2656" y="1042"/>
                  </a:cubicBezTo>
                  <a:cubicBezTo>
                    <a:pt x="2560" y="1101"/>
                    <a:pt x="2453" y="1161"/>
                    <a:pt x="2370" y="1232"/>
                  </a:cubicBezTo>
                  <a:cubicBezTo>
                    <a:pt x="2132" y="1387"/>
                    <a:pt x="1882" y="1530"/>
                    <a:pt x="1703" y="1768"/>
                  </a:cubicBezTo>
                  <a:cubicBezTo>
                    <a:pt x="1251" y="2387"/>
                    <a:pt x="786" y="3137"/>
                    <a:pt x="655" y="4030"/>
                  </a:cubicBezTo>
                  <a:cubicBezTo>
                    <a:pt x="536" y="4923"/>
                    <a:pt x="477" y="5637"/>
                    <a:pt x="489" y="6292"/>
                  </a:cubicBezTo>
                  <a:cubicBezTo>
                    <a:pt x="513" y="7090"/>
                    <a:pt x="572" y="7888"/>
                    <a:pt x="632" y="8661"/>
                  </a:cubicBezTo>
                  <a:cubicBezTo>
                    <a:pt x="655" y="8947"/>
                    <a:pt x="667" y="9233"/>
                    <a:pt x="691" y="9507"/>
                  </a:cubicBezTo>
                  <a:cubicBezTo>
                    <a:pt x="713" y="9937"/>
                    <a:pt x="858" y="10081"/>
                    <a:pt x="1248" y="10081"/>
                  </a:cubicBezTo>
                  <a:cubicBezTo>
                    <a:pt x="1279" y="10081"/>
                    <a:pt x="1312" y="10080"/>
                    <a:pt x="1346" y="10078"/>
                  </a:cubicBezTo>
                  <a:cubicBezTo>
                    <a:pt x="1763" y="10043"/>
                    <a:pt x="2191" y="10007"/>
                    <a:pt x="2668" y="9947"/>
                  </a:cubicBezTo>
                  <a:cubicBezTo>
                    <a:pt x="2714" y="9939"/>
                    <a:pt x="2756" y="9934"/>
                    <a:pt x="2794" y="9934"/>
                  </a:cubicBezTo>
                  <a:cubicBezTo>
                    <a:pt x="2911" y="9934"/>
                    <a:pt x="2994" y="9977"/>
                    <a:pt x="3084" y="10066"/>
                  </a:cubicBezTo>
                  <a:cubicBezTo>
                    <a:pt x="3227" y="10209"/>
                    <a:pt x="3406" y="10364"/>
                    <a:pt x="3680" y="10507"/>
                  </a:cubicBezTo>
                  <a:cubicBezTo>
                    <a:pt x="3906" y="10638"/>
                    <a:pt x="4144" y="10757"/>
                    <a:pt x="4358" y="10864"/>
                  </a:cubicBezTo>
                  <a:cubicBezTo>
                    <a:pt x="4418" y="10900"/>
                    <a:pt x="4465" y="10924"/>
                    <a:pt x="4525" y="10936"/>
                  </a:cubicBezTo>
                  <a:lnTo>
                    <a:pt x="4525" y="11055"/>
                  </a:lnTo>
                  <a:lnTo>
                    <a:pt x="4525" y="11198"/>
                  </a:lnTo>
                  <a:lnTo>
                    <a:pt x="4525" y="11317"/>
                  </a:lnTo>
                  <a:cubicBezTo>
                    <a:pt x="4525" y="11388"/>
                    <a:pt x="4525" y="11471"/>
                    <a:pt x="4513" y="11507"/>
                  </a:cubicBezTo>
                  <a:cubicBezTo>
                    <a:pt x="4465" y="11519"/>
                    <a:pt x="4394" y="11531"/>
                    <a:pt x="4323" y="11531"/>
                  </a:cubicBezTo>
                  <a:cubicBezTo>
                    <a:pt x="3251" y="11698"/>
                    <a:pt x="2275" y="12186"/>
                    <a:pt x="1465" y="12995"/>
                  </a:cubicBezTo>
                  <a:cubicBezTo>
                    <a:pt x="775" y="13662"/>
                    <a:pt x="405" y="14531"/>
                    <a:pt x="132" y="15281"/>
                  </a:cubicBezTo>
                  <a:cubicBezTo>
                    <a:pt x="1" y="15639"/>
                    <a:pt x="1" y="16020"/>
                    <a:pt x="120" y="16448"/>
                  </a:cubicBezTo>
                  <a:lnTo>
                    <a:pt x="167" y="16591"/>
                  </a:lnTo>
                  <a:lnTo>
                    <a:pt x="334" y="16615"/>
                  </a:lnTo>
                  <a:cubicBezTo>
                    <a:pt x="370" y="16615"/>
                    <a:pt x="429" y="16615"/>
                    <a:pt x="477" y="16627"/>
                  </a:cubicBezTo>
                  <a:cubicBezTo>
                    <a:pt x="584" y="16639"/>
                    <a:pt x="703" y="16639"/>
                    <a:pt x="810" y="16639"/>
                  </a:cubicBezTo>
                  <a:lnTo>
                    <a:pt x="1322" y="16639"/>
                  </a:lnTo>
                  <a:cubicBezTo>
                    <a:pt x="1537" y="16639"/>
                    <a:pt x="1746" y="16633"/>
                    <a:pt x="1953" y="16633"/>
                  </a:cubicBezTo>
                  <a:cubicBezTo>
                    <a:pt x="2056" y="16633"/>
                    <a:pt x="2160" y="16635"/>
                    <a:pt x="2263" y="16639"/>
                  </a:cubicBezTo>
                  <a:cubicBezTo>
                    <a:pt x="2715" y="16651"/>
                    <a:pt x="3168" y="16698"/>
                    <a:pt x="3608" y="16734"/>
                  </a:cubicBezTo>
                  <a:cubicBezTo>
                    <a:pt x="4037" y="16758"/>
                    <a:pt x="4477" y="16793"/>
                    <a:pt x="4918" y="16817"/>
                  </a:cubicBezTo>
                  <a:cubicBezTo>
                    <a:pt x="5108" y="16829"/>
                    <a:pt x="5299" y="16829"/>
                    <a:pt x="5513" y="16829"/>
                  </a:cubicBezTo>
                  <a:cubicBezTo>
                    <a:pt x="5763" y="16829"/>
                    <a:pt x="6025" y="16829"/>
                    <a:pt x="6323" y="16817"/>
                  </a:cubicBezTo>
                  <a:cubicBezTo>
                    <a:pt x="6775" y="16805"/>
                    <a:pt x="7216" y="16770"/>
                    <a:pt x="7656" y="16746"/>
                  </a:cubicBezTo>
                  <a:cubicBezTo>
                    <a:pt x="8145" y="16710"/>
                    <a:pt x="8645" y="16686"/>
                    <a:pt x="9145" y="16651"/>
                  </a:cubicBezTo>
                  <a:cubicBezTo>
                    <a:pt x="9657" y="16639"/>
                    <a:pt x="10192" y="16627"/>
                    <a:pt x="10716" y="16627"/>
                  </a:cubicBezTo>
                  <a:cubicBezTo>
                    <a:pt x="10942" y="16627"/>
                    <a:pt x="11145" y="16627"/>
                    <a:pt x="11371" y="16615"/>
                  </a:cubicBezTo>
                  <a:cubicBezTo>
                    <a:pt x="11538" y="16615"/>
                    <a:pt x="11669" y="16555"/>
                    <a:pt x="11764" y="16460"/>
                  </a:cubicBezTo>
                  <a:cubicBezTo>
                    <a:pt x="11824" y="16401"/>
                    <a:pt x="11883" y="16293"/>
                    <a:pt x="11859" y="16115"/>
                  </a:cubicBezTo>
                  <a:cubicBezTo>
                    <a:pt x="11859" y="16055"/>
                    <a:pt x="11847" y="15984"/>
                    <a:pt x="11847" y="15924"/>
                  </a:cubicBezTo>
                  <a:cubicBezTo>
                    <a:pt x="11835" y="15686"/>
                    <a:pt x="11824" y="15436"/>
                    <a:pt x="11716" y="15198"/>
                  </a:cubicBezTo>
                  <a:cubicBezTo>
                    <a:pt x="11609" y="14948"/>
                    <a:pt x="11466" y="14710"/>
                    <a:pt x="11323" y="14484"/>
                  </a:cubicBezTo>
                  <a:cubicBezTo>
                    <a:pt x="11228" y="14305"/>
                    <a:pt x="11121" y="14126"/>
                    <a:pt x="11026" y="13948"/>
                  </a:cubicBezTo>
                  <a:cubicBezTo>
                    <a:pt x="10728" y="13341"/>
                    <a:pt x="10276" y="12829"/>
                    <a:pt x="9585" y="12352"/>
                  </a:cubicBezTo>
                  <a:cubicBezTo>
                    <a:pt x="9216" y="12102"/>
                    <a:pt x="8823" y="11936"/>
                    <a:pt x="8395" y="11888"/>
                  </a:cubicBezTo>
                  <a:cubicBezTo>
                    <a:pt x="8204" y="11864"/>
                    <a:pt x="8014" y="11829"/>
                    <a:pt x="7787" y="11805"/>
                  </a:cubicBezTo>
                  <a:lnTo>
                    <a:pt x="7668" y="11793"/>
                  </a:lnTo>
                  <a:lnTo>
                    <a:pt x="7668" y="11686"/>
                  </a:lnTo>
                  <a:lnTo>
                    <a:pt x="7668" y="11102"/>
                  </a:lnTo>
                  <a:cubicBezTo>
                    <a:pt x="7656" y="11019"/>
                    <a:pt x="7680" y="10971"/>
                    <a:pt x="7847" y="10852"/>
                  </a:cubicBezTo>
                  <a:cubicBezTo>
                    <a:pt x="8014" y="10733"/>
                    <a:pt x="8204" y="10626"/>
                    <a:pt x="8371" y="10519"/>
                  </a:cubicBezTo>
                  <a:cubicBezTo>
                    <a:pt x="8752" y="10281"/>
                    <a:pt x="9168" y="10043"/>
                    <a:pt x="9514" y="9709"/>
                  </a:cubicBezTo>
                  <a:cubicBezTo>
                    <a:pt x="9538" y="9674"/>
                    <a:pt x="9573" y="9662"/>
                    <a:pt x="9585" y="9662"/>
                  </a:cubicBezTo>
                  <a:cubicBezTo>
                    <a:pt x="9990" y="9626"/>
                    <a:pt x="10371" y="9614"/>
                    <a:pt x="10752" y="9602"/>
                  </a:cubicBezTo>
                  <a:cubicBezTo>
                    <a:pt x="11764" y="9566"/>
                    <a:pt x="11978" y="9364"/>
                    <a:pt x="12038" y="8352"/>
                  </a:cubicBezTo>
                  <a:lnTo>
                    <a:pt x="12038" y="8126"/>
                  </a:lnTo>
                  <a:cubicBezTo>
                    <a:pt x="12026" y="7816"/>
                    <a:pt x="12026" y="7483"/>
                    <a:pt x="12026" y="7173"/>
                  </a:cubicBezTo>
                  <a:cubicBezTo>
                    <a:pt x="12014" y="6435"/>
                    <a:pt x="12002" y="5673"/>
                    <a:pt x="11966" y="4923"/>
                  </a:cubicBezTo>
                  <a:cubicBezTo>
                    <a:pt x="11907" y="3828"/>
                    <a:pt x="11526" y="2780"/>
                    <a:pt x="10764" y="1732"/>
                  </a:cubicBezTo>
                  <a:cubicBezTo>
                    <a:pt x="10288" y="1077"/>
                    <a:pt x="9585" y="732"/>
                    <a:pt x="8942" y="482"/>
                  </a:cubicBezTo>
                  <a:cubicBezTo>
                    <a:pt x="8165" y="158"/>
                    <a:pt x="7300" y="1"/>
                    <a:pt x="6347" y="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8" name="Google Shape;538;p34">
              <a:extLst>
                <a:ext uri="{FF2B5EF4-FFF2-40B4-BE49-F238E27FC236}">
                  <a16:creationId xmlns:a16="http://schemas.microsoft.com/office/drawing/2014/main" id="{37E27875-5212-47D9-B37C-7ABE06171F4B}"/>
                </a:ext>
              </a:extLst>
            </p:cNvPr>
            <p:cNvSpPr/>
            <p:nvPr/>
          </p:nvSpPr>
          <p:spPr>
            <a:xfrm>
              <a:off x="5685225" y="1900300"/>
              <a:ext cx="312275" cy="411450"/>
            </a:xfrm>
            <a:custGeom>
              <a:avLst/>
              <a:gdLst/>
              <a:ahLst/>
              <a:cxnLst/>
              <a:rect l="l" t="t" r="r" b="b"/>
              <a:pathLst>
                <a:path w="12491" h="16458" extrusionOk="0">
                  <a:moveTo>
                    <a:pt x="7063" y="755"/>
                  </a:moveTo>
                  <a:cubicBezTo>
                    <a:pt x="7831" y="755"/>
                    <a:pt x="8540" y="960"/>
                    <a:pt x="9192" y="1372"/>
                  </a:cubicBezTo>
                  <a:cubicBezTo>
                    <a:pt x="9406" y="1503"/>
                    <a:pt x="9597" y="1682"/>
                    <a:pt x="9775" y="1896"/>
                  </a:cubicBezTo>
                  <a:cubicBezTo>
                    <a:pt x="9930" y="2075"/>
                    <a:pt x="10049" y="2265"/>
                    <a:pt x="10180" y="2456"/>
                  </a:cubicBezTo>
                  <a:cubicBezTo>
                    <a:pt x="10240" y="2551"/>
                    <a:pt x="10287" y="2622"/>
                    <a:pt x="10347" y="2706"/>
                  </a:cubicBezTo>
                  <a:cubicBezTo>
                    <a:pt x="10609" y="3134"/>
                    <a:pt x="10728" y="3587"/>
                    <a:pt x="10704" y="4123"/>
                  </a:cubicBezTo>
                  <a:lnTo>
                    <a:pt x="10668" y="4123"/>
                  </a:lnTo>
                  <a:cubicBezTo>
                    <a:pt x="10587" y="4123"/>
                    <a:pt x="10501" y="4130"/>
                    <a:pt x="10418" y="4130"/>
                  </a:cubicBezTo>
                  <a:cubicBezTo>
                    <a:pt x="10356" y="4130"/>
                    <a:pt x="10296" y="4126"/>
                    <a:pt x="10240" y="4111"/>
                  </a:cubicBezTo>
                  <a:cubicBezTo>
                    <a:pt x="9775" y="4039"/>
                    <a:pt x="9287" y="3956"/>
                    <a:pt x="8811" y="3837"/>
                  </a:cubicBezTo>
                  <a:cubicBezTo>
                    <a:pt x="8144" y="3682"/>
                    <a:pt x="7632" y="3289"/>
                    <a:pt x="7335" y="2706"/>
                  </a:cubicBezTo>
                  <a:cubicBezTo>
                    <a:pt x="7299" y="2622"/>
                    <a:pt x="7251" y="2527"/>
                    <a:pt x="7192" y="2456"/>
                  </a:cubicBezTo>
                  <a:lnTo>
                    <a:pt x="7156" y="2408"/>
                  </a:lnTo>
                  <a:cubicBezTo>
                    <a:pt x="7132" y="2349"/>
                    <a:pt x="7085" y="2325"/>
                    <a:pt x="7061" y="2313"/>
                  </a:cubicBezTo>
                  <a:cubicBezTo>
                    <a:pt x="7037" y="2313"/>
                    <a:pt x="7037" y="2289"/>
                    <a:pt x="7013" y="2277"/>
                  </a:cubicBezTo>
                  <a:lnTo>
                    <a:pt x="6906" y="2206"/>
                  </a:lnTo>
                  <a:lnTo>
                    <a:pt x="6787" y="2265"/>
                  </a:lnTo>
                  <a:cubicBezTo>
                    <a:pt x="6727" y="2289"/>
                    <a:pt x="6656" y="2337"/>
                    <a:pt x="6573" y="2372"/>
                  </a:cubicBezTo>
                  <a:cubicBezTo>
                    <a:pt x="6394" y="2456"/>
                    <a:pt x="6239" y="2551"/>
                    <a:pt x="6061" y="2670"/>
                  </a:cubicBezTo>
                  <a:cubicBezTo>
                    <a:pt x="5311" y="3218"/>
                    <a:pt x="4453" y="3444"/>
                    <a:pt x="3691" y="3587"/>
                  </a:cubicBezTo>
                  <a:cubicBezTo>
                    <a:pt x="3525" y="3619"/>
                    <a:pt x="3347" y="3629"/>
                    <a:pt x="3152" y="3629"/>
                  </a:cubicBezTo>
                  <a:cubicBezTo>
                    <a:pt x="3055" y="3629"/>
                    <a:pt x="2953" y="3626"/>
                    <a:pt x="2846" y="3623"/>
                  </a:cubicBezTo>
                  <a:lnTo>
                    <a:pt x="2667" y="3623"/>
                  </a:lnTo>
                  <a:cubicBezTo>
                    <a:pt x="2691" y="3539"/>
                    <a:pt x="2727" y="3468"/>
                    <a:pt x="2751" y="3408"/>
                  </a:cubicBezTo>
                  <a:cubicBezTo>
                    <a:pt x="3501" y="2110"/>
                    <a:pt x="4453" y="1313"/>
                    <a:pt x="5644" y="967"/>
                  </a:cubicBezTo>
                  <a:cubicBezTo>
                    <a:pt x="6138" y="826"/>
                    <a:pt x="6611" y="755"/>
                    <a:pt x="7063" y="755"/>
                  </a:cubicBezTo>
                  <a:close/>
                  <a:moveTo>
                    <a:pt x="6716" y="3146"/>
                  </a:moveTo>
                  <a:cubicBezTo>
                    <a:pt x="6727" y="3158"/>
                    <a:pt x="6727" y="3170"/>
                    <a:pt x="6739" y="3170"/>
                  </a:cubicBezTo>
                  <a:cubicBezTo>
                    <a:pt x="7180" y="4063"/>
                    <a:pt x="7989" y="4361"/>
                    <a:pt x="8573" y="4515"/>
                  </a:cubicBezTo>
                  <a:cubicBezTo>
                    <a:pt x="9228" y="4694"/>
                    <a:pt x="9918" y="4825"/>
                    <a:pt x="10573" y="4944"/>
                  </a:cubicBezTo>
                  <a:lnTo>
                    <a:pt x="10645" y="4956"/>
                  </a:lnTo>
                  <a:cubicBezTo>
                    <a:pt x="10728" y="4980"/>
                    <a:pt x="10752" y="4992"/>
                    <a:pt x="10752" y="5063"/>
                  </a:cubicBezTo>
                  <a:lnTo>
                    <a:pt x="10835" y="5909"/>
                  </a:lnTo>
                  <a:lnTo>
                    <a:pt x="11418" y="5468"/>
                  </a:lnTo>
                  <a:cubicBezTo>
                    <a:pt x="11621" y="5587"/>
                    <a:pt x="11609" y="5718"/>
                    <a:pt x="11561" y="5837"/>
                  </a:cubicBezTo>
                  <a:cubicBezTo>
                    <a:pt x="11516" y="5992"/>
                    <a:pt x="11470" y="6092"/>
                    <a:pt x="11273" y="6092"/>
                  </a:cubicBezTo>
                  <a:cubicBezTo>
                    <a:pt x="11214" y="6092"/>
                    <a:pt x="11141" y="6083"/>
                    <a:pt x="11049" y="6063"/>
                  </a:cubicBezTo>
                  <a:lnTo>
                    <a:pt x="10835" y="6016"/>
                  </a:lnTo>
                  <a:lnTo>
                    <a:pt x="10776" y="6218"/>
                  </a:lnTo>
                  <a:cubicBezTo>
                    <a:pt x="10776" y="6242"/>
                    <a:pt x="10764" y="6266"/>
                    <a:pt x="10764" y="6278"/>
                  </a:cubicBezTo>
                  <a:cubicBezTo>
                    <a:pt x="10752" y="6337"/>
                    <a:pt x="10716" y="6420"/>
                    <a:pt x="10704" y="6492"/>
                  </a:cubicBezTo>
                  <a:cubicBezTo>
                    <a:pt x="10633" y="7397"/>
                    <a:pt x="10133" y="8171"/>
                    <a:pt x="9692" y="8837"/>
                  </a:cubicBezTo>
                  <a:cubicBezTo>
                    <a:pt x="9097" y="9719"/>
                    <a:pt x="8216" y="10242"/>
                    <a:pt x="7073" y="10385"/>
                  </a:cubicBezTo>
                  <a:cubicBezTo>
                    <a:pt x="6864" y="10413"/>
                    <a:pt x="6655" y="10427"/>
                    <a:pt x="6449" y="10427"/>
                  </a:cubicBezTo>
                  <a:cubicBezTo>
                    <a:pt x="5583" y="10427"/>
                    <a:pt x="4739" y="10185"/>
                    <a:pt x="3941" y="9695"/>
                  </a:cubicBezTo>
                  <a:cubicBezTo>
                    <a:pt x="3691" y="9540"/>
                    <a:pt x="3453" y="9290"/>
                    <a:pt x="3287" y="9016"/>
                  </a:cubicBezTo>
                  <a:cubicBezTo>
                    <a:pt x="2798" y="8218"/>
                    <a:pt x="2560" y="7528"/>
                    <a:pt x="2536" y="6837"/>
                  </a:cubicBezTo>
                  <a:cubicBezTo>
                    <a:pt x="2536" y="6718"/>
                    <a:pt x="2501" y="6599"/>
                    <a:pt x="2477" y="6492"/>
                  </a:cubicBezTo>
                  <a:lnTo>
                    <a:pt x="2429" y="6313"/>
                  </a:lnTo>
                  <a:lnTo>
                    <a:pt x="2358" y="5968"/>
                  </a:lnTo>
                  <a:lnTo>
                    <a:pt x="2072" y="6194"/>
                  </a:lnTo>
                  <a:cubicBezTo>
                    <a:pt x="1871" y="6349"/>
                    <a:pt x="1765" y="6418"/>
                    <a:pt x="1683" y="6418"/>
                  </a:cubicBezTo>
                  <a:cubicBezTo>
                    <a:pt x="1639" y="6418"/>
                    <a:pt x="1602" y="6398"/>
                    <a:pt x="1560" y="6361"/>
                  </a:cubicBezTo>
                  <a:cubicBezTo>
                    <a:pt x="1477" y="6290"/>
                    <a:pt x="1405" y="5956"/>
                    <a:pt x="1477" y="5789"/>
                  </a:cubicBezTo>
                  <a:cubicBezTo>
                    <a:pt x="1524" y="5677"/>
                    <a:pt x="1541" y="5623"/>
                    <a:pt x="1745" y="5623"/>
                  </a:cubicBezTo>
                  <a:cubicBezTo>
                    <a:pt x="1800" y="5623"/>
                    <a:pt x="1868" y="5627"/>
                    <a:pt x="1953" y="5635"/>
                  </a:cubicBezTo>
                  <a:lnTo>
                    <a:pt x="2036" y="5635"/>
                  </a:lnTo>
                  <a:lnTo>
                    <a:pt x="2096" y="5587"/>
                  </a:lnTo>
                  <a:cubicBezTo>
                    <a:pt x="2441" y="5337"/>
                    <a:pt x="2513" y="4992"/>
                    <a:pt x="2560" y="4718"/>
                  </a:cubicBezTo>
                  <a:cubicBezTo>
                    <a:pt x="2608" y="4420"/>
                    <a:pt x="2620" y="4396"/>
                    <a:pt x="2989" y="4373"/>
                  </a:cubicBezTo>
                  <a:cubicBezTo>
                    <a:pt x="4358" y="4325"/>
                    <a:pt x="5465" y="3980"/>
                    <a:pt x="6406" y="3301"/>
                  </a:cubicBezTo>
                  <a:cubicBezTo>
                    <a:pt x="6465" y="3265"/>
                    <a:pt x="6537" y="3218"/>
                    <a:pt x="6620" y="3170"/>
                  </a:cubicBezTo>
                  <a:cubicBezTo>
                    <a:pt x="6656" y="3158"/>
                    <a:pt x="6680" y="3146"/>
                    <a:pt x="6716" y="3146"/>
                  </a:cubicBezTo>
                  <a:close/>
                  <a:moveTo>
                    <a:pt x="5275" y="11147"/>
                  </a:moveTo>
                  <a:cubicBezTo>
                    <a:pt x="5311" y="11147"/>
                    <a:pt x="5358" y="11171"/>
                    <a:pt x="5418" y="11171"/>
                  </a:cubicBezTo>
                  <a:cubicBezTo>
                    <a:pt x="5703" y="11195"/>
                    <a:pt x="5965" y="11207"/>
                    <a:pt x="6251" y="11231"/>
                  </a:cubicBezTo>
                  <a:cubicBezTo>
                    <a:pt x="6388" y="11237"/>
                    <a:pt x="6525" y="11240"/>
                    <a:pt x="6663" y="11240"/>
                  </a:cubicBezTo>
                  <a:cubicBezTo>
                    <a:pt x="6802" y="11240"/>
                    <a:pt x="6942" y="11237"/>
                    <a:pt x="7085" y="11231"/>
                  </a:cubicBezTo>
                  <a:lnTo>
                    <a:pt x="7299" y="11231"/>
                  </a:lnTo>
                  <a:cubicBezTo>
                    <a:pt x="7323" y="11493"/>
                    <a:pt x="7311" y="11778"/>
                    <a:pt x="7216" y="12028"/>
                  </a:cubicBezTo>
                  <a:cubicBezTo>
                    <a:pt x="7204" y="12088"/>
                    <a:pt x="7144" y="12255"/>
                    <a:pt x="6763" y="12314"/>
                  </a:cubicBezTo>
                  <a:cubicBezTo>
                    <a:pt x="6637" y="12335"/>
                    <a:pt x="6516" y="12345"/>
                    <a:pt x="6399" y="12345"/>
                  </a:cubicBezTo>
                  <a:cubicBezTo>
                    <a:pt x="6038" y="12345"/>
                    <a:pt x="5717" y="12247"/>
                    <a:pt x="5430" y="12040"/>
                  </a:cubicBezTo>
                  <a:cubicBezTo>
                    <a:pt x="5311" y="11957"/>
                    <a:pt x="5287" y="11897"/>
                    <a:pt x="5287" y="11814"/>
                  </a:cubicBezTo>
                  <a:cubicBezTo>
                    <a:pt x="5275" y="11612"/>
                    <a:pt x="5275" y="11421"/>
                    <a:pt x="5275" y="11195"/>
                  </a:cubicBezTo>
                  <a:lnTo>
                    <a:pt x="5275" y="11147"/>
                  </a:lnTo>
                  <a:close/>
                  <a:moveTo>
                    <a:pt x="8001" y="11766"/>
                  </a:moveTo>
                  <a:cubicBezTo>
                    <a:pt x="8037" y="11766"/>
                    <a:pt x="8120" y="11766"/>
                    <a:pt x="8240" y="11778"/>
                  </a:cubicBezTo>
                  <a:cubicBezTo>
                    <a:pt x="9192" y="11885"/>
                    <a:pt x="10002" y="12314"/>
                    <a:pt x="10609" y="13040"/>
                  </a:cubicBezTo>
                  <a:cubicBezTo>
                    <a:pt x="11061" y="13576"/>
                    <a:pt x="11538" y="14231"/>
                    <a:pt x="11657" y="15041"/>
                  </a:cubicBezTo>
                  <a:cubicBezTo>
                    <a:pt x="11657" y="15076"/>
                    <a:pt x="11669" y="15112"/>
                    <a:pt x="11680" y="15160"/>
                  </a:cubicBezTo>
                  <a:cubicBezTo>
                    <a:pt x="11680" y="15183"/>
                    <a:pt x="11692" y="15219"/>
                    <a:pt x="11692" y="15243"/>
                  </a:cubicBezTo>
                  <a:cubicBezTo>
                    <a:pt x="11716" y="15374"/>
                    <a:pt x="11716" y="15434"/>
                    <a:pt x="11716" y="15457"/>
                  </a:cubicBezTo>
                  <a:cubicBezTo>
                    <a:pt x="11680" y="15469"/>
                    <a:pt x="11621" y="15469"/>
                    <a:pt x="11478" y="15469"/>
                  </a:cubicBezTo>
                  <a:cubicBezTo>
                    <a:pt x="10668" y="15481"/>
                    <a:pt x="9847" y="15517"/>
                    <a:pt x="9061" y="15541"/>
                  </a:cubicBezTo>
                  <a:cubicBezTo>
                    <a:pt x="8585" y="15553"/>
                    <a:pt x="8109" y="15576"/>
                    <a:pt x="7644" y="15588"/>
                  </a:cubicBezTo>
                  <a:cubicBezTo>
                    <a:pt x="7192" y="15600"/>
                    <a:pt x="6727" y="15612"/>
                    <a:pt x="6263" y="15612"/>
                  </a:cubicBezTo>
                  <a:lnTo>
                    <a:pt x="5965" y="15612"/>
                  </a:lnTo>
                  <a:cubicBezTo>
                    <a:pt x="5763" y="15612"/>
                    <a:pt x="5537" y="15636"/>
                    <a:pt x="5322" y="15636"/>
                  </a:cubicBezTo>
                  <a:cubicBezTo>
                    <a:pt x="4960" y="15661"/>
                    <a:pt x="4598" y="15686"/>
                    <a:pt x="4241" y="15686"/>
                  </a:cubicBezTo>
                  <a:cubicBezTo>
                    <a:pt x="4092" y="15686"/>
                    <a:pt x="3945" y="15682"/>
                    <a:pt x="3798" y="15672"/>
                  </a:cubicBezTo>
                  <a:cubicBezTo>
                    <a:pt x="3108" y="15648"/>
                    <a:pt x="2394" y="15588"/>
                    <a:pt x="1727" y="15529"/>
                  </a:cubicBezTo>
                  <a:cubicBezTo>
                    <a:pt x="1489" y="15517"/>
                    <a:pt x="1239" y="15481"/>
                    <a:pt x="1001" y="15469"/>
                  </a:cubicBezTo>
                  <a:cubicBezTo>
                    <a:pt x="953" y="15469"/>
                    <a:pt x="893" y="15434"/>
                    <a:pt x="822" y="15410"/>
                  </a:cubicBezTo>
                  <a:cubicBezTo>
                    <a:pt x="1001" y="14636"/>
                    <a:pt x="1322" y="14029"/>
                    <a:pt x="1834" y="13529"/>
                  </a:cubicBezTo>
                  <a:cubicBezTo>
                    <a:pt x="2191" y="13195"/>
                    <a:pt x="2560" y="12897"/>
                    <a:pt x="2870" y="12636"/>
                  </a:cubicBezTo>
                  <a:cubicBezTo>
                    <a:pt x="3298" y="12302"/>
                    <a:pt x="3834" y="12076"/>
                    <a:pt x="4549" y="11969"/>
                  </a:cubicBezTo>
                  <a:lnTo>
                    <a:pt x="4549" y="11981"/>
                  </a:lnTo>
                  <a:cubicBezTo>
                    <a:pt x="4465" y="12481"/>
                    <a:pt x="4822" y="12659"/>
                    <a:pt x="5049" y="12778"/>
                  </a:cubicBezTo>
                  <a:cubicBezTo>
                    <a:pt x="5392" y="12950"/>
                    <a:pt x="5835" y="13137"/>
                    <a:pt x="6366" y="13137"/>
                  </a:cubicBezTo>
                  <a:cubicBezTo>
                    <a:pt x="6497" y="13137"/>
                    <a:pt x="6633" y="13126"/>
                    <a:pt x="6775" y="13100"/>
                  </a:cubicBezTo>
                  <a:cubicBezTo>
                    <a:pt x="7108" y="13040"/>
                    <a:pt x="7406" y="12874"/>
                    <a:pt x="7728" y="12600"/>
                  </a:cubicBezTo>
                  <a:cubicBezTo>
                    <a:pt x="7882" y="12445"/>
                    <a:pt x="7930" y="12183"/>
                    <a:pt x="7966" y="12005"/>
                  </a:cubicBezTo>
                  <a:cubicBezTo>
                    <a:pt x="7978" y="11945"/>
                    <a:pt x="7989" y="11802"/>
                    <a:pt x="8001" y="11766"/>
                  </a:cubicBezTo>
                  <a:close/>
                  <a:moveTo>
                    <a:pt x="7165" y="0"/>
                  </a:moveTo>
                  <a:cubicBezTo>
                    <a:pt x="6492" y="0"/>
                    <a:pt x="5790" y="140"/>
                    <a:pt x="5061" y="420"/>
                  </a:cubicBezTo>
                  <a:cubicBezTo>
                    <a:pt x="4179" y="765"/>
                    <a:pt x="3394" y="1372"/>
                    <a:pt x="2691" y="2277"/>
                  </a:cubicBezTo>
                  <a:cubicBezTo>
                    <a:pt x="2108" y="3039"/>
                    <a:pt x="1786" y="3777"/>
                    <a:pt x="1691" y="4575"/>
                  </a:cubicBezTo>
                  <a:cubicBezTo>
                    <a:pt x="1679" y="4658"/>
                    <a:pt x="1679" y="4766"/>
                    <a:pt x="1667" y="4849"/>
                  </a:cubicBezTo>
                  <a:cubicBezTo>
                    <a:pt x="774" y="5087"/>
                    <a:pt x="679" y="5670"/>
                    <a:pt x="715" y="6099"/>
                  </a:cubicBezTo>
                  <a:cubicBezTo>
                    <a:pt x="762" y="6837"/>
                    <a:pt x="1084" y="7171"/>
                    <a:pt x="1846" y="7278"/>
                  </a:cubicBezTo>
                  <a:cubicBezTo>
                    <a:pt x="2013" y="8230"/>
                    <a:pt x="2429" y="9064"/>
                    <a:pt x="2786" y="9671"/>
                  </a:cubicBezTo>
                  <a:cubicBezTo>
                    <a:pt x="2882" y="9873"/>
                    <a:pt x="3048" y="10028"/>
                    <a:pt x="3227" y="10147"/>
                  </a:cubicBezTo>
                  <a:cubicBezTo>
                    <a:pt x="3596" y="10385"/>
                    <a:pt x="4001" y="10623"/>
                    <a:pt x="4453" y="10850"/>
                  </a:cubicBezTo>
                  <a:cubicBezTo>
                    <a:pt x="4549" y="10909"/>
                    <a:pt x="4596" y="10969"/>
                    <a:pt x="4584" y="11159"/>
                  </a:cubicBezTo>
                  <a:cubicBezTo>
                    <a:pt x="4584" y="11207"/>
                    <a:pt x="4584" y="11207"/>
                    <a:pt x="4430" y="11254"/>
                  </a:cubicBezTo>
                  <a:lnTo>
                    <a:pt x="4394" y="11266"/>
                  </a:lnTo>
                  <a:cubicBezTo>
                    <a:pt x="3465" y="11540"/>
                    <a:pt x="2644" y="11981"/>
                    <a:pt x="1893" y="12636"/>
                  </a:cubicBezTo>
                  <a:cubicBezTo>
                    <a:pt x="1143" y="13290"/>
                    <a:pt x="584" y="14112"/>
                    <a:pt x="179" y="15136"/>
                  </a:cubicBezTo>
                  <a:cubicBezTo>
                    <a:pt x="131" y="15255"/>
                    <a:pt x="108" y="15386"/>
                    <a:pt x="84" y="15505"/>
                  </a:cubicBezTo>
                  <a:cubicBezTo>
                    <a:pt x="72" y="15553"/>
                    <a:pt x="72" y="15612"/>
                    <a:pt x="60" y="15660"/>
                  </a:cubicBezTo>
                  <a:cubicBezTo>
                    <a:pt x="0" y="15945"/>
                    <a:pt x="131" y="16148"/>
                    <a:pt x="429" y="16243"/>
                  </a:cubicBezTo>
                  <a:cubicBezTo>
                    <a:pt x="500" y="16255"/>
                    <a:pt x="596" y="16267"/>
                    <a:pt x="679" y="16279"/>
                  </a:cubicBezTo>
                  <a:cubicBezTo>
                    <a:pt x="893" y="16303"/>
                    <a:pt x="1120" y="16326"/>
                    <a:pt x="1322" y="16338"/>
                  </a:cubicBezTo>
                  <a:cubicBezTo>
                    <a:pt x="1810" y="16386"/>
                    <a:pt x="2334" y="16446"/>
                    <a:pt x="2846" y="16446"/>
                  </a:cubicBezTo>
                  <a:cubicBezTo>
                    <a:pt x="3417" y="16457"/>
                    <a:pt x="4013" y="16457"/>
                    <a:pt x="4608" y="16457"/>
                  </a:cubicBezTo>
                  <a:cubicBezTo>
                    <a:pt x="5358" y="16457"/>
                    <a:pt x="6096" y="16457"/>
                    <a:pt x="6858" y="16446"/>
                  </a:cubicBezTo>
                  <a:cubicBezTo>
                    <a:pt x="7144" y="16446"/>
                    <a:pt x="7430" y="16422"/>
                    <a:pt x="7692" y="16398"/>
                  </a:cubicBezTo>
                  <a:cubicBezTo>
                    <a:pt x="7942" y="16386"/>
                    <a:pt x="8216" y="16362"/>
                    <a:pt x="8466" y="16362"/>
                  </a:cubicBezTo>
                  <a:cubicBezTo>
                    <a:pt x="9513" y="16338"/>
                    <a:pt x="10549" y="16338"/>
                    <a:pt x="11716" y="16338"/>
                  </a:cubicBezTo>
                  <a:lnTo>
                    <a:pt x="11728" y="16338"/>
                  </a:lnTo>
                  <a:cubicBezTo>
                    <a:pt x="12323" y="16338"/>
                    <a:pt x="12466" y="16196"/>
                    <a:pt x="12490" y="15612"/>
                  </a:cubicBezTo>
                  <a:cubicBezTo>
                    <a:pt x="12490" y="15541"/>
                    <a:pt x="12490" y="15445"/>
                    <a:pt x="12466" y="15362"/>
                  </a:cubicBezTo>
                  <a:cubicBezTo>
                    <a:pt x="12311" y="14600"/>
                    <a:pt x="12145" y="13790"/>
                    <a:pt x="11561" y="13136"/>
                  </a:cubicBezTo>
                  <a:cubicBezTo>
                    <a:pt x="11538" y="13100"/>
                    <a:pt x="11502" y="13052"/>
                    <a:pt x="11490" y="13028"/>
                  </a:cubicBezTo>
                  <a:lnTo>
                    <a:pt x="11466" y="12981"/>
                  </a:lnTo>
                  <a:cubicBezTo>
                    <a:pt x="10573" y="11695"/>
                    <a:pt x="9454" y="11052"/>
                    <a:pt x="8049" y="11004"/>
                  </a:cubicBezTo>
                  <a:cubicBezTo>
                    <a:pt x="8061" y="11004"/>
                    <a:pt x="8085" y="10981"/>
                    <a:pt x="8132" y="10969"/>
                  </a:cubicBezTo>
                  <a:cubicBezTo>
                    <a:pt x="8228" y="10945"/>
                    <a:pt x="8323" y="10897"/>
                    <a:pt x="8382" y="10873"/>
                  </a:cubicBezTo>
                  <a:cubicBezTo>
                    <a:pt x="8942" y="10611"/>
                    <a:pt x="9764" y="10195"/>
                    <a:pt x="10287" y="9385"/>
                  </a:cubicBezTo>
                  <a:cubicBezTo>
                    <a:pt x="10764" y="8635"/>
                    <a:pt x="11240" y="7837"/>
                    <a:pt x="11442" y="6921"/>
                  </a:cubicBezTo>
                  <a:cubicBezTo>
                    <a:pt x="12085" y="6671"/>
                    <a:pt x="12395" y="6254"/>
                    <a:pt x="12383" y="5670"/>
                  </a:cubicBezTo>
                  <a:cubicBezTo>
                    <a:pt x="12371" y="5158"/>
                    <a:pt x="12085" y="4801"/>
                    <a:pt x="11538" y="4587"/>
                  </a:cubicBezTo>
                  <a:lnTo>
                    <a:pt x="11538" y="4575"/>
                  </a:lnTo>
                  <a:cubicBezTo>
                    <a:pt x="11526" y="4480"/>
                    <a:pt x="11502" y="4396"/>
                    <a:pt x="11526" y="4301"/>
                  </a:cubicBezTo>
                  <a:cubicBezTo>
                    <a:pt x="11526" y="3182"/>
                    <a:pt x="11145" y="2218"/>
                    <a:pt x="10418" y="1432"/>
                  </a:cubicBezTo>
                  <a:cubicBezTo>
                    <a:pt x="10371" y="1384"/>
                    <a:pt x="10335" y="1325"/>
                    <a:pt x="10299" y="1277"/>
                  </a:cubicBezTo>
                  <a:cubicBezTo>
                    <a:pt x="10216" y="1182"/>
                    <a:pt x="10121" y="1063"/>
                    <a:pt x="10002" y="967"/>
                  </a:cubicBezTo>
                  <a:cubicBezTo>
                    <a:pt x="9134" y="322"/>
                    <a:pt x="8184" y="0"/>
                    <a:pt x="7165" y="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9" name="Google Shape;539;p34">
              <a:extLst>
                <a:ext uri="{FF2B5EF4-FFF2-40B4-BE49-F238E27FC236}">
                  <a16:creationId xmlns:a16="http://schemas.microsoft.com/office/drawing/2014/main" id="{F7F48E71-A545-48E0-B78D-3AE798F37F6D}"/>
                </a:ext>
              </a:extLst>
            </p:cNvPr>
            <p:cNvSpPr/>
            <p:nvPr/>
          </p:nvSpPr>
          <p:spPr>
            <a:xfrm>
              <a:off x="5732850" y="1586850"/>
              <a:ext cx="514675" cy="296875"/>
            </a:xfrm>
            <a:custGeom>
              <a:avLst/>
              <a:gdLst/>
              <a:ahLst/>
              <a:cxnLst/>
              <a:rect l="l" t="t" r="r" b="b"/>
              <a:pathLst>
                <a:path w="20587" h="11875" extrusionOk="0">
                  <a:moveTo>
                    <a:pt x="15021" y="660"/>
                  </a:moveTo>
                  <a:cubicBezTo>
                    <a:pt x="15175" y="660"/>
                    <a:pt x="15332" y="663"/>
                    <a:pt x="15490" y="671"/>
                  </a:cubicBezTo>
                  <a:cubicBezTo>
                    <a:pt x="15574" y="671"/>
                    <a:pt x="15633" y="682"/>
                    <a:pt x="15705" y="682"/>
                  </a:cubicBezTo>
                  <a:cubicBezTo>
                    <a:pt x="15824" y="694"/>
                    <a:pt x="15955" y="694"/>
                    <a:pt x="16074" y="694"/>
                  </a:cubicBezTo>
                  <a:lnTo>
                    <a:pt x="16121" y="694"/>
                  </a:lnTo>
                  <a:cubicBezTo>
                    <a:pt x="16907" y="694"/>
                    <a:pt x="17693" y="921"/>
                    <a:pt x="18467" y="1385"/>
                  </a:cubicBezTo>
                  <a:cubicBezTo>
                    <a:pt x="19158" y="1778"/>
                    <a:pt x="19634" y="2421"/>
                    <a:pt x="19824" y="3242"/>
                  </a:cubicBezTo>
                  <a:cubicBezTo>
                    <a:pt x="19943" y="3683"/>
                    <a:pt x="19848" y="4183"/>
                    <a:pt x="19598" y="4623"/>
                  </a:cubicBezTo>
                  <a:cubicBezTo>
                    <a:pt x="19015" y="5635"/>
                    <a:pt x="18181" y="6278"/>
                    <a:pt x="17145" y="6505"/>
                  </a:cubicBezTo>
                  <a:cubicBezTo>
                    <a:pt x="17014" y="6528"/>
                    <a:pt x="16860" y="6528"/>
                    <a:pt x="16693" y="6528"/>
                  </a:cubicBezTo>
                  <a:lnTo>
                    <a:pt x="16598" y="6528"/>
                  </a:lnTo>
                  <a:cubicBezTo>
                    <a:pt x="16181" y="6540"/>
                    <a:pt x="16038" y="6647"/>
                    <a:pt x="15955" y="7052"/>
                  </a:cubicBezTo>
                  <a:lnTo>
                    <a:pt x="15883" y="7398"/>
                  </a:lnTo>
                  <a:cubicBezTo>
                    <a:pt x="15848" y="7552"/>
                    <a:pt x="15800" y="7719"/>
                    <a:pt x="15776" y="7886"/>
                  </a:cubicBezTo>
                  <a:cubicBezTo>
                    <a:pt x="15586" y="7659"/>
                    <a:pt x="15490" y="7374"/>
                    <a:pt x="15490" y="7005"/>
                  </a:cubicBezTo>
                  <a:lnTo>
                    <a:pt x="15490" y="6778"/>
                  </a:lnTo>
                  <a:lnTo>
                    <a:pt x="15062" y="6778"/>
                  </a:lnTo>
                  <a:cubicBezTo>
                    <a:pt x="15014" y="6778"/>
                    <a:pt x="14955" y="6778"/>
                    <a:pt x="14907" y="6802"/>
                  </a:cubicBezTo>
                  <a:cubicBezTo>
                    <a:pt x="14589" y="6855"/>
                    <a:pt x="14270" y="6882"/>
                    <a:pt x="13948" y="6882"/>
                  </a:cubicBezTo>
                  <a:cubicBezTo>
                    <a:pt x="13329" y="6882"/>
                    <a:pt x="12700" y="6784"/>
                    <a:pt x="12050" y="6588"/>
                  </a:cubicBezTo>
                  <a:cubicBezTo>
                    <a:pt x="11978" y="6564"/>
                    <a:pt x="11871" y="6528"/>
                    <a:pt x="11847" y="6516"/>
                  </a:cubicBezTo>
                  <a:cubicBezTo>
                    <a:pt x="11835" y="6469"/>
                    <a:pt x="11835" y="6386"/>
                    <a:pt x="11835" y="6290"/>
                  </a:cubicBezTo>
                  <a:lnTo>
                    <a:pt x="11835" y="6266"/>
                  </a:lnTo>
                  <a:cubicBezTo>
                    <a:pt x="11799" y="5576"/>
                    <a:pt x="11752" y="4909"/>
                    <a:pt x="11454" y="4278"/>
                  </a:cubicBezTo>
                  <a:cubicBezTo>
                    <a:pt x="11335" y="4016"/>
                    <a:pt x="11192" y="3742"/>
                    <a:pt x="11037" y="3528"/>
                  </a:cubicBezTo>
                  <a:cubicBezTo>
                    <a:pt x="10561" y="2814"/>
                    <a:pt x="10537" y="2695"/>
                    <a:pt x="11085" y="1933"/>
                  </a:cubicBezTo>
                  <a:cubicBezTo>
                    <a:pt x="11264" y="1635"/>
                    <a:pt x="11561" y="1409"/>
                    <a:pt x="11954" y="1242"/>
                  </a:cubicBezTo>
                  <a:cubicBezTo>
                    <a:pt x="12867" y="854"/>
                    <a:pt x="13881" y="660"/>
                    <a:pt x="15021" y="660"/>
                  </a:cubicBezTo>
                  <a:close/>
                  <a:moveTo>
                    <a:pt x="7132" y="2361"/>
                  </a:moveTo>
                  <a:cubicBezTo>
                    <a:pt x="7835" y="2361"/>
                    <a:pt x="8478" y="2528"/>
                    <a:pt x="9121" y="2849"/>
                  </a:cubicBezTo>
                  <a:cubicBezTo>
                    <a:pt x="10287" y="3445"/>
                    <a:pt x="10895" y="4421"/>
                    <a:pt x="11014" y="5909"/>
                  </a:cubicBezTo>
                  <a:cubicBezTo>
                    <a:pt x="11049" y="6243"/>
                    <a:pt x="11014" y="6624"/>
                    <a:pt x="10942" y="7112"/>
                  </a:cubicBezTo>
                  <a:cubicBezTo>
                    <a:pt x="10823" y="7814"/>
                    <a:pt x="10430" y="8314"/>
                    <a:pt x="9799" y="8648"/>
                  </a:cubicBezTo>
                  <a:cubicBezTo>
                    <a:pt x="8799" y="9136"/>
                    <a:pt x="7716" y="9434"/>
                    <a:pt x="6561" y="9505"/>
                  </a:cubicBezTo>
                  <a:cubicBezTo>
                    <a:pt x="6477" y="9505"/>
                    <a:pt x="6382" y="9505"/>
                    <a:pt x="6275" y="9493"/>
                  </a:cubicBezTo>
                  <a:cubicBezTo>
                    <a:pt x="6239" y="9493"/>
                    <a:pt x="6180" y="9493"/>
                    <a:pt x="6132" y="9469"/>
                  </a:cubicBezTo>
                  <a:cubicBezTo>
                    <a:pt x="6110" y="9469"/>
                    <a:pt x="6088" y="9468"/>
                    <a:pt x="6067" y="9468"/>
                  </a:cubicBezTo>
                  <a:cubicBezTo>
                    <a:pt x="5602" y="9468"/>
                    <a:pt x="5408" y="9598"/>
                    <a:pt x="5203" y="10065"/>
                  </a:cubicBezTo>
                  <a:cubicBezTo>
                    <a:pt x="5120" y="10291"/>
                    <a:pt x="5013" y="10517"/>
                    <a:pt x="4870" y="10719"/>
                  </a:cubicBezTo>
                  <a:cubicBezTo>
                    <a:pt x="4822" y="10648"/>
                    <a:pt x="4787" y="10577"/>
                    <a:pt x="4763" y="10505"/>
                  </a:cubicBezTo>
                  <a:cubicBezTo>
                    <a:pt x="4715" y="10410"/>
                    <a:pt x="4703" y="10303"/>
                    <a:pt x="4656" y="10207"/>
                  </a:cubicBezTo>
                  <a:cubicBezTo>
                    <a:pt x="4644" y="10148"/>
                    <a:pt x="4632" y="10088"/>
                    <a:pt x="4608" y="10041"/>
                  </a:cubicBezTo>
                  <a:cubicBezTo>
                    <a:pt x="4430" y="9445"/>
                    <a:pt x="4346" y="9386"/>
                    <a:pt x="3751" y="9386"/>
                  </a:cubicBezTo>
                  <a:lnTo>
                    <a:pt x="3668" y="9386"/>
                  </a:lnTo>
                  <a:cubicBezTo>
                    <a:pt x="2739" y="9374"/>
                    <a:pt x="1953" y="9100"/>
                    <a:pt x="1310" y="8552"/>
                  </a:cubicBezTo>
                  <a:cubicBezTo>
                    <a:pt x="941" y="8219"/>
                    <a:pt x="727" y="7767"/>
                    <a:pt x="703" y="7124"/>
                  </a:cubicBezTo>
                  <a:cubicBezTo>
                    <a:pt x="667" y="6433"/>
                    <a:pt x="834" y="5754"/>
                    <a:pt x="1203" y="5100"/>
                  </a:cubicBezTo>
                  <a:cubicBezTo>
                    <a:pt x="1703" y="4219"/>
                    <a:pt x="2298" y="3623"/>
                    <a:pt x="3048" y="3266"/>
                  </a:cubicBezTo>
                  <a:cubicBezTo>
                    <a:pt x="3310" y="3147"/>
                    <a:pt x="3560" y="3052"/>
                    <a:pt x="3846" y="2968"/>
                  </a:cubicBezTo>
                  <a:cubicBezTo>
                    <a:pt x="4918" y="2659"/>
                    <a:pt x="5823" y="2468"/>
                    <a:pt x="6680" y="2373"/>
                  </a:cubicBezTo>
                  <a:cubicBezTo>
                    <a:pt x="6835" y="2361"/>
                    <a:pt x="6977" y="2361"/>
                    <a:pt x="7132" y="2361"/>
                  </a:cubicBezTo>
                  <a:close/>
                  <a:moveTo>
                    <a:pt x="15126" y="1"/>
                  </a:moveTo>
                  <a:cubicBezTo>
                    <a:pt x="13938" y="1"/>
                    <a:pt x="12881" y="173"/>
                    <a:pt x="11919" y="528"/>
                  </a:cubicBezTo>
                  <a:cubicBezTo>
                    <a:pt x="11180" y="813"/>
                    <a:pt x="10692" y="1182"/>
                    <a:pt x="10347" y="1706"/>
                  </a:cubicBezTo>
                  <a:cubicBezTo>
                    <a:pt x="10228" y="1897"/>
                    <a:pt x="10121" y="2111"/>
                    <a:pt x="10014" y="2337"/>
                  </a:cubicBezTo>
                  <a:cubicBezTo>
                    <a:pt x="10002" y="2361"/>
                    <a:pt x="9990" y="2409"/>
                    <a:pt x="9978" y="2433"/>
                  </a:cubicBezTo>
                  <a:lnTo>
                    <a:pt x="9918" y="2409"/>
                  </a:lnTo>
                  <a:cubicBezTo>
                    <a:pt x="9752" y="2337"/>
                    <a:pt x="9585" y="2242"/>
                    <a:pt x="9442" y="2171"/>
                  </a:cubicBezTo>
                  <a:cubicBezTo>
                    <a:pt x="8680" y="1778"/>
                    <a:pt x="8073" y="1623"/>
                    <a:pt x="7442" y="1623"/>
                  </a:cubicBezTo>
                  <a:lnTo>
                    <a:pt x="7394" y="1623"/>
                  </a:lnTo>
                  <a:cubicBezTo>
                    <a:pt x="6787" y="1623"/>
                    <a:pt x="6168" y="1635"/>
                    <a:pt x="5537" y="1778"/>
                  </a:cubicBezTo>
                  <a:cubicBezTo>
                    <a:pt x="4858" y="1956"/>
                    <a:pt x="4299" y="2075"/>
                    <a:pt x="3787" y="2183"/>
                  </a:cubicBezTo>
                  <a:cubicBezTo>
                    <a:pt x="2929" y="2349"/>
                    <a:pt x="2155" y="2814"/>
                    <a:pt x="1417" y="3599"/>
                  </a:cubicBezTo>
                  <a:cubicBezTo>
                    <a:pt x="572" y="4481"/>
                    <a:pt x="72" y="5612"/>
                    <a:pt x="36" y="6874"/>
                  </a:cubicBezTo>
                  <a:cubicBezTo>
                    <a:pt x="0" y="7969"/>
                    <a:pt x="453" y="8850"/>
                    <a:pt x="1382" y="9434"/>
                  </a:cubicBezTo>
                  <a:cubicBezTo>
                    <a:pt x="2036" y="9850"/>
                    <a:pt x="2751" y="10076"/>
                    <a:pt x="3513" y="10112"/>
                  </a:cubicBezTo>
                  <a:cubicBezTo>
                    <a:pt x="3798" y="10136"/>
                    <a:pt x="3894" y="10219"/>
                    <a:pt x="4001" y="10553"/>
                  </a:cubicBezTo>
                  <a:cubicBezTo>
                    <a:pt x="4108" y="10874"/>
                    <a:pt x="4239" y="11208"/>
                    <a:pt x="4394" y="11517"/>
                  </a:cubicBezTo>
                  <a:lnTo>
                    <a:pt x="4406" y="11565"/>
                  </a:lnTo>
                  <a:cubicBezTo>
                    <a:pt x="4489" y="11743"/>
                    <a:pt x="4608" y="11839"/>
                    <a:pt x="4751" y="11874"/>
                  </a:cubicBezTo>
                  <a:lnTo>
                    <a:pt x="4787" y="11874"/>
                  </a:lnTo>
                  <a:cubicBezTo>
                    <a:pt x="4930" y="11874"/>
                    <a:pt x="5049" y="11803"/>
                    <a:pt x="5144" y="11660"/>
                  </a:cubicBezTo>
                  <a:cubicBezTo>
                    <a:pt x="5263" y="11529"/>
                    <a:pt x="5358" y="11386"/>
                    <a:pt x="5430" y="11231"/>
                  </a:cubicBezTo>
                  <a:lnTo>
                    <a:pt x="5465" y="11172"/>
                  </a:lnTo>
                  <a:cubicBezTo>
                    <a:pt x="5596" y="10934"/>
                    <a:pt x="5763" y="10672"/>
                    <a:pt x="5894" y="10386"/>
                  </a:cubicBezTo>
                  <a:cubicBezTo>
                    <a:pt x="5942" y="10291"/>
                    <a:pt x="5977" y="10279"/>
                    <a:pt x="6061" y="10267"/>
                  </a:cubicBezTo>
                  <a:cubicBezTo>
                    <a:pt x="6132" y="10267"/>
                    <a:pt x="6192" y="10255"/>
                    <a:pt x="6263" y="10255"/>
                  </a:cubicBezTo>
                  <a:cubicBezTo>
                    <a:pt x="6311" y="10255"/>
                    <a:pt x="6358" y="10231"/>
                    <a:pt x="6406" y="10231"/>
                  </a:cubicBezTo>
                  <a:cubicBezTo>
                    <a:pt x="7918" y="10172"/>
                    <a:pt x="9228" y="9791"/>
                    <a:pt x="10395" y="9076"/>
                  </a:cubicBezTo>
                  <a:cubicBezTo>
                    <a:pt x="10907" y="8743"/>
                    <a:pt x="11252" y="8326"/>
                    <a:pt x="11442" y="7767"/>
                  </a:cubicBezTo>
                  <a:cubicBezTo>
                    <a:pt x="11490" y="7612"/>
                    <a:pt x="11549" y="7481"/>
                    <a:pt x="11621" y="7338"/>
                  </a:cubicBezTo>
                  <a:cubicBezTo>
                    <a:pt x="11621" y="7314"/>
                    <a:pt x="11633" y="7314"/>
                    <a:pt x="11633" y="7302"/>
                  </a:cubicBezTo>
                  <a:cubicBezTo>
                    <a:pt x="12507" y="7511"/>
                    <a:pt x="13254" y="7619"/>
                    <a:pt x="13969" y="7619"/>
                  </a:cubicBezTo>
                  <a:cubicBezTo>
                    <a:pt x="14072" y="7619"/>
                    <a:pt x="14174" y="7616"/>
                    <a:pt x="14276" y="7612"/>
                  </a:cubicBezTo>
                  <a:cubicBezTo>
                    <a:pt x="14336" y="7612"/>
                    <a:pt x="14383" y="7612"/>
                    <a:pt x="14431" y="7600"/>
                  </a:cubicBezTo>
                  <a:cubicBezTo>
                    <a:pt x="14478" y="7594"/>
                    <a:pt x="14529" y="7591"/>
                    <a:pt x="14577" y="7591"/>
                  </a:cubicBezTo>
                  <a:cubicBezTo>
                    <a:pt x="14624" y="7591"/>
                    <a:pt x="14669" y="7594"/>
                    <a:pt x="14705" y="7600"/>
                  </a:cubicBezTo>
                  <a:cubicBezTo>
                    <a:pt x="14752" y="7600"/>
                    <a:pt x="14788" y="7636"/>
                    <a:pt x="14812" y="7648"/>
                  </a:cubicBezTo>
                  <a:cubicBezTo>
                    <a:pt x="14931" y="7850"/>
                    <a:pt x="15050" y="8064"/>
                    <a:pt x="15169" y="8291"/>
                  </a:cubicBezTo>
                  <a:cubicBezTo>
                    <a:pt x="15276" y="8469"/>
                    <a:pt x="15359" y="8648"/>
                    <a:pt x="15467" y="8826"/>
                  </a:cubicBezTo>
                  <a:cubicBezTo>
                    <a:pt x="15526" y="8910"/>
                    <a:pt x="15598" y="8981"/>
                    <a:pt x="15669" y="9029"/>
                  </a:cubicBezTo>
                  <a:cubicBezTo>
                    <a:pt x="15681" y="9041"/>
                    <a:pt x="15717" y="9064"/>
                    <a:pt x="15729" y="9076"/>
                  </a:cubicBezTo>
                  <a:lnTo>
                    <a:pt x="15931" y="9243"/>
                  </a:lnTo>
                  <a:lnTo>
                    <a:pt x="16074" y="9029"/>
                  </a:lnTo>
                  <a:cubicBezTo>
                    <a:pt x="16086" y="9017"/>
                    <a:pt x="16110" y="8981"/>
                    <a:pt x="16121" y="8969"/>
                  </a:cubicBezTo>
                  <a:cubicBezTo>
                    <a:pt x="16181" y="8898"/>
                    <a:pt x="16252" y="8826"/>
                    <a:pt x="16264" y="8707"/>
                  </a:cubicBezTo>
                  <a:cubicBezTo>
                    <a:pt x="16348" y="8386"/>
                    <a:pt x="16419" y="8064"/>
                    <a:pt x="16479" y="7731"/>
                  </a:cubicBezTo>
                  <a:cubicBezTo>
                    <a:pt x="16533" y="7382"/>
                    <a:pt x="16638" y="7313"/>
                    <a:pt x="16829" y="7313"/>
                  </a:cubicBezTo>
                  <a:cubicBezTo>
                    <a:pt x="16846" y="7313"/>
                    <a:pt x="16864" y="7313"/>
                    <a:pt x="16883" y="7314"/>
                  </a:cubicBezTo>
                  <a:cubicBezTo>
                    <a:pt x="16967" y="7314"/>
                    <a:pt x="17062" y="7302"/>
                    <a:pt x="17133" y="7290"/>
                  </a:cubicBezTo>
                  <a:cubicBezTo>
                    <a:pt x="17157" y="7290"/>
                    <a:pt x="17193" y="7278"/>
                    <a:pt x="17217" y="7278"/>
                  </a:cubicBezTo>
                  <a:cubicBezTo>
                    <a:pt x="18157" y="7159"/>
                    <a:pt x="18991" y="6647"/>
                    <a:pt x="19753" y="5731"/>
                  </a:cubicBezTo>
                  <a:cubicBezTo>
                    <a:pt x="20181" y="5207"/>
                    <a:pt x="20467" y="4504"/>
                    <a:pt x="20551" y="3671"/>
                  </a:cubicBezTo>
                  <a:cubicBezTo>
                    <a:pt x="20586" y="3409"/>
                    <a:pt x="20551" y="3087"/>
                    <a:pt x="20467" y="2837"/>
                  </a:cubicBezTo>
                  <a:cubicBezTo>
                    <a:pt x="20360" y="2552"/>
                    <a:pt x="20217" y="2254"/>
                    <a:pt x="20015" y="1956"/>
                  </a:cubicBezTo>
                  <a:cubicBezTo>
                    <a:pt x="19408" y="1063"/>
                    <a:pt x="18729" y="528"/>
                    <a:pt x="17872" y="313"/>
                  </a:cubicBezTo>
                  <a:cubicBezTo>
                    <a:pt x="17253" y="147"/>
                    <a:pt x="16645" y="87"/>
                    <a:pt x="16133" y="40"/>
                  </a:cubicBezTo>
                  <a:cubicBezTo>
                    <a:pt x="15787" y="14"/>
                    <a:pt x="15451" y="1"/>
                    <a:pt x="15126" y="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0" name="Google Shape;540;p34">
              <a:extLst>
                <a:ext uri="{FF2B5EF4-FFF2-40B4-BE49-F238E27FC236}">
                  <a16:creationId xmlns:a16="http://schemas.microsoft.com/office/drawing/2014/main" id="{9FDECF8D-BD51-47D2-880D-E7D62DDCBF6F}"/>
                </a:ext>
              </a:extLst>
            </p:cNvPr>
            <p:cNvSpPr/>
            <p:nvPr/>
          </p:nvSpPr>
          <p:spPr>
            <a:xfrm>
              <a:off x="6007000" y="1835175"/>
              <a:ext cx="264325" cy="227425"/>
            </a:xfrm>
            <a:custGeom>
              <a:avLst/>
              <a:gdLst/>
              <a:ahLst/>
              <a:cxnLst/>
              <a:rect l="l" t="t" r="r" b="b"/>
              <a:pathLst>
                <a:path w="10573" h="9097" extrusionOk="0">
                  <a:moveTo>
                    <a:pt x="9870" y="4418"/>
                  </a:moveTo>
                  <a:cubicBezTo>
                    <a:pt x="9454" y="4334"/>
                    <a:pt x="8918" y="4203"/>
                    <a:pt x="8549" y="4215"/>
                  </a:cubicBezTo>
                  <a:cubicBezTo>
                    <a:pt x="7989" y="4251"/>
                    <a:pt x="7441" y="4192"/>
                    <a:pt x="6906" y="4156"/>
                  </a:cubicBezTo>
                  <a:cubicBezTo>
                    <a:pt x="6584" y="4144"/>
                    <a:pt x="6275" y="4108"/>
                    <a:pt x="5941" y="4108"/>
                  </a:cubicBezTo>
                  <a:cubicBezTo>
                    <a:pt x="5632" y="4108"/>
                    <a:pt x="5453" y="3977"/>
                    <a:pt x="5358" y="3680"/>
                  </a:cubicBezTo>
                  <a:cubicBezTo>
                    <a:pt x="5251" y="3370"/>
                    <a:pt x="5120" y="3072"/>
                    <a:pt x="4989" y="2787"/>
                  </a:cubicBezTo>
                  <a:cubicBezTo>
                    <a:pt x="4905" y="2596"/>
                    <a:pt x="4751" y="2418"/>
                    <a:pt x="4643" y="2251"/>
                  </a:cubicBezTo>
                  <a:cubicBezTo>
                    <a:pt x="4382" y="2287"/>
                    <a:pt x="4358" y="2441"/>
                    <a:pt x="4322" y="2596"/>
                  </a:cubicBezTo>
                  <a:cubicBezTo>
                    <a:pt x="4203" y="2965"/>
                    <a:pt x="4084" y="3334"/>
                    <a:pt x="3977" y="3727"/>
                  </a:cubicBezTo>
                  <a:cubicBezTo>
                    <a:pt x="3917" y="3965"/>
                    <a:pt x="3786" y="4073"/>
                    <a:pt x="3548" y="4108"/>
                  </a:cubicBezTo>
                  <a:cubicBezTo>
                    <a:pt x="2869" y="4203"/>
                    <a:pt x="2203" y="4334"/>
                    <a:pt x="1548" y="4442"/>
                  </a:cubicBezTo>
                  <a:cubicBezTo>
                    <a:pt x="1072" y="4513"/>
                    <a:pt x="929" y="4525"/>
                    <a:pt x="881" y="4989"/>
                  </a:cubicBezTo>
                  <a:cubicBezTo>
                    <a:pt x="750" y="6239"/>
                    <a:pt x="964" y="7430"/>
                    <a:pt x="1441" y="8573"/>
                  </a:cubicBezTo>
                  <a:cubicBezTo>
                    <a:pt x="1476" y="8656"/>
                    <a:pt x="1524" y="8728"/>
                    <a:pt x="1548" y="8811"/>
                  </a:cubicBezTo>
                  <a:cubicBezTo>
                    <a:pt x="1560" y="8847"/>
                    <a:pt x="1548" y="8871"/>
                    <a:pt x="1548" y="8954"/>
                  </a:cubicBezTo>
                  <a:cubicBezTo>
                    <a:pt x="1167" y="9049"/>
                    <a:pt x="893" y="9097"/>
                    <a:pt x="476" y="9073"/>
                  </a:cubicBezTo>
                  <a:cubicBezTo>
                    <a:pt x="286" y="9049"/>
                    <a:pt x="274" y="8871"/>
                    <a:pt x="238" y="8716"/>
                  </a:cubicBezTo>
                  <a:cubicBezTo>
                    <a:pt x="179" y="8216"/>
                    <a:pt x="107" y="7728"/>
                    <a:pt x="95" y="7240"/>
                  </a:cubicBezTo>
                  <a:cubicBezTo>
                    <a:pt x="48" y="6001"/>
                    <a:pt x="0" y="4751"/>
                    <a:pt x="250" y="3537"/>
                  </a:cubicBezTo>
                  <a:cubicBezTo>
                    <a:pt x="429" y="2608"/>
                    <a:pt x="845" y="1787"/>
                    <a:pt x="1595" y="1215"/>
                  </a:cubicBezTo>
                  <a:cubicBezTo>
                    <a:pt x="2262" y="691"/>
                    <a:pt x="3048" y="382"/>
                    <a:pt x="3905" y="239"/>
                  </a:cubicBezTo>
                  <a:cubicBezTo>
                    <a:pt x="5513" y="1"/>
                    <a:pt x="7037" y="203"/>
                    <a:pt x="8489" y="941"/>
                  </a:cubicBezTo>
                  <a:cubicBezTo>
                    <a:pt x="9180" y="1298"/>
                    <a:pt x="9596" y="1906"/>
                    <a:pt x="9918" y="2608"/>
                  </a:cubicBezTo>
                  <a:cubicBezTo>
                    <a:pt x="10335" y="3549"/>
                    <a:pt x="10525" y="4549"/>
                    <a:pt x="10525" y="5573"/>
                  </a:cubicBezTo>
                  <a:cubicBezTo>
                    <a:pt x="10525" y="6132"/>
                    <a:pt x="10573" y="6704"/>
                    <a:pt x="10573" y="7263"/>
                  </a:cubicBezTo>
                  <a:cubicBezTo>
                    <a:pt x="10573" y="7621"/>
                    <a:pt x="10513" y="7966"/>
                    <a:pt x="10478" y="8311"/>
                  </a:cubicBezTo>
                  <a:cubicBezTo>
                    <a:pt x="10466" y="8502"/>
                    <a:pt x="10358" y="8621"/>
                    <a:pt x="10156" y="8633"/>
                  </a:cubicBezTo>
                  <a:cubicBezTo>
                    <a:pt x="9716" y="8668"/>
                    <a:pt x="9477" y="8740"/>
                    <a:pt x="9025" y="8775"/>
                  </a:cubicBezTo>
                  <a:cubicBezTo>
                    <a:pt x="9227" y="8299"/>
                    <a:pt x="9466" y="7859"/>
                    <a:pt x="9585" y="7406"/>
                  </a:cubicBezTo>
                  <a:cubicBezTo>
                    <a:pt x="9716" y="6930"/>
                    <a:pt x="9751" y="6430"/>
                    <a:pt x="9811" y="5942"/>
                  </a:cubicBezTo>
                  <a:cubicBezTo>
                    <a:pt x="9823" y="5454"/>
                    <a:pt x="9847" y="4965"/>
                    <a:pt x="9870" y="4418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1" name="Google Shape;541;p34">
              <a:extLst>
                <a:ext uri="{FF2B5EF4-FFF2-40B4-BE49-F238E27FC236}">
                  <a16:creationId xmlns:a16="http://schemas.microsoft.com/office/drawing/2014/main" id="{1D923AF9-653E-4F06-B6A0-8C662D6D2A5D}"/>
                </a:ext>
              </a:extLst>
            </p:cNvPr>
            <p:cNvSpPr/>
            <p:nvPr/>
          </p:nvSpPr>
          <p:spPr>
            <a:xfrm>
              <a:off x="6037350" y="1907500"/>
              <a:ext cx="203025" cy="186375"/>
            </a:xfrm>
            <a:custGeom>
              <a:avLst/>
              <a:gdLst/>
              <a:ahLst/>
              <a:cxnLst/>
              <a:rect l="l" t="t" r="r" b="b"/>
              <a:pathLst>
                <a:path w="8121" h="7455" extrusionOk="0">
                  <a:moveTo>
                    <a:pt x="3310" y="1"/>
                  </a:moveTo>
                  <a:cubicBezTo>
                    <a:pt x="3644" y="370"/>
                    <a:pt x="3751" y="775"/>
                    <a:pt x="3882" y="1156"/>
                  </a:cubicBezTo>
                  <a:cubicBezTo>
                    <a:pt x="4061" y="1656"/>
                    <a:pt x="4061" y="1632"/>
                    <a:pt x="4549" y="1668"/>
                  </a:cubicBezTo>
                  <a:cubicBezTo>
                    <a:pt x="5477" y="1715"/>
                    <a:pt x="6406" y="1787"/>
                    <a:pt x="7335" y="1834"/>
                  </a:cubicBezTo>
                  <a:cubicBezTo>
                    <a:pt x="7466" y="1846"/>
                    <a:pt x="7620" y="1811"/>
                    <a:pt x="7751" y="1811"/>
                  </a:cubicBezTo>
                  <a:cubicBezTo>
                    <a:pt x="8013" y="1811"/>
                    <a:pt x="8121" y="1906"/>
                    <a:pt x="8109" y="2168"/>
                  </a:cubicBezTo>
                  <a:cubicBezTo>
                    <a:pt x="8061" y="2894"/>
                    <a:pt x="8061" y="3513"/>
                    <a:pt x="7918" y="4227"/>
                  </a:cubicBezTo>
                  <a:cubicBezTo>
                    <a:pt x="7704" y="5192"/>
                    <a:pt x="7168" y="5978"/>
                    <a:pt x="6311" y="6513"/>
                  </a:cubicBezTo>
                  <a:cubicBezTo>
                    <a:pt x="5858" y="6799"/>
                    <a:pt x="5430" y="7133"/>
                    <a:pt x="4894" y="7264"/>
                  </a:cubicBezTo>
                  <a:cubicBezTo>
                    <a:pt x="4227" y="7430"/>
                    <a:pt x="3549" y="7454"/>
                    <a:pt x="2894" y="7228"/>
                  </a:cubicBezTo>
                  <a:cubicBezTo>
                    <a:pt x="2120" y="6966"/>
                    <a:pt x="1382" y="6633"/>
                    <a:pt x="858" y="5954"/>
                  </a:cubicBezTo>
                  <a:cubicBezTo>
                    <a:pt x="560" y="5549"/>
                    <a:pt x="358" y="5085"/>
                    <a:pt x="262" y="4608"/>
                  </a:cubicBezTo>
                  <a:cubicBezTo>
                    <a:pt x="131" y="3966"/>
                    <a:pt x="84" y="3299"/>
                    <a:pt x="12" y="2644"/>
                  </a:cubicBezTo>
                  <a:cubicBezTo>
                    <a:pt x="0" y="2573"/>
                    <a:pt x="12" y="2513"/>
                    <a:pt x="12" y="2442"/>
                  </a:cubicBezTo>
                  <a:cubicBezTo>
                    <a:pt x="72" y="1906"/>
                    <a:pt x="84" y="2025"/>
                    <a:pt x="608" y="1930"/>
                  </a:cubicBezTo>
                  <a:cubicBezTo>
                    <a:pt x="1203" y="1846"/>
                    <a:pt x="1798" y="1751"/>
                    <a:pt x="2406" y="1668"/>
                  </a:cubicBezTo>
                  <a:cubicBezTo>
                    <a:pt x="2679" y="1620"/>
                    <a:pt x="2882" y="1561"/>
                    <a:pt x="2929" y="1215"/>
                  </a:cubicBezTo>
                  <a:cubicBezTo>
                    <a:pt x="2977" y="918"/>
                    <a:pt x="3096" y="620"/>
                    <a:pt x="3179" y="322"/>
                  </a:cubicBezTo>
                  <a:cubicBezTo>
                    <a:pt x="3215" y="227"/>
                    <a:pt x="3251" y="132"/>
                    <a:pt x="3310" y="1"/>
                  </a:cubicBezTo>
                  <a:close/>
                  <a:moveTo>
                    <a:pt x="4358" y="4406"/>
                  </a:moveTo>
                  <a:cubicBezTo>
                    <a:pt x="4132" y="4430"/>
                    <a:pt x="3906" y="4466"/>
                    <a:pt x="3691" y="4478"/>
                  </a:cubicBezTo>
                  <a:cubicBezTo>
                    <a:pt x="3465" y="4489"/>
                    <a:pt x="3239" y="4489"/>
                    <a:pt x="3013" y="4501"/>
                  </a:cubicBezTo>
                  <a:cubicBezTo>
                    <a:pt x="2798" y="4525"/>
                    <a:pt x="2715" y="4608"/>
                    <a:pt x="2751" y="4835"/>
                  </a:cubicBezTo>
                  <a:cubicBezTo>
                    <a:pt x="2775" y="5013"/>
                    <a:pt x="2822" y="5192"/>
                    <a:pt x="2870" y="5370"/>
                  </a:cubicBezTo>
                  <a:cubicBezTo>
                    <a:pt x="3013" y="5871"/>
                    <a:pt x="3358" y="6132"/>
                    <a:pt x="3941" y="6144"/>
                  </a:cubicBezTo>
                  <a:cubicBezTo>
                    <a:pt x="4382" y="6156"/>
                    <a:pt x="4763" y="5871"/>
                    <a:pt x="4906" y="5418"/>
                  </a:cubicBezTo>
                  <a:cubicBezTo>
                    <a:pt x="4942" y="5347"/>
                    <a:pt x="4953" y="5251"/>
                    <a:pt x="4965" y="5180"/>
                  </a:cubicBezTo>
                  <a:cubicBezTo>
                    <a:pt x="5144" y="4466"/>
                    <a:pt x="5084" y="4394"/>
                    <a:pt x="4358" y="4406"/>
                  </a:cubicBezTo>
                  <a:close/>
                  <a:moveTo>
                    <a:pt x="6347" y="3418"/>
                  </a:moveTo>
                  <a:cubicBezTo>
                    <a:pt x="6347" y="3144"/>
                    <a:pt x="6275" y="2977"/>
                    <a:pt x="6132" y="2977"/>
                  </a:cubicBezTo>
                  <a:cubicBezTo>
                    <a:pt x="5977" y="2977"/>
                    <a:pt x="5858" y="3180"/>
                    <a:pt x="5894" y="3454"/>
                  </a:cubicBezTo>
                  <a:cubicBezTo>
                    <a:pt x="5906" y="3620"/>
                    <a:pt x="5870" y="3823"/>
                    <a:pt x="6108" y="3858"/>
                  </a:cubicBezTo>
                  <a:cubicBezTo>
                    <a:pt x="6263" y="3870"/>
                    <a:pt x="6347" y="3704"/>
                    <a:pt x="6347" y="3418"/>
                  </a:cubicBezTo>
                  <a:close/>
                  <a:moveTo>
                    <a:pt x="2203" y="3692"/>
                  </a:moveTo>
                  <a:cubicBezTo>
                    <a:pt x="2179" y="3608"/>
                    <a:pt x="2167" y="3525"/>
                    <a:pt x="2120" y="3442"/>
                  </a:cubicBezTo>
                  <a:cubicBezTo>
                    <a:pt x="2096" y="3394"/>
                    <a:pt x="2025" y="3311"/>
                    <a:pt x="1977" y="3335"/>
                  </a:cubicBezTo>
                  <a:cubicBezTo>
                    <a:pt x="1917" y="3346"/>
                    <a:pt x="1822" y="3406"/>
                    <a:pt x="1810" y="3465"/>
                  </a:cubicBezTo>
                  <a:cubicBezTo>
                    <a:pt x="1763" y="3585"/>
                    <a:pt x="1751" y="3716"/>
                    <a:pt x="1763" y="3835"/>
                  </a:cubicBezTo>
                  <a:cubicBezTo>
                    <a:pt x="1786" y="3930"/>
                    <a:pt x="1870" y="4049"/>
                    <a:pt x="1965" y="4073"/>
                  </a:cubicBezTo>
                  <a:cubicBezTo>
                    <a:pt x="2108" y="4120"/>
                    <a:pt x="2167" y="3977"/>
                    <a:pt x="2203" y="3835"/>
                  </a:cubicBezTo>
                  <a:cubicBezTo>
                    <a:pt x="2203" y="3799"/>
                    <a:pt x="2179" y="3763"/>
                    <a:pt x="2203" y="369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2" name="Google Shape;542;p34">
              <a:extLst>
                <a:ext uri="{FF2B5EF4-FFF2-40B4-BE49-F238E27FC236}">
                  <a16:creationId xmlns:a16="http://schemas.microsoft.com/office/drawing/2014/main" id="{36B58637-1F5D-4DBF-94A1-9215128916C4}"/>
                </a:ext>
              </a:extLst>
            </p:cNvPr>
            <p:cNvSpPr/>
            <p:nvPr/>
          </p:nvSpPr>
          <p:spPr>
            <a:xfrm>
              <a:off x="5995375" y="2128375"/>
              <a:ext cx="270600" cy="103600"/>
            </a:xfrm>
            <a:custGeom>
              <a:avLst/>
              <a:gdLst/>
              <a:ahLst/>
              <a:cxnLst/>
              <a:rect l="l" t="t" r="r" b="b"/>
              <a:pathLst>
                <a:path w="10824" h="4144" extrusionOk="0">
                  <a:moveTo>
                    <a:pt x="4132" y="0"/>
                  </a:moveTo>
                  <a:cubicBezTo>
                    <a:pt x="4144" y="262"/>
                    <a:pt x="4335" y="357"/>
                    <a:pt x="4513" y="453"/>
                  </a:cubicBezTo>
                  <a:cubicBezTo>
                    <a:pt x="5180" y="810"/>
                    <a:pt x="5870" y="798"/>
                    <a:pt x="6573" y="596"/>
                  </a:cubicBezTo>
                  <a:cubicBezTo>
                    <a:pt x="6668" y="572"/>
                    <a:pt x="6811" y="536"/>
                    <a:pt x="6871" y="453"/>
                  </a:cubicBezTo>
                  <a:cubicBezTo>
                    <a:pt x="7049" y="215"/>
                    <a:pt x="7287" y="238"/>
                    <a:pt x="7502" y="262"/>
                  </a:cubicBezTo>
                  <a:cubicBezTo>
                    <a:pt x="8037" y="274"/>
                    <a:pt x="8502" y="465"/>
                    <a:pt x="8930" y="810"/>
                  </a:cubicBezTo>
                  <a:cubicBezTo>
                    <a:pt x="9764" y="1465"/>
                    <a:pt x="10288" y="2346"/>
                    <a:pt x="10716" y="3274"/>
                  </a:cubicBezTo>
                  <a:cubicBezTo>
                    <a:pt x="10764" y="3393"/>
                    <a:pt x="10776" y="3513"/>
                    <a:pt x="10812" y="3655"/>
                  </a:cubicBezTo>
                  <a:cubicBezTo>
                    <a:pt x="10823" y="3715"/>
                    <a:pt x="10800" y="3751"/>
                    <a:pt x="10800" y="3858"/>
                  </a:cubicBezTo>
                  <a:cubicBezTo>
                    <a:pt x="10288" y="3894"/>
                    <a:pt x="9800" y="3905"/>
                    <a:pt x="9288" y="3929"/>
                  </a:cubicBezTo>
                  <a:cubicBezTo>
                    <a:pt x="8395" y="3977"/>
                    <a:pt x="7525" y="4013"/>
                    <a:pt x="6632" y="4048"/>
                  </a:cubicBezTo>
                  <a:cubicBezTo>
                    <a:pt x="6013" y="4084"/>
                    <a:pt x="5418" y="4144"/>
                    <a:pt x="4811" y="4108"/>
                  </a:cubicBezTo>
                  <a:cubicBezTo>
                    <a:pt x="3370" y="4025"/>
                    <a:pt x="1930" y="3929"/>
                    <a:pt x="465" y="3929"/>
                  </a:cubicBezTo>
                  <a:cubicBezTo>
                    <a:pt x="346" y="3929"/>
                    <a:pt x="227" y="3905"/>
                    <a:pt x="108" y="3905"/>
                  </a:cubicBezTo>
                  <a:cubicBezTo>
                    <a:pt x="1" y="3358"/>
                    <a:pt x="453" y="2262"/>
                    <a:pt x="1096" y="1429"/>
                  </a:cubicBezTo>
                  <a:cubicBezTo>
                    <a:pt x="1632" y="774"/>
                    <a:pt x="2953" y="0"/>
                    <a:pt x="4132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3" name="Google Shape;543;p34">
              <a:extLst>
                <a:ext uri="{FF2B5EF4-FFF2-40B4-BE49-F238E27FC236}">
                  <a16:creationId xmlns:a16="http://schemas.microsoft.com/office/drawing/2014/main" id="{CAAFDA24-DB5E-4090-8B1D-1C2149DEEFF0}"/>
                </a:ext>
              </a:extLst>
            </p:cNvPr>
            <p:cNvSpPr/>
            <p:nvPr/>
          </p:nvSpPr>
          <p:spPr>
            <a:xfrm>
              <a:off x="6108775" y="2101575"/>
              <a:ext cx="53625" cy="34250"/>
            </a:xfrm>
            <a:custGeom>
              <a:avLst/>
              <a:gdLst/>
              <a:ahLst/>
              <a:cxnLst/>
              <a:rect l="l" t="t" r="r" b="b"/>
              <a:pathLst>
                <a:path w="2145" h="1370" extrusionOk="0">
                  <a:moveTo>
                    <a:pt x="2037" y="1"/>
                  </a:moveTo>
                  <a:cubicBezTo>
                    <a:pt x="2144" y="334"/>
                    <a:pt x="2108" y="679"/>
                    <a:pt x="2096" y="1036"/>
                  </a:cubicBezTo>
                  <a:cubicBezTo>
                    <a:pt x="2096" y="1096"/>
                    <a:pt x="1977" y="1191"/>
                    <a:pt x="1882" y="1215"/>
                  </a:cubicBezTo>
                  <a:cubicBezTo>
                    <a:pt x="1311" y="1370"/>
                    <a:pt x="751" y="1334"/>
                    <a:pt x="215" y="1096"/>
                  </a:cubicBezTo>
                  <a:cubicBezTo>
                    <a:pt x="132" y="1048"/>
                    <a:pt x="25" y="941"/>
                    <a:pt x="13" y="846"/>
                  </a:cubicBezTo>
                  <a:cubicBezTo>
                    <a:pt x="1" y="572"/>
                    <a:pt x="13" y="298"/>
                    <a:pt x="25" y="13"/>
                  </a:cubicBezTo>
                  <a:cubicBezTo>
                    <a:pt x="727" y="1"/>
                    <a:pt x="1346" y="1"/>
                    <a:pt x="20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4" name="Google Shape;544;p34">
              <a:extLst>
                <a:ext uri="{FF2B5EF4-FFF2-40B4-BE49-F238E27FC236}">
                  <a16:creationId xmlns:a16="http://schemas.microsoft.com/office/drawing/2014/main" id="{DB4807AC-B282-446C-8F87-C409501181AD}"/>
                </a:ext>
              </a:extLst>
            </p:cNvPr>
            <p:cNvSpPr/>
            <p:nvPr/>
          </p:nvSpPr>
          <p:spPr>
            <a:xfrm>
              <a:off x="5714700" y="1971800"/>
              <a:ext cx="267000" cy="197375"/>
            </a:xfrm>
            <a:custGeom>
              <a:avLst/>
              <a:gdLst/>
              <a:ahLst/>
              <a:cxnLst/>
              <a:rect l="l" t="t" r="r" b="b"/>
              <a:pathLst>
                <a:path w="10680" h="7895" extrusionOk="0">
                  <a:moveTo>
                    <a:pt x="9835" y="3406"/>
                  </a:moveTo>
                  <a:cubicBezTo>
                    <a:pt x="9811" y="3489"/>
                    <a:pt x="9775" y="3572"/>
                    <a:pt x="9775" y="3644"/>
                  </a:cubicBezTo>
                  <a:cubicBezTo>
                    <a:pt x="9692" y="4584"/>
                    <a:pt x="9239" y="5358"/>
                    <a:pt x="8739" y="6108"/>
                  </a:cubicBezTo>
                  <a:cubicBezTo>
                    <a:pt x="8073" y="7073"/>
                    <a:pt x="7108" y="7597"/>
                    <a:pt x="5953" y="7740"/>
                  </a:cubicBezTo>
                  <a:cubicBezTo>
                    <a:pt x="4775" y="7894"/>
                    <a:pt x="3679" y="7621"/>
                    <a:pt x="2679" y="7013"/>
                  </a:cubicBezTo>
                  <a:cubicBezTo>
                    <a:pt x="2393" y="6835"/>
                    <a:pt x="2119" y="6561"/>
                    <a:pt x="1941" y="6263"/>
                  </a:cubicBezTo>
                  <a:cubicBezTo>
                    <a:pt x="1512" y="5573"/>
                    <a:pt x="1203" y="4823"/>
                    <a:pt x="1155" y="3977"/>
                  </a:cubicBezTo>
                  <a:cubicBezTo>
                    <a:pt x="1155" y="3822"/>
                    <a:pt x="1095" y="3691"/>
                    <a:pt x="1048" y="3489"/>
                  </a:cubicBezTo>
                  <a:cubicBezTo>
                    <a:pt x="786" y="3691"/>
                    <a:pt x="548" y="3882"/>
                    <a:pt x="262" y="3644"/>
                  </a:cubicBezTo>
                  <a:cubicBezTo>
                    <a:pt x="83" y="3501"/>
                    <a:pt x="0" y="3072"/>
                    <a:pt x="107" y="2810"/>
                  </a:cubicBezTo>
                  <a:cubicBezTo>
                    <a:pt x="226" y="2548"/>
                    <a:pt x="333" y="2489"/>
                    <a:pt x="798" y="2513"/>
                  </a:cubicBezTo>
                  <a:cubicBezTo>
                    <a:pt x="1036" y="2334"/>
                    <a:pt x="1131" y="2096"/>
                    <a:pt x="1179" y="1798"/>
                  </a:cubicBezTo>
                  <a:cubicBezTo>
                    <a:pt x="1238" y="1358"/>
                    <a:pt x="1369" y="1286"/>
                    <a:pt x="1810" y="1263"/>
                  </a:cubicBezTo>
                  <a:cubicBezTo>
                    <a:pt x="3000" y="1227"/>
                    <a:pt x="4120" y="941"/>
                    <a:pt x="5096" y="239"/>
                  </a:cubicBezTo>
                  <a:cubicBezTo>
                    <a:pt x="5179" y="179"/>
                    <a:pt x="5263" y="132"/>
                    <a:pt x="5358" y="96"/>
                  </a:cubicBezTo>
                  <a:cubicBezTo>
                    <a:pt x="5429" y="60"/>
                    <a:pt x="5501" y="36"/>
                    <a:pt x="5596" y="1"/>
                  </a:cubicBezTo>
                  <a:cubicBezTo>
                    <a:pt x="5656" y="60"/>
                    <a:pt x="5727" y="120"/>
                    <a:pt x="5751" y="191"/>
                  </a:cubicBezTo>
                  <a:cubicBezTo>
                    <a:pt x="6096" y="905"/>
                    <a:pt x="6727" y="1239"/>
                    <a:pt x="7442" y="1417"/>
                  </a:cubicBezTo>
                  <a:cubicBezTo>
                    <a:pt x="8120" y="1596"/>
                    <a:pt x="8811" y="1727"/>
                    <a:pt x="9489" y="1858"/>
                  </a:cubicBezTo>
                  <a:cubicBezTo>
                    <a:pt x="9680" y="1906"/>
                    <a:pt x="9763" y="2001"/>
                    <a:pt x="9775" y="2156"/>
                  </a:cubicBezTo>
                  <a:cubicBezTo>
                    <a:pt x="9787" y="2275"/>
                    <a:pt x="9799" y="2394"/>
                    <a:pt x="9823" y="2608"/>
                  </a:cubicBezTo>
                  <a:cubicBezTo>
                    <a:pt x="10001" y="2477"/>
                    <a:pt x="10085" y="2394"/>
                    <a:pt x="10192" y="2310"/>
                  </a:cubicBezTo>
                  <a:cubicBezTo>
                    <a:pt x="10549" y="2453"/>
                    <a:pt x="10680" y="2691"/>
                    <a:pt x="10597" y="3013"/>
                  </a:cubicBezTo>
                  <a:cubicBezTo>
                    <a:pt x="10501" y="3418"/>
                    <a:pt x="10287" y="3525"/>
                    <a:pt x="9835" y="3406"/>
                  </a:cubicBezTo>
                  <a:close/>
                  <a:moveTo>
                    <a:pt x="4786" y="4322"/>
                  </a:moveTo>
                  <a:lnTo>
                    <a:pt x="4786" y="4346"/>
                  </a:lnTo>
                  <a:cubicBezTo>
                    <a:pt x="4644" y="4346"/>
                    <a:pt x="4477" y="4334"/>
                    <a:pt x="4334" y="4334"/>
                  </a:cubicBezTo>
                  <a:cubicBezTo>
                    <a:pt x="3953" y="4334"/>
                    <a:pt x="3810" y="4477"/>
                    <a:pt x="3953" y="4823"/>
                  </a:cubicBezTo>
                  <a:cubicBezTo>
                    <a:pt x="4096" y="5132"/>
                    <a:pt x="4251" y="5465"/>
                    <a:pt x="4489" y="5704"/>
                  </a:cubicBezTo>
                  <a:cubicBezTo>
                    <a:pt x="4965" y="6192"/>
                    <a:pt x="5656" y="6275"/>
                    <a:pt x="6215" y="5656"/>
                  </a:cubicBezTo>
                  <a:cubicBezTo>
                    <a:pt x="6453" y="5382"/>
                    <a:pt x="6549" y="5073"/>
                    <a:pt x="6620" y="4751"/>
                  </a:cubicBezTo>
                  <a:cubicBezTo>
                    <a:pt x="6691" y="4406"/>
                    <a:pt x="6608" y="4334"/>
                    <a:pt x="6251" y="4311"/>
                  </a:cubicBezTo>
                  <a:cubicBezTo>
                    <a:pt x="5763" y="4299"/>
                    <a:pt x="5263" y="4322"/>
                    <a:pt x="4786" y="4322"/>
                  </a:cubicBezTo>
                  <a:close/>
                  <a:moveTo>
                    <a:pt x="3203" y="3501"/>
                  </a:moveTo>
                  <a:cubicBezTo>
                    <a:pt x="3453" y="3156"/>
                    <a:pt x="3453" y="2882"/>
                    <a:pt x="3334" y="2620"/>
                  </a:cubicBezTo>
                  <a:cubicBezTo>
                    <a:pt x="3274" y="2501"/>
                    <a:pt x="3108" y="2489"/>
                    <a:pt x="3084" y="2620"/>
                  </a:cubicBezTo>
                  <a:cubicBezTo>
                    <a:pt x="3036" y="2798"/>
                    <a:pt x="3024" y="2977"/>
                    <a:pt x="3036" y="3156"/>
                  </a:cubicBezTo>
                  <a:cubicBezTo>
                    <a:pt x="3036" y="3251"/>
                    <a:pt x="3120" y="3334"/>
                    <a:pt x="3203" y="3501"/>
                  </a:cubicBezTo>
                  <a:close/>
                  <a:moveTo>
                    <a:pt x="7584" y="2513"/>
                  </a:moveTo>
                  <a:cubicBezTo>
                    <a:pt x="7370" y="2715"/>
                    <a:pt x="7275" y="3013"/>
                    <a:pt x="7370" y="3203"/>
                  </a:cubicBezTo>
                  <a:cubicBezTo>
                    <a:pt x="7394" y="3263"/>
                    <a:pt x="7453" y="3322"/>
                    <a:pt x="7513" y="3322"/>
                  </a:cubicBezTo>
                  <a:cubicBezTo>
                    <a:pt x="7572" y="3322"/>
                    <a:pt x="7644" y="3275"/>
                    <a:pt x="7680" y="3215"/>
                  </a:cubicBezTo>
                  <a:cubicBezTo>
                    <a:pt x="7763" y="2989"/>
                    <a:pt x="7751" y="2775"/>
                    <a:pt x="7584" y="25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5" name="Google Shape;545;p34">
              <a:extLst>
                <a:ext uri="{FF2B5EF4-FFF2-40B4-BE49-F238E27FC236}">
                  <a16:creationId xmlns:a16="http://schemas.microsoft.com/office/drawing/2014/main" id="{153B099C-8C86-419C-9505-CCC4443722C8}"/>
                </a:ext>
              </a:extLst>
            </p:cNvPr>
            <p:cNvSpPr/>
            <p:nvPr/>
          </p:nvSpPr>
          <p:spPr>
            <a:xfrm>
              <a:off x="5699500" y="2187900"/>
              <a:ext cx="284600" cy="110450"/>
            </a:xfrm>
            <a:custGeom>
              <a:avLst/>
              <a:gdLst/>
              <a:ahLst/>
              <a:cxnLst/>
              <a:rect l="l" t="t" r="r" b="b"/>
              <a:pathLst>
                <a:path w="11384" h="4418" extrusionOk="0">
                  <a:moveTo>
                    <a:pt x="1" y="4013"/>
                  </a:moveTo>
                  <a:cubicBezTo>
                    <a:pt x="156" y="3191"/>
                    <a:pt x="501" y="2465"/>
                    <a:pt x="1108" y="1882"/>
                  </a:cubicBezTo>
                  <a:cubicBezTo>
                    <a:pt x="1442" y="1548"/>
                    <a:pt x="1811" y="1251"/>
                    <a:pt x="2168" y="965"/>
                  </a:cubicBezTo>
                  <a:cubicBezTo>
                    <a:pt x="2727" y="524"/>
                    <a:pt x="3406" y="322"/>
                    <a:pt x="4132" y="227"/>
                  </a:cubicBezTo>
                  <a:cubicBezTo>
                    <a:pt x="4168" y="334"/>
                    <a:pt x="4216" y="429"/>
                    <a:pt x="4204" y="512"/>
                  </a:cubicBezTo>
                  <a:cubicBezTo>
                    <a:pt x="4144" y="834"/>
                    <a:pt x="4347" y="941"/>
                    <a:pt x="4585" y="1072"/>
                  </a:cubicBezTo>
                  <a:cubicBezTo>
                    <a:pt x="5085" y="1322"/>
                    <a:pt x="5597" y="1489"/>
                    <a:pt x="6156" y="1382"/>
                  </a:cubicBezTo>
                  <a:cubicBezTo>
                    <a:pt x="6502" y="1334"/>
                    <a:pt x="6764" y="1143"/>
                    <a:pt x="6990" y="929"/>
                  </a:cubicBezTo>
                  <a:cubicBezTo>
                    <a:pt x="7097" y="822"/>
                    <a:pt x="7121" y="631"/>
                    <a:pt x="7157" y="465"/>
                  </a:cubicBezTo>
                  <a:cubicBezTo>
                    <a:pt x="7216" y="36"/>
                    <a:pt x="7252" y="0"/>
                    <a:pt x="7692" y="48"/>
                  </a:cubicBezTo>
                  <a:cubicBezTo>
                    <a:pt x="8704" y="167"/>
                    <a:pt x="9550" y="608"/>
                    <a:pt x="10193" y="1382"/>
                  </a:cubicBezTo>
                  <a:cubicBezTo>
                    <a:pt x="10705" y="2013"/>
                    <a:pt x="11157" y="2667"/>
                    <a:pt x="11276" y="3501"/>
                  </a:cubicBezTo>
                  <a:cubicBezTo>
                    <a:pt x="11288" y="3572"/>
                    <a:pt x="11300" y="3632"/>
                    <a:pt x="11324" y="3703"/>
                  </a:cubicBezTo>
                  <a:cubicBezTo>
                    <a:pt x="11383" y="4120"/>
                    <a:pt x="11300" y="4180"/>
                    <a:pt x="10871" y="4203"/>
                  </a:cubicBezTo>
                  <a:cubicBezTo>
                    <a:pt x="9597" y="4227"/>
                    <a:pt x="8311" y="4287"/>
                    <a:pt x="7037" y="4322"/>
                  </a:cubicBezTo>
                  <a:cubicBezTo>
                    <a:pt x="6466" y="4334"/>
                    <a:pt x="5906" y="4346"/>
                    <a:pt x="5347" y="4358"/>
                  </a:cubicBezTo>
                  <a:cubicBezTo>
                    <a:pt x="4632" y="4382"/>
                    <a:pt x="3918" y="4418"/>
                    <a:pt x="3192" y="4394"/>
                  </a:cubicBezTo>
                  <a:cubicBezTo>
                    <a:pt x="2251" y="4346"/>
                    <a:pt x="1322" y="4263"/>
                    <a:pt x="382" y="4180"/>
                  </a:cubicBezTo>
                  <a:cubicBezTo>
                    <a:pt x="287" y="4180"/>
                    <a:pt x="215" y="4144"/>
                    <a:pt x="144" y="4108"/>
                  </a:cubicBezTo>
                  <a:cubicBezTo>
                    <a:pt x="120" y="4096"/>
                    <a:pt x="72" y="4049"/>
                    <a:pt x="1" y="4013"/>
                  </a:cubicBezTo>
                  <a:close/>
                </a:path>
              </a:pathLst>
            </a:custGeom>
            <a:solidFill>
              <a:srgbClr val="A775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6" name="Google Shape;546;p34">
              <a:extLst>
                <a:ext uri="{FF2B5EF4-FFF2-40B4-BE49-F238E27FC236}">
                  <a16:creationId xmlns:a16="http://schemas.microsoft.com/office/drawing/2014/main" id="{CB60B173-A6A9-4AC0-A989-DD617E27C7D2}"/>
                </a:ext>
              </a:extLst>
            </p:cNvPr>
            <p:cNvSpPr/>
            <p:nvPr/>
          </p:nvSpPr>
          <p:spPr>
            <a:xfrm>
              <a:off x="5744450" y="1909900"/>
              <a:ext cx="214950" cy="93475"/>
            </a:xfrm>
            <a:custGeom>
              <a:avLst/>
              <a:gdLst/>
              <a:ahLst/>
              <a:cxnLst/>
              <a:rect l="l" t="t" r="r" b="b"/>
              <a:pathLst>
                <a:path w="8598" h="3739" extrusionOk="0">
                  <a:moveTo>
                    <a:pt x="1" y="3239"/>
                  </a:moveTo>
                  <a:cubicBezTo>
                    <a:pt x="72" y="3024"/>
                    <a:pt x="108" y="3072"/>
                    <a:pt x="191" y="2917"/>
                  </a:cubicBezTo>
                  <a:cubicBezTo>
                    <a:pt x="894" y="1715"/>
                    <a:pt x="1846" y="786"/>
                    <a:pt x="3215" y="381"/>
                  </a:cubicBezTo>
                  <a:cubicBezTo>
                    <a:pt x="4513" y="0"/>
                    <a:pt x="5775" y="60"/>
                    <a:pt x="6954" y="798"/>
                  </a:cubicBezTo>
                  <a:cubicBezTo>
                    <a:pt x="7180" y="941"/>
                    <a:pt x="7395" y="1131"/>
                    <a:pt x="7573" y="1345"/>
                  </a:cubicBezTo>
                  <a:cubicBezTo>
                    <a:pt x="7787" y="1595"/>
                    <a:pt x="7966" y="1893"/>
                    <a:pt x="8145" y="2179"/>
                  </a:cubicBezTo>
                  <a:cubicBezTo>
                    <a:pt x="8478" y="2703"/>
                    <a:pt x="8597" y="3072"/>
                    <a:pt x="8526" y="3715"/>
                  </a:cubicBezTo>
                  <a:cubicBezTo>
                    <a:pt x="8287" y="3715"/>
                    <a:pt x="8049" y="3739"/>
                    <a:pt x="7823" y="3715"/>
                  </a:cubicBezTo>
                  <a:cubicBezTo>
                    <a:pt x="7335" y="3643"/>
                    <a:pt x="6859" y="3560"/>
                    <a:pt x="6382" y="3441"/>
                  </a:cubicBezTo>
                  <a:cubicBezTo>
                    <a:pt x="5668" y="3262"/>
                    <a:pt x="5120" y="2869"/>
                    <a:pt x="4763" y="2191"/>
                  </a:cubicBezTo>
                  <a:cubicBezTo>
                    <a:pt x="4704" y="2096"/>
                    <a:pt x="4656" y="2000"/>
                    <a:pt x="4597" y="1893"/>
                  </a:cubicBezTo>
                  <a:cubicBezTo>
                    <a:pt x="4597" y="1881"/>
                    <a:pt x="4561" y="1881"/>
                    <a:pt x="4525" y="1857"/>
                  </a:cubicBezTo>
                  <a:cubicBezTo>
                    <a:pt x="4299" y="1976"/>
                    <a:pt x="4049" y="2096"/>
                    <a:pt x="3823" y="2238"/>
                  </a:cubicBezTo>
                  <a:cubicBezTo>
                    <a:pt x="3096" y="2774"/>
                    <a:pt x="2239" y="3024"/>
                    <a:pt x="1370" y="3191"/>
                  </a:cubicBezTo>
                  <a:cubicBezTo>
                    <a:pt x="953" y="3310"/>
                    <a:pt x="501" y="3239"/>
                    <a:pt x="1" y="3239"/>
                  </a:cubicBezTo>
                  <a:close/>
                </a:path>
              </a:pathLst>
            </a:custGeom>
            <a:solidFill>
              <a:srgbClr val="A775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7" name="Google Shape;547;p34">
              <a:extLst>
                <a:ext uri="{FF2B5EF4-FFF2-40B4-BE49-F238E27FC236}">
                  <a16:creationId xmlns:a16="http://schemas.microsoft.com/office/drawing/2014/main" id="{AD421F90-12B5-43C1-BB5F-23CD4724BE5F}"/>
                </a:ext>
              </a:extLst>
            </p:cNvPr>
            <p:cNvSpPr/>
            <p:nvPr/>
          </p:nvSpPr>
          <p:spPr>
            <a:xfrm>
              <a:off x="5811425" y="2175400"/>
              <a:ext cx="61350" cy="38725"/>
            </a:xfrm>
            <a:custGeom>
              <a:avLst/>
              <a:gdLst/>
              <a:ahLst/>
              <a:cxnLst/>
              <a:rect l="l" t="t" r="r" b="b"/>
              <a:pathLst>
                <a:path w="2454" h="1549" extrusionOk="0">
                  <a:moveTo>
                    <a:pt x="1" y="0"/>
                  </a:moveTo>
                  <a:cubicBezTo>
                    <a:pt x="417" y="24"/>
                    <a:pt x="786" y="72"/>
                    <a:pt x="1179" y="84"/>
                  </a:cubicBezTo>
                  <a:cubicBezTo>
                    <a:pt x="1560" y="108"/>
                    <a:pt x="1929" y="84"/>
                    <a:pt x="2370" y="84"/>
                  </a:cubicBezTo>
                  <a:cubicBezTo>
                    <a:pt x="2441" y="429"/>
                    <a:pt x="2453" y="715"/>
                    <a:pt x="2334" y="1060"/>
                  </a:cubicBezTo>
                  <a:cubicBezTo>
                    <a:pt x="2251" y="1322"/>
                    <a:pt x="1989" y="1429"/>
                    <a:pt x="1727" y="1477"/>
                  </a:cubicBezTo>
                  <a:cubicBezTo>
                    <a:pt x="1203" y="1548"/>
                    <a:pt x="715" y="1489"/>
                    <a:pt x="263" y="1191"/>
                  </a:cubicBezTo>
                  <a:cubicBezTo>
                    <a:pt x="120" y="1084"/>
                    <a:pt x="24" y="977"/>
                    <a:pt x="24" y="798"/>
                  </a:cubicBezTo>
                  <a:cubicBezTo>
                    <a:pt x="13" y="500"/>
                    <a:pt x="1" y="298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8" name="Google Shape;548;p34">
              <a:extLst>
                <a:ext uri="{FF2B5EF4-FFF2-40B4-BE49-F238E27FC236}">
                  <a16:creationId xmlns:a16="http://schemas.microsoft.com/office/drawing/2014/main" id="{F766F200-DA1F-4736-AE8E-4CF9224705AE}"/>
                </a:ext>
              </a:extLst>
            </p:cNvPr>
            <p:cNvSpPr/>
            <p:nvPr/>
          </p:nvSpPr>
          <p:spPr>
            <a:xfrm>
              <a:off x="5744450" y="1638425"/>
              <a:ext cx="270600" cy="226250"/>
            </a:xfrm>
            <a:custGeom>
              <a:avLst/>
              <a:gdLst/>
              <a:ahLst/>
              <a:cxnLst/>
              <a:rect l="l" t="t" r="r" b="b"/>
              <a:pathLst>
                <a:path w="10824" h="9050" extrusionOk="0">
                  <a:moveTo>
                    <a:pt x="4358" y="9049"/>
                  </a:moveTo>
                  <a:cubicBezTo>
                    <a:pt x="4251" y="8823"/>
                    <a:pt x="4168" y="8680"/>
                    <a:pt x="4108" y="8514"/>
                  </a:cubicBezTo>
                  <a:cubicBezTo>
                    <a:pt x="4049" y="8347"/>
                    <a:pt x="4001" y="8192"/>
                    <a:pt x="3954" y="8037"/>
                  </a:cubicBezTo>
                  <a:cubicBezTo>
                    <a:pt x="3799" y="7513"/>
                    <a:pt x="3799" y="7537"/>
                    <a:pt x="3227" y="7537"/>
                  </a:cubicBezTo>
                  <a:cubicBezTo>
                    <a:pt x="2311" y="7513"/>
                    <a:pt x="1441" y="7251"/>
                    <a:pt x="727" y="6644"/>
                  </a:cubicBezTo>
                  <a:cubicBezTo>
                    <a:pt x="251" y="6239"/>
                    <a:pt x="72" y="5656"/>
                    <a:pt x="48" y="5049"/>
                  </a:cubicBezTo>
                  <a:cubicBezTo>
                    <a:pt x="1" y="4275"/>
                    <a:pt x="203" y="3561"/>
                    <a:pt x="560" y="2906"/>
                  </a:cubicBezTo>
                  <a:cubicBezTo>
                    <a:pt x="1013" y="2084"/>
                    <a:pt x="1632" y="1417"/>
                    <a:pt x="2489" y="1001"/>
                  </a:cubicBezTo>
                  <a:cubicBezTo>
                    <a:pt x="2751" y="870"/>
                    <a:pt x="3025" y="763"/>
                    <a:pt x="3299" y="691"/>
                  </a:cubicBezTo>
                  <a:cubicBezTo>
                    <a:pt x="4251" y="405"/>
                    <a:pt x="5204" y="179"/>
                    <a:pt x="6192" y="96"/>
                  </a:cubicBezTo>
                  <a:cubicBezTo>
                    <a:pt x="7085" y="1"/>
                    <a:pt x="7942" y="167"/>
                    <a:pt x="8764" y="584"/>
                  </a:cubicBezTo>
                  <a:cubicBezTo>
                    <a:pt x="10109" y="1263"/>
                    <a:pt x="10657" y="2418"/>
                    <a:pt x="10788" y="3811"/>
                  </a:cubicBezTo>
                  <a:cubicBezTo>
                    <a:pt x="10824" y="4227"/>
                    <a:pt x="10776" y="4656"/>
                    <a:pt x="10716" y="5061"/>
                  </a:cubicBezTo>
                  <a:cubicBezTo>
                    <a:pt x="10585" y="5835"/>
                    <a:pt x="10145" y="6406"/>
                    <a:pt x="9454" y="6763"/>
                  </a:cubicBezTo>
                  <a:cubicBezTo>
                    <a:pt x="8407" y="7275"/>
                    <a:pt x="7287" y="7561"/>
                    <a:pt x="6132" y="7656"/>
                  </a:cubicBezTo>
                  <a:cubicBezTo>
                    <a:pt x="5978" y="7668"/>
                    <a:pt x="5823" y="7632"/>
                    <a:pt x="5668" y="7632"/>
                  </a:cubicBezTo>
                  <a:cubicBezTo>
                    <a:pt x="5239" y="7621"/>
                    <a:pt x="5132" y="7692"/>
                    <a:pt x="4966" y="8085"/>
                  </a:cubicBezTo>
                  <a:cubicBezTo>
                    <a:pt x="4811" y="8406"/>
                    <a:pt x="4668" y="8740"/>
                    <a:pt x="4358" y="9049"/>
                  </a:cubicBezTo>
                  <a:close/>
                  <a:moveTo>
                    <a:pt x="8954" y="3691"/>
                  </a:moveTo>
                  <a:cubicBezTo>
                    <a:pt x="8954" y="3632"/>
                    <a:pt x="8942" y="3572"/>
                    <a:pt x="8942" y="3513"/>
                  </a:cubicBezTo>
                  <a:cubicBezTo>
                    <a:pt x="8883" y="3156"/>
                    <a:pt x="8692" y="2977"/>
                    <a:pt x="8359" y="2989"/>
                  </a:cubicBezTo>
                  <a:cubicBezTo>
                    <a:pt x="8073" y="3013"/>
                    <a:pt x="7859" y="3227"/>
                    <a:pt x="7871" y="3561"/>
                  </a:cubicBezTo>
                  <a:cubicBezTo>
                    <a:pt x="7871" y="3739"/>
                    <a:pt x="7918" y="3918"/>
                    <a:pt x="7990" y="4084"/>
                  </a:cubicBezTo>
                  <a:cubicBezTo>
                    <a:pt x="8073" y="4287"/>
                    <a:pt x="8359" y="4406"/>
                    <a:pt x="8585" y="4382"/>
                  </a:cubicBezTo>
                  <a:cubicBezTo>
                    <a:pt x="8799" y="4346"/>
                    <a:pt x="8895" y="4215"/>
                    <a:pt x="8942" y="3930"/>
                  </a:cubicBezTo>
                  <a:cubicBezTo>
                    <a:pt x="8942" y="3858"/>
                    <a:pt x="8942" y="3763"/>
                    <a:pt x="8954" y="3691"/>
                  </a:cubicBezTo>
                  <a:close/>
                  <a:moveTo>
                    <a:pt x="5668" y="3072"/>
                  </a:moveTo>
                  <a:cubicBezTo>
                    <a:pt x="5311" y="3049"/>
                    <a:pt x="5001" y="3322"/>
                    <a:pt x="4989" y="3668"/>
                  </a:cubicBezTo>
                  <a:cubicBezTo>
                    <a:pt x="4966" y="4001"/>
                    <a:pt x="5263" y="4394"/>
                    <a:pt x="5549" y="4394"/>
                  </a:cubicBezTo>
                  <a:cubicBezTo>
                    <a:pt x="5835" y="4406"/>
                    <a:pt x="6156" y="4037"/>
                    <a:pt x="6180" y="3644"/>
                  </a:cubicBezTo>
                  <a:cubicBezTo>
                    <a:pt x="6204" y="3322"/>
                    <a:pt x="6001" y="3084"/>
                    <a:pt x="5668" y="3072"/>
                  </a:cubicBezTo>
                  <a:close/>
                  <a:moveTo>
                    <a:pt x="2072" y="3942"/>
                  </a:moveTo>
                  <a:cubicBezTo>
                    <a:pt x="2072" y="4275"/>
                    <a:pt x="2346" y="4573"/>
                    <a:pt x="2632" y="4561"/>
                  </a:cubicBezTo>
                  <a:cubicBezTo>
                    <a:pt x="2965" y="4537"/>
                    <a:pt x="3204" y="4275"/>
                    <a:pt x="3204" y="3906"/>
                  </a:cubicBezTo>
                  <a:cubicBezTo>
                    <a:pt x="3204" y="3513"/>
                    <a:pt x="2989" y="3370"/>
                    <a:pt x="2572" y="3334"/>
                  </a:cubicBezTo>
                  <a:cubicBezTo>
                    <a:pt x="2287" y="3334"/>
                    <a:pt x="2072" y="3620"/>
                    <a:pt x="2072" y="3942"/>
                  </a:cubicBezTo>
                  <a:close/>
                </a:path>
              </a:pathLst>
            </a:custGeom>
            <a:solidFill>
              <a:srgbClr val="FE8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9" name="Google Shape;549;p34">
              <a:extLst>
                <a:ext uri="{FF2B5EF4-FFF2-40B4-BE49-F238E27FC236}">
                  <a16:creationId xmlns:a16="http://schemas.microsoft.com/office/drawing/2014/main" id="{D7FB693F-2B2E-4E10-8EF8-B91FC43AC483}"/>
                </a:ext>
              </a:extLst>
            </p:cNvPr>
            <p:cNvSpPr/>
            <p:nvPr/>
          </p:nvSpPr>
          <p:spPr>
            <a:xfrm>
              <a:off x="5988825" y="1596750"/>
              <a:ext cx="247975" cy="196775"/>
            </a:xfrm>
            <a:custGeom>
              <a:avLst/>
              <a:gdLst/>
              <a:ahLst/>
              <a:cxnLst/>
              <a:rect l="l" t="t" r="r" b="b"/>
              <a:pathLst>
                <a:path w="9919" h="7871" extrusionOk="0">
                  <a:moveTo>
                    <a:pt x="5597" y="7871"/>
                  </a:moveTo>
                  <a:cubicBezTo>
                    <a:pt x="5180" y="7549"/>
                    <a:pt x="5013" y="7144"/>
                    <a:pt x="5001" y="6621"/>
                  </a:cubicBezTo>
                  <a:cubicBezTo>
                    <a:pt x="4882" y="6621"/>
                    <a:pt x="4775" y="6609"/>
                    <a:pt x="4680" y="6621"/>
                  </a:cubicBezTo>
                  <a:cubicBezTo>
                    <a:pt x="3668" y="6799"/>
                    <a:pt x="2680" y="6716"/>
                    <a:pt x="1715" y="6418"/>
                  </a:cubicBezTo>
                  <a:cubicBezTo>
                    <a:pt x="1346" y="6299"/>
                    <a:pt x="1525" y="6287"/>
                    <a:pt x="1489" y="5870"/>
                  </a:cubicBezTo>
                  <a:cubicBezTo>
                    <a:pt x="1465" y="5216"/>
                    <a:pt x="1418" y="4573"/>
                    <a:pt x="1132" y="3977"/>
                  </a:cubicBezTo>
                  <a:cubicBezTo>
                    <a:pt x="1013" y="3727"/>
                    <a:pt x="882" y="3465"/>
                    <a:pt x="727" y="3251"/>
                  </a:cubicBezTo>
                  <a:cubicBezTo>
                    <a:pt x="203" y="2453"/>
                    <a:pt x="1" y="2251"/>
                    <a:pt x="608" y="1418"/>
                  </a:cubicBezTo>
                  <a:cubicBezTo>
                    <a:pt x="870" y="1060"/>
                    <a:pt x="1203" y="822"/>
                    <a:pt x="1608" y="656"/>
                  </a:cubicBezTo>
                  <a:cubicBezTo>
                    <a:pt x="2763" y="167"/>
                    <a:pt x="3989" y="1"/>
                    <a:pt x="5240" y="60"/>
                  </a:cubicBezTo>
                  <a:cubicBezTo>
                    <a:pt x="5430" y="72"/>
                    <a:pt x="5632" y="96"/>
                    <a:pt x="5835" y="96"/>
                  </a:cubicBezTo>
                  <a:cubicBezTo>
                    <a:pt x="6728" y="96"/>
                    <a:pt x="7561" y="358"/>
                    <a:pt x="8323" y="810"/>
                  </a:cubicBezTo>
                  <a:cubicBezTo>
                    <a:pt x="9085" y="1251"/>
                    <a:pt x="9573" y="1953"/>
                    <a:pt x="9776" y="2799"/>
                  </a:cubicBezTo>
                  <a:cubicBezTo>
                    <a:pt x="9919" y="3334"/>
                    <a:pt x="9800" y="3882"/>
                    <a:pt x="9526" y="4346"/>
                  </a:cubicBezTo>
                  <a:cubicBezTo>
                    <a:pt x="8942" y="5358"/>
                    <a:pt x="8097" y="6073"/>
                    <a:pt x="6918" y="6323"/>
                  </a:cubicBezTo>
                  <a:cubicBezTo>
                    <a:pt x="6728" y="6371"/>
                    <a:pt x="6537" y="6359"/>
                    <a:pt x="6323" y="6371"/>
                  </a:cubicBezTo>
                  <a:cubicBezTo>
                    <a:pt x="6013" y="6382"/>
                    <a:pt x="5966" y="6418"/>
                    <a:pt x="5894" y="6716"/>
                  </a:cubicBezTo>
                  <a:lnTo>
                    <a:pt x="5668" y="7692"/>
                  </a:lnTo>
                  <a:cubicBezTo>
                    <a:pt x="5692" y="7740"/>
                    <a:pt x="5656" y="7787"/>
                    <a:pt x="5597" y="7871"/>
                  </a:cubicBezTo>
                  <a:close/>
                  <a:moveTo>
                    <a:pt x="7895" y="2930"/>
                  </a:moveTo>
                  <a:cubicBezTo>
                    <a:pt x="7823" y="2846"/>
                    <a:pt x="7776" y="2691"/>
                    <a:pt x="7668" y="2608"/>
                  </a:cubicBezTo>
                  <a:cubicBezTo>
                    <a:pt x="7514" y="2489"/>
                    <a:pt x="7371" y="2596"/>
                    <a:pt x="7252" y="2680"/>
                  </a:cubicBezTo>
                  <a:cubicBezTo>
                    <a:pt x="7204" y="2715"/>
                    <a:pt x="7156" y="2751"/>
                    <a:pt x="7121" y="2787"/>
                  </a:cubicBezTo>
                  <a:cubicBezTo>
                    <a:pt x="6978" y="2930"/>
                    <a:pt x="6894" y="3108"/>
                    <a:pt x="7014" y="3275"/>
                  </a:cubicBezTo>
                  <a:cubicBezTo>
                    <a:pt x="7085" y="3394"/>
                    <a:pt x="7228" y="3501"/>
                    <a:pt x="7347" y="3525"/>
                  </a:cubicBezTo>
                  <a:cubicBezTo>
                    <a:pt x="7549" y="3573"/>
                    <a:pt x="7692" y="3430"/>
                    <a:pt x="7787" y="3263"/>
                  </a:cubicBezTo>
                  <a:cubicBezTo>
                    <a:pt x="7835" y="3203"/>
                    <a:pt x="7847" y="3096"/>
                    <a:pt x="7895" y="2930"/>
                  </a:cubicBezTo>
                  <a:close/>
                  <a:moveTo>
                    <a:pt x="4835" y="3192"/>
                  </a:moveTo>
                  <a:cubicBezTo>
                    <a:pt x="4835" y="3465"/>
                    <a:pt x="4894" y="3584"/>
                    <a:pt x="5073" y="3608"/>
                  </a:cubicBezTo>
                  <a:cubicBezTo>
                    <a:pt x="5299" y="3632"/>
                    <a:pt x="5549" y="3442"/>
                    <a:pt x="5585" y="3203"/>
                  </a:cubicBezTo>
                  <a:cubicBezTo>
                    <a:pt x="5609" y="2965"/>
                    <a:pt x="5430" y="2656"/>
                    <a:pt x="5275" y="2620"/>
                  </a:cubicBezTo>
                  <a:cubicBezTo>
                    <a:pt x="5049" y="2596"/>
                    <a:pt x="4882" y="2787"/>
                    <a:pt x="4859" y="3096"/>
                  </a:cubicBezTo>
                  <a:cubicBezTo>
                    <a:pt x="4835" y="3144"/>
                    <a:pt x="4835" y="3156"/>
                    <a:pt x="4835" y="3192"/>
                  </a:cubicBezTo>
                  <a:close/>
                  <a:moveTo>
                    <a:pt x="3275" y="3323"/>
                  </a:moveTo>
                  <a:cubicBezTo>
                    <a:pt x="3275" y="3084"/>
                    <a:pt x="3108" y="2870"/>
                    <a:pt x="2918" y="2870"/>
                  </a:cubicBezTo>
                  <a:cubicBezTo>
                    <a:pt x="2680" y="2870"/>
                    <a:pt x="2465" y="3132"/>
                    <a:pt x="2465" y="3394"/>
                  </a:cubicBezTo>
                  <a:cubicBezTo>
                    <a:pt x="2489" y="3632"/>
                    <a:pt x="2656" y="3823"/>
                    <a:pt x="2858" y="3823"/>
                  </a:cubicBezTo>
                  <a:cubicBezTo>
                    <a:pt x="3073" y="3823"/>
                    <a:pt x="3275" y="3573"/>
                    <a:pt x="3275" y="33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0" name="Google Shape;550;p34">
              <a:extLst>
                <a:ext uri="{FF2B5EF4-FFF2-40B4-BE49-F238E27FC236}">
                  <a16:creationId xmlns:a16="http://schemas.microsoft.com/office/drawing/2014/main" id="{0AE39276-9A57-4092-B936-13E9674901BB}"/>
                </a:ext>
              </a:extLst>
            </p:cNvPr>
            <p:cNvSpPr/>
            <p:nvPr/>
          </p:nvSpPr>
          <p:spPr>
            <a:xfrm>
              <a:off x="6105225" y="2017050"/>
              <a:ext cx="60725" cy="44375"/>
            </a:xfrm>
            <a:custGeom>
              <a:avLst/>
              <a:gdLst/>
              <a:ahLst/>
              <a:cxnLst/>
              <a:rect l="l" t="t" r="r" b="b"/>
              <a:pathLst>
                <a:path w="2429" h="1775" extrusionOk="0">
                  <a:moveTo>
                    <a:pt x="1643" y="24"/>
                  </a:moveTo>
                  <a:cubicBezTo>
                    <a:pt x="2381" y="0"/>
                    <a:pt x="2429" y="84"/>
                    <a:pt x="2250" y="798"/>
                  </a:cubicBezTo>
                  <a:cubicBezTo>
                    <a:pt x="2238" y="869"/>
                    <a:pt x="2203" y="965"/>
                    <a:pt x="2191" y="1036"/>
                  </a:cubicBezTo>
                  <a:cubicBezTo>
                    <a:pt x="2048" y="1500"/>
                    <a:pt x="1667" y="1774"/>
                    <a:pt x="1226" y="1762"/>
                  </a:cubicBezTo>
                  <a:cubicBezTo>
                    <a:pt x="643" y="1750"/>
                    <a:pt x="298" y="1512"/>
                    <a:pt x="155" y="988"/>
                  </a:cubicBezTo>
                  <a:cubicBezTo>
                    <a:pt x="107" y="810"/>
                    <a:pt x="60" y="631"/>
                    <a:pt x="36" y="453"/>
                  </a:cubicBezTo>
                  <a:cubicBezTo>
                    <a:pt x="0" y="226"/>
                    <a:pt x="83" y="143"/>
                    <a:pt x="298" y="119"/>
                  </a:cubicBezTo>
                  <a:cubicBezTo>
                    <a:pt x="524" y="107"/>
                    <a:pt x="750" y="107"/>
                    <a:pt x="976" y="96"/>
                  </a:cubicBezTo>
                  <a:cubicBezTo>
                    <a:pt x="1191" y="84"/>
                    <a:pt x="1417" y="36"/>
                    <a:pt x="1643" y="24"/>
                  </a:cubicBezTo>
                  <a:close/>
                  <a:moveTo>
                    <a:pt x="393" y="465"/>
                  </a:moveTo>
                  <a:cubicBezTo>
                    <a:pt x="381" y="881"/>
                    <a:pt x="464" y="1191"/>
                    <a:pt x="822" y="1346"/>
                  </a:cubicBezTo>
                  <a:cubicBezTo>
                    <a:pt x="1119" y="1477"/>
                    <a:pt x="1429" y="1524"/>
                    <a:pt x="1691" y="1274"/>
                  </a:cubicBezTo>
                  <a:cubicBezTo>
                    <a:pt x="1929" y="1048"/>
                    <a:pt x="2060" y="762"/>
                    <a:pt x="1965" y="405"/>
                  </a:cubicBezTo>
                  <a:cubicBezTo>
                    <a:pt x="1405" y="369"/>
                    <a:pt x="893" y="405"/>
                    <a:pt x="393" y="465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1" name="Google Shape;551;p34">
              <a:extLst>
                <a:ext uri="{FF2B5EF4-FFF2-40B4-BE49-F238E27FC236}">
                  <a16:creationId xmlns:a16="http://schemas.microsoft.com/office/drawing/2014/main" id="{0309AA5E-3B58-4E50-BEEE-E394BBF85868}"/>
                </a:ext>
              </a:extLst>
            </p:cNvPr>
            <p:cNvSpPr/>
            <p:nvPr/>
          </p:nvSpPr>
          <p:spPr>
            <a:xfrm>
              <a:off x="6183800" y="1981925"/>
              <a:ext cx="12225" cy="22350"/>
            </a:xfrm>
            <a:custGeom>
              <a:avLst/>
              <a:gdLst/>
              <a:ahLst/>
              <a:cxnLst/>
              <a:rect l="l" t="t" r="r" b="b"/>
              <a:pathLst>
                <a:path w="489" h="894" extrusionOk="0">
                  <a:moveTo>
                    <a:pt x="489" y="441"/>
                  </a:moveTo>
                  <a:cubicBezTo>
                    <a:pt x="489" y="727"/>
                    <a:pt x="405" y="893"/>
                    <a:pt x="250" y="881"/>
                  </a:cubicBezTo>
                  <a:cubicBezTo>
                    <a:pt x="12" y="846"/>
                    <a:pt x="48" y="631"/>
                    <a:pt x="36" y="477"/>
                  </a:cubicBezTo>
                  <a:cubicBezTo>
                    <a:pt x="0" y="227"/>
                    <a:pt x="119" y="0"/>
                    <a:pt x="274" y="0"/>
                  </a:cubicBezTo>
                  <a:cubicBezTo>
                    <a:pt x="417" y="0"/>
                    <a:pt x="489" y="167"/>
                    <a:pt x="489" y="44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2" name="Google Shape;552;p34">
              <a:extLst>
                <a:ext uri="{FF2B5EF4-FFF2-40B4-BE49-F238E27FC236}">
                  <a16:creationId xmlns:a16="http://schemas.microsoft.com/office/drawing/2014/main" id="{72C3FF59-6C67-419D-B1F9-57795AC32BC8}"/>
                </a:ext>
              </a:extLst>
            </p:cNvPr>
            <p:cNvSpPr/>
            <p:nvPr/>
          </p:nvSpPr>
          <p:spPr>
            <a:xfrm>
              <a:off x="6080500" y="1990250"/>
              <a:ext cx="11950" cy="19975"/>
            </a:xfrm>
            <a:custGeom>
              <a:avLst/>
              <a:gdLst/>
              <a:ahLst/>
              <a:cxnLst/>
              <a:rect l="l" t="t" r="r" b="b"/>
              <a:pathLst>
                <a:path w="478" h="799" extrusionOk="0">
                  <a:moveTo>
                    <a:pt x="477" y="382"/>
                  </a:moveTo>
                  <a:cubicBezTo>
                    <a:pt x="477" y="453"/>
                    <a:pt x="477" y="501"/>
                    <a:pt x="453" y="525"/>
                  </a:cubicBezTo>
                  <a:cubicBezTo>
                    <a:pt x="430" y="644"/>
                    <a:pt x="370" y="798"/>
                    <a:pt x="215" y="763"/>
                  </a:cubicBezTo>
                  <a:cubicBezTo>
                    <a:pt x="144" y="751"/>
                    <a:pt x="60" y="620"/>
                    <a:pt x="25" y="525"/>
                  </a:cubicBezTo>
                  <a:cubicBezTo>
                    <a:pt x="1" y="406"/>
                    <a:pt x="25" y="275"/>
                    <a:pt x="72" y="155"/>
                  </a:cubicBezTo>
                  <a:cubicBezTo>
                    <a:pt x="84" y="96"/>
                    <a:pt x="179" y="36"/>
                    <a:pt x="239" y="25"/>
                  </a:cubicBezTo>
                  <a:cubicBezTo>
                    <a:pt x="275" y="1"/>
                    <a:pt x="370" y="84"/>
                    <a:pt x="382" y="132"/>
                  </a:cubicBezTo>
                  <a:cubicBezTo>
                    <a:pt x="441" y="203"/>
                    <a:pt x="441" y="298"/>
                    <a:pt x="477" y="382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3" name="Google Shape;553;p34">
              <a:extLst>
                <a:ext uri="{FF2B5EF4-FFF2-40B4-BE49-F238E27FC236}">
                  <a16:creationId xmlns:a16="http://schemas.microsoft.com/office/drawing/2014/main" id="{6194DF72-6EBD-4635-B3A0-EE55C7C34310}"/>
                </a:ext>
              </a:extLst>
            </p:cNvPr>
            <p:cNvSpPr/>
            <p:nvPr/>
          </p:nvSpPr>
          <p:spPr>
            <a:xfrm>
              <a:off x="5810250" y="2079850"/>
              <a:ext cx="72350" cy="49150"/>
            </a:xfrm>
            <a:custGeom>
              <a:avLst/>
              <a:gdLst/>
              <a:ahLst/>
              <a:cxnLst/>
              <a:rect l="l" t="t" r="r" b="b"/>
              <a:pathLst>
                <a:path w="2894" h="1966" extrusionOk="0">
                  <a:moveTo>
                    <a:pt x="964" y="0"/>
                  </a:moveTo>
                  <a:lnTo>
                    <a:pt x="2441" y="0"/>
                  </a:lnTo>
                  <a:cubicBezTo>
                    <a:pt x="2798" y="0"/>
                    <a:pt x="2893" y="84"/>
                    <a:pt x="2810" y="429"/>
                  </a:cubicBezTo>
                  <a:cubicBezTo>
                    <a:pt x="2738" y="751"/>
                    <a:pt x="2655" y="1072"/>
                    <a:pt x="2417" y="1334"/>
                  </a:cubicBezTo>
                  <a:cubicBezTo>
                    <a:pt x="1845" y="1965"/>
                    <a:pt x="1143" y="1858"/>
                    <a:pt x="691" y="1382"/>
                  </a:cubicBezTo>
                  <a:cubicBezTo>
                    <a:pt x="452" y="1143"/>
                    <a:pt x="286" y="810"/>
                    <a:pt x="155" y="501"/>
                  </a:cubicBezTo>
                  <a:cubicBezTo>
                    <a:pt x="0" y="155"/>
                    <a:pt x="155" y="12"/>
                    <a:pt x="524" y="12"/>
                  </a:cubicBezTo>
                  <a:cubicBezTo>
                    <a:pt x="667" y="12"/>
                    <a:pt x="833" y="24"/>
                    <a:pt x="988" y="24"/>
                  </a:cubicBezTo>
                  <a:cubicBezTo>
                    <a:pt x="964" y="12"/>
                    <a:pt x="964" y="0"/>
                    <a:pt x="964" y="0"/>
                  </a:cubicBezTo>
                  <a:close/>
                  <a:moveTo>
                    <a:pt x="2453" y="393"/>
                  </a:moveTo>
                  <a:cubicBezTo>
                    <a:pt x="1786" y="381"/>
                    <a:pt x="1143" y="262"/>
                    <a:pt x="488" y="417"/>
                  </a:cubicBezTo>
                  <a:cubicBezTo>
                    <a:pt x="607" y="1084"/>
                    <a:pt x="964" y="1429"/>
                    <a:pt x="1524" y="1429"/>
                  </a:cubicBezTo>
                  <a:cubicBezTo>
                    <a:pt x="2036" y="1429"/>
                    <a:pt x="2334" y="1108"/>
                    <a:pt x="2453" y="393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4" name="Google Shape;554;p34">
              <a:extLst>
                <a:ext uri="{FF2B5EF4-FFF2-40B4-BE49-F238E27FC236}">
                  <a16:creationId xmlns:a16="http://schemas.microsoft.com/office/drawing/2014/main" id="{FFE18C06-CAC4-4DF2-A18B-FA988052C160}"/>
                </a:ext>
              </a:extLst>
            </p:cNvPr>
            <p:cNvSpPr/>
            <p:nvPr/>
          </p:nvSpPr>
          <p:spPr>
            <a:xfrm>
              <a:off x="5790300" y="2034300"/>
              <a:ext cx="11025" cy="25025"/>
            </a:xfrm>
            <a:custGeom>
              <a:avLst/>
              <a:gdLst/>
              <a:ahLst/>
              <a:cxnLst/>
              <a:rect l="l" t="t" r="r" b="b"/>
              <a:pathLst>
                <a:path w="441" h="1001" extrusionOk="0">
                  <a:moveTo>
                    <a:pt x="179" y="1001"/>
                  </a:moveTo>
                  <a:cubicBezTo>
                    <a:pt x="84" y="834"/>
                    <a:pt x="12" y="751"/>
                    <a:pt x="12" y="656"/>
                  </a:cubicBezTo>
                  <a:cubicBezTo>
                    <a:pt x="0" y="477"/>
                    <a:pt x="12" y="298"/>
                    <a:pt x="60" y="120"/>
                  </a:cubicBezTo>
                  <a:cubicBezTo>
                    <a:pt x="84" y="1"/>
                    <a:pt x="250" y="1"/>
                    <a:pt x="310" y="120"/>
                  </a:cubicBezTo>
                  <a:cubicBezTo>
                    <a:pt x="441" y="394"/>
                    <a:pt x="429" y="656"/>
                    <a:pt x="179" y="100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5" name="Google Shape;555;p34">
              <a:extLst>
                <a:ext uri="{FF2B5EF4-FFF2-40B4-BE49-F238E27FC236}">
                  <a16:creationId xmlns:a16="http://schemas.microsoft.com/office/drawing/2014/main" id="{C3ADC966-7815-4107-BDA8-ABC4ABE5EE85}"/>
                </a:ext>
              </a:extLst>
            </p:cNvPr>
            <p:cNvSpPr/>
            <p:nvPr/>
          </p:nvSpPr>
          <p:spPr>
            <a:xfrm>
              <a:off x="5896550" y="2034600"/>
              <a:ext cx="12225" cy="20275"/>
            </a:xfrm>
            <a:custGeom>
              <a:avLst/>
              <a:gdLst/>
              <a:ahLst/>
              <a:cxnLst/>
              <a:rect l="l" t="t" r="r" b="b"/>
              <a:pathLst>
                <a:path w="489" h="811" extrusionOk="0">
                  <a:moveTo>
                    <a:pt x="310" y="1"/>
                  </a:moveTo>
                  <a:cubicBezTo>
                    <a:pt x="477" y="263"/>
                    <a:pt x="489" y="465"/>
                    <a:pt x="394" y="703"/>
                  </a:cubicBezTo>
                  <a:cubicBezTo>
                    <a:pt x="358" y="751"/>
                    <a:pt x="287" y="810"/>
                    <a:pt x="227" y="810"/>
                  </a:cubicBezTo>
                  <a:cubicBezTo>
                    <a:pt x="179" y="810"/>
                    <a:pt x="108" y="751"/>
                    <a:pt x="72" y="691"/>
                  </a:cubicBezTo>
                  <a:cubicBezTo>
                    <a:pt x="1" y="513"/>
                    <a:pt x="96" y="215"/>
                    <a:pt x="310" y="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6" name="Google Shape;556;p34">
              <a:extLst>
                <a:ext uri="{FF2B5EF4-FFF2-40B4-BE49-F238E27FC236}">
                  <a16:creationId xmlns:a16="http://schemas.microsoft.com/office/drawing/2014/main" id="{C88F1B55-155B-489B-A066-D9D80671A467}"/>
                </a:ext>
              </a:extLst>
            </p:cNvPr>
            <p:cNvSpPr/>
            <p:nvPr/>
          </p:nvSpPr>
          <p:spPr>
            <a:xfrm>
              <a:off x="5940900" y="1712850"/>
              <a:ext cx="27425" cy="35725"/>
            </a:xfrm>
            <a:custGeom>
              <a:avLst/>
              <a:gdLst/>
              <a:ahLst/>
              <a:cxnLst/>
              <a:rect l="l" t="t" r="r" b="b"/>
              <a:pathLst>
                <a:path w="1097" h="1429" extrusionOk="0">
                  <a:moveTo>
                    <a:pt x="1096" y="714"/>
                  </a:moveTo>
                  <a:cubicBezTo>
                    <a:pt x="1084" y="786"/>
                    <a:pt x="1084" y="881"/>
                    <a:pt x="1072" y="953"/>
                  </a:cubicBezTo>
                  <a:cubicBezTo>
                    <a:pt x="1025" y="1250"/>
                    <a:pt x="918" y="1369"/>
                    <a:pt x="715" y="1405"/>
                  </a:cubicBezTo>
                  <a:cubicBezTo>
                    <a:pt x="489" y="1429"/>
                    <a:pt x="203" y="1310"/>
                    <a:pt x="120" y="1107"/>
                  </a:cubicBezTo>
                  <a:cubicBezTo>
                    <a:pt x="37" y="941"/>
                    <a:pt x="13" y="762"/>
                    <a:pt x="1" y="584"/>
                  </a:cubicBezTo>
                  <a:cubicBezTo>
                    <a:pt x="1" y="250"/>
                    <a:pt x="215" y="12"/>
                    <a:pt x="489" y="12"/>
                  </a:cubicBezTo>
                  <a:cubicBezTo>
                    <a:pt x="810" y="0"/>
                    <a:pt x="1025" y="179"/>
                    <a:pt x="1072" y="536"/>
                  </a:cubicBezTo>
                  <a:cubicBezTo>
                    <a:pt x="1084" y="595"/>
                    <a:pt x="1084" y="655"/>
                    <a:pt x="1096" y="714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7" name="Google Shape;557;p34">
              <a:extLst>
                <a:ext uri="{FF2B5EF4-FFF2-40B4-BE49-F238E27FC236}">
                  <a16:creationId xmlns:a16="http://schemas.microsoft.com/office/drawing/2014/main" id="{2FEAF762-CF6E-4337-90CA-7A65DEC2DBCA}"/>
                </a:ext>
              </a:extLst>
            </p:cNvPr>
            <p:cNvSpPr/>
            <p:nvPr/>
          </p:nvSpPr>
          <p:spPr>
            <a:xfrm>
              <a:off x="5869175" y="1714625"/>
              <a:ext cx="30375" cy="34250"/>
            </a:xfrm>
            <a:custGeom>
              <a:avLst/>
              <a:gdLst/>
              <a:ahLst/>
              <a:cxnLst/>
              <a:rect l="l" t="t" r="r" b="b"/>
              <a:pathLst>
                <a:path w="1215" h="1370" extrusionOk="0">
                  <a:moveTo>
                    <a:pt x="679" y="24"/>
                  </a:moveTo>
                  <a:cubicBezTo>
                    <a:pt x="1012" y="36"/>
                    <a:pt x="1215" y="274"/>
                    <a:pt x="1203" y="620"/>
                  </a:cubicBezTo>
                  <a:cubicBezTo>
                    <a:pt x="1167" y="989"/>
                    <a:pt x="858" y="1370"/>
                    <a:pt x="572" y="1358"/>
                  </a:cubicBezTo>
                  <a:cubicBezTo>
                    <a:pt x="298" y="1346"/>
                    <a:pt x="0" y="953"/>
                    <a:pt x="12" y="632"/>
                  </a:cubicBezTo>
                  <a:cubicBezTo>
                    <a:pt x="12" y="274"/>
                    <a:pt x="322" y="1"/>
                    <a:pt x="679" y="24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8" name="Google Shape;558;p34">
              <a:extLst>
                <a:ext uri="{FF2B5EF4-FFF2-40B4-BE49-F238E27FC236}">
                  <a16:creationId xmlns:a16="http://schemas.microsoft.com/office/drawing/2014/main" id="{742DA12E-CB56-41EB-AE34-1D6C5EEC6FEB}"/>
                </a:ext>
              </a:extLst>
            </p:cNvPr>
            <p:cNvSpPr/>
            <p:nvPr/>
          </p:nvSpPr>
          <p:spPr>
            <a:xfrm>
              <a:off x="5796250" y="1721475"/>
              <a:ext cx="28300" cy="31275"/>
            </a:xfrm>
            <a:custGeom>
              <a:avLst/>
              <a:gdLst/>
              <a:ahLst/>
              <a:cxnLst/>
              <a:rect l="l" t="t" r="r" b="b"/>
              <a:pathLst>
                <a:path w="1132" h="1251" extrusionOk="0">
                  <a:moveTo>
                    <a:pt x="0" y="620"/>
                  </a:moveTo>
                  <a:cubicBezTo>
                    <a:pt x="0" y="298"/>
                    <a:pt x="215" y="0"/>
                    <a:pt x="500" y="12"/>
                  </a:cubicBezTo>
                  <a:cubicBezTo>
                    <a:pt x="917" y="24"/>
                    <a:pt x="1132" y="191"/>
                    <a:pt x="1132" y="584"/>
                  </a:cubicBezTo>
                  <a:cubicBezTo>
                    <a:pt x="1132" y="953"/>
                    <a:pt x="893" y="1215"/>
                    <a:pt x="560" y="1239"/>
                  </a:cubicBezTo>
                  <a:cubicBezTo>
                    <a:pt x="274" y="1251"/>
                    <a:pt x="0" y="953"/>
                    <a:pt x="0" y="62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9" name="Google Shape;559;p34">
              <a:extLst>
                <a:ext uri="{FF2B5EF4-FFF2-40B4-BE49-F238E27FC236}">
                  <a16:creationId xmlns:a16="http://schemas.microsoft.com/office/drawing/2014/main" id="{DDC24585-CD9B-4BA1-8242-56A5AF1B78AA}"/>
                </a:ext>
              </a:extLst>
            </p:cNvPr>
            <p:cNvSpPr/>
            <p:nvPr/>
          </p:nvSpPr>
          <p:spPr>
            <a:xfrm>
              <a:off x="6161775" y="1659250"/>
              <a:ext cx="24425" cy="27125"/>
            </a:xfrm>
            <a:custGeom>
              <a:avLst/>
              <a:gdLst/>
              <a:ahLst/>
              <a:cxnLst/>
              <a:rect l="l" t="t" r="r" b="b"/>
              <a:pathLst>
                <a:path w="977" h="1085" extrusionOk="0">
                  <a:moveTo>
                    <a:pt x="977" y="430"/>
                  </a:moveTo>
                  <a:cubicBezTo>
                    <a:pt x="929" y="584"/>
                    <a:pt x="929" y="692"/>
                    <a:pt x="881" y="775"/>
                  </a:cubicBezTo>
                  <a:cubicBezTo>
                    <a:pt x="798" y="942"/>
                    <a:pt x="643" y="1084"/>
                    <a:pt x="453" y="1049"/>
                  </a:cubicBezTo>
                  <a:cubicBezTo>
                    <a:pt x="310" y="1013"/>
                    <a:pt x="179" y="906"/>
                    <a:pt x="107" y="787"/>
                  </a:cubicBezTo>
                  <a:cubicBezTo>
                    <a:pt x="0" y="608"/>
                    <a:pt x="84" y="430"/>
                    <a:pt x="215" y="299"/>
                  </a:cubicBezTo>
                  <a:cubicBezTo>
                    <a:pt x="262" y="251"/>
                    <a:pt x="298" y="227"/>
                    <a:pt x="346" y="191"/>
                  </a:cubicBezTo>
                  <a:cubicBezTo>
                    <a:pt x="477" y="108"/>
                    <a:pt x="631" y="1"/>
                    <a:pt x="762" y="120"/>
                  </a:cubicBezTo>
                  <a:cubicBezTo>
                    <a:pt x="858" y="191"/>
                    <a:pt x="917" y="346"/>
                    <a:pt x="977" y="43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0" name="Google Shape;560;p34">
              <a:extLst>
                <a:ext uri="{FF2B5EF4-FFF2-40B4-BE49-F238E27FC236}">
                  <a16:creationId xmlns:a16="http://schemas.microsoft.com/office/drawing/2014/main" id="{B1D46610-B295-4831-8B0C-468FE5DD515C}"/>
                </a:ext>
              </a:extLst>
            </p:cNvPr>
            <p:cNvSpPr/>
            <p:nvPr/>
          </p:nvSpPr>
          <p:spPr>
            <a:xfrm>
              <a:off x="6109375" y="1661650"/>
              <a:ext cx="19375" cy="25925"/>
            </a:xfrm>
            <a:custGeom>
              <a:avLst/>
              <a:gdLst/>
              <a:ahLst/>
              <a:cxnLst/>
              <a:rect l="l" t="t" r="r" b="b"/>
              <a:pathLst>
                <a:path w="775" h="1037" extrusionOk="0">
                  <a:moveTo>
                    <a:pt x="13" y="596"/>
                  </a:moveTo>
                  <a:lnTo>
                    <a:pt x="13" y="500"/>
                  </a:lnTo>
                  <a:cubicBezTo>
                    <a:pt x="48" y="191"/>
                    <a:pt x="215" y="0"/>
                    <a:pt x="429" y="24"/>
                  </a:cubicBezTo>
                  <a:cubicBezTo>
                    <a:pt x="608" y="60"/>
                    <a:pt x="775" y="357"/>
                    <a:pt x="739" y="607"/>
                  </a:cubicBezTo>
                  <a:cubicBezTo>
                    <a:pt x="715" y="846"/>
                    <a:pt x="477" y="1036"/>
                    <a:pt x="239" y="1012"/>
                  </a:cubicBezTo>
                  <a:cubicBezTo>
                    <a:pt x="60" y="988"/>
                    <a:pt x="1" y="869"/>
                    <a:pt x="13" y="596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1" name="Google Shape;561;p34">
              <a:extLst>
                <a:ext uri="{FF2B5EF4-FFF2-40B4-BE49-F238E27FC236}">
                  <a16:creationId xmlns:a16="http://schemas.microsoft.com/office/drawing/2014/main" id="{99C46B81-80EE-4036-91CF-B851FAC0B18E}"/>
                </a:ext>
              </a:extLst>
            </p:cNvPr>
            <p:cNvSpPr/>
            <p:nvPr/>
          </p:nvSpPr>
          <p:spPr>
            <a:xfrm>
              <a:off x="6050150" y="1668500"/>
              <a:ext cx="20550" cy="23825"/>
            </a:xfrm>
            <a:custGeom>
              <a:avLst/>
              <a:gdLst/>
              <a:ahLst/>
              <a:cxnLst/>
              <a:rect l="l" t="t" r="r" b="b"/>
              <a:pathLst>
                <a:path w="822" h="953" extrusionOk="0">
                  <a:moveTo>
                    <a:pt x="822" y="453"/>
                  </a:moveTo>
                  <a:cubicBezTo>
                    <a:pt x="822" y="703"/>
                    <a:pt x="608" y="953"/>
                    <a:pt x="405" y="953"/>
                  </a:cubicBezTo>
                  <a:cubicBezTo>
                    <a:pt x="215" y="953"/>
                    <a:pt x="36" y="762"/>
                    <a:pt x="24" y="524"/>
                  </a:cubicBezTo>
                  <a:cubicBezTo>
                    <a:pt x="0" y="262"/>
                    <a:pt x="227" y="0"/>
                    <a:pt x="465" y="0"/>
                  </a:cubicBezTo>
                  <a:cubicBezTo>
                    <a:pt x="655" y="0"/>
                    <a:pt x="822" y="214"/>
                    <a:pt x="822" y="453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2" name="Google Shape;562;p34">
              <a:extLst>
                <a:ext uri="{FF2B5EF4-FFF2-40B4-BE49-F238E27FC236}">
                  <a16:creationId xmlns:a16="http://schemas.microsoft.com/office/drawing/2014/main" id="{26263F99-DB19-4F9C-951B-8DD136CDE6CC}"/>
                </a:ext>
              </a:extLst>
            </p:cNvPr>
            <p:cNvSpPr/>
            <p:nvPr/>
          </p:nvSpPr>
          <p:spPr>
            <a:xfrm>
              <a:off x="6114750" y="2026275"/>
              <a:ext cx="42275" cy="29200"/>
            </a:xfrm>
            <a:custGeom>
              <a:avLst/>
              <a:gdLst/>
              <a:ahLst/>
              <a:cxnLst/>
              <a:rect l="l" t="t" r="r" b="b"/>
              <a:pathLst>
                <a:path w="1691" h="1168" extrusionOk="0">
                  <a:moveTo>
                    <a:pt x="12" y="96"/>
                  </a:moveTo>
                  <a:cubicBezTo>
                    <a:pt x="536" y="24"/>
                    <a:pt x="1036" y="0"/>
                    <a:pt x="1584" y="48"/>
                  </a:cubicBezTo>
                  <a:cubicBezTo>
                    <a:pt x="1691" y="405"/>
                    <a:pt x="1548" y="691"/>
                    <a:pt x="1298" y="917"/>
                  </a:cubicBezTo>
                  <a:cubicBezTo>
                    <a:pt x="1048" y="1167"/>
                    <a:pt x="738" y="1108"/>
                    <a:pt x="441" y="989"/>
                  </a:cubicBezTo>
                  <a:cubicBezTo>
                    <a:pt x="72" y="834"/>
                    <a:pt x="0" y="512"/>
                    <a:pt x="12" y="96"/>
                  </a:cubicBezTo>
                  <a:close/>
                </a:path>
              </a:pathLst>
            </a:custGeom>
            <a:solidFill>
              <a:srgbClr val="FE8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3" name="Google Shape;563;p34">
              <a:extLst>
                <a:ext uri="{FF2B5EF4-FFF2-40B4-BE49-F238E27FC236}">
                  <a16:creationId xmlns:a16="http://schemas.microsoft.com/office/drawing/2014/main" id="{E0D11FC6-812A-46AC-9864-723AE0DD0F42}"/>
                </a:ext>
              </a:extLst>
            </p:cNvPr>
            <p:cNvSpPr/>
            <p:nvPr/>
          </p:nvSpPr>
          <p:spPr>
            <a:xfrm>
              <a:off x="5822450" y="2086400"/>
              <a:ext cx="49125" cy="29200"/>
            </a:xfrm>
            <a:custGeom>
              <a:avLst/>
              <a:gdLst/>
              <a:ahLst/>
              <a:cxnLst/>
              <a:rect l="l" t="t" r="r" b="b"/>
              <a:pathLst>
                <a:path w="1965" h="1168" extrusionOk="0">
                  <a:moveTo>
                    <a:pt x="1965" y="131"/>
                  </a:moveTo>
                  <a:cubicBezTo>
                    <a:pt x="1846" y="870"/>
                    <a:pt x="1536" y="1167"/>
                    <a:pt x="1036" y="1167"/>
                  </a:cubicBezTo>
                  <a:cubicBezTo>
                    <a:pt x="476" y="1167"/>
                    <a:pt x="143" y="822"/>
                    <a:pt x="0" y="155"/>
                  </a:cubicBezTo>
                  <a:cubicBezTo>
                    <a:pt x="655" y="0"/>
                    <a:pt x="1298" y="119"/>
                    <a:pt x="1965" y="131"/>
                  </a:cubicBezTo>
                  <a:close/>
                </a:path>
              </a:pathLst>
            </a:custGeom>
            <a:solidFill>
              <a:srgbClr val="FE8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229" name="Google Shape;221;p25">
            <a:extLst>
              <a:ext uri="{FF2B5EF4-FFF2-40B4-BE49-F238E27FC236}">
                <a16:creationId xmlns:a16="http://schemas.microsoft.com/office/drawing/2014/main" id="{6F26832C-8E15-4340-AE8B-09CE323C9AFC}"/>
              </a:ext>
            </a:extLst>
          </p:cNvPr>
          <p:cNvGrpSpPr/>
          <p:nvPr/>
        </p:nvGrpSpPr>
        <p:grpSpPr>
          <a:xfrm>
            <a:off x="1813528" y="531384"/>
            <a:ext cx="2219111" cy="1592274"/>
            <a:chOff x="4582100" y="3095150"/>
            <a:chExt cx="581650" cy="417350"/>
          </a:xfrm>
        </p:grpSpPr>
        <p:sp>
          <p:nvSpPr>
            <p:cNvPr id="230" name="Google Shape;222;p25">
              <a:extLst>
                <a:ext uri="{FF2B5EF4-FFF2-40B4-BE49-F238E27FC236}">
                  <a16:creationId xmlns:a16="http://schemas.microsoft.com/office/drawing/2014/main" id="{F8E72442-1019-47E1-B007-F43BD1D88C98}"/>
                </a:ext>
              </a:extLst>
            </p:cNvPr>
            <p:cNvSpPr/>
            <p:nvPr/>
          </p:nvSpPr>
          <p:spPr>
            <a:xfrm>
              <a:off x="4858025" y="3105275"/>
              <a:ext cx="263750" cy="382500"/>
            </a:xfrm>
            <a:custGeom>
              <a:avLst/>
              <a:gdLst/>
              <a:ahLst/>
              <a:cxnLst/>
              <a:rect l="l" t="t" r="r" b="b"/>
              <a:pathLst>
                <a:path w="10550" h="15300" extrusionOk="0">
                  <a:moveTo>
                    <a:pt x="275" y="15300"/>
                  </a:moveTo>
                  <a:cubicBezTo>
                    <a:pt x="25" y="15193"/>
                    <a:pt x="1" y="15002"/>
                    <a:pt x="25" y="14800"/>
                  </a:cubicBezTo>
                  <a:cubicBezTo>
                    <a:pt x="96" y="13407"/>
                    <a:pt x="180" y="12002"/>
                    <a:pt x="227" y="10609"/>
                  </a:cubicBezTo>
                  <a:cubicBezTo>
                    <a:pt x="275" y="9347"/>
                    <a:pt x="239" y="8061"/>
                    <a:pt x="263" y="6799"/>
                  </a:cubicBezTo>
                  <a:cubicBezTo>
                    <a:pt x="263" y="5715"/>
                    <a:pt x="275" y="4608"/>
                    <a:pt x="275" y="3525"/>
                  </a:cubicBezTo>
                  <a:cubicBezTo>
                    <a:pt x="275" y="3203"/>
                    <a:pt x="418" y="2965"/>
                    <a:pt x="656" y="2810"/>
                  </a:cubicBezTo>
                  <a:cubicBezTo>
                    <a:pt x="1227" y="2417"/>
                    <a:pt x="1811" y="2024"/>
                    <a:pt x="2406" y="1691"/>
                  </a:cubicBezTo>
                  <a:cubicBezTo>
                    <a:pt x="3680" y="977"/>
                    <a:pt x="5061" y="500"/>
                    <a:pt x="6502" y="239"/>
                  </a:cubicBezTo>
                  <a:cubicBezTo>
                    <a:pt x="7633" y="24"/>
                    <a:pt x="8764" y="0"/>
                    <a:pt x="9895" y="191"/>
                  </a:cubicBezTo>
                  <a:cubicBezTo>
                    <a:pt x="10347" y="262"/>
                    <a:pt x="10347" y="298"/>
                    <a:pt x="10395" y="727"/>
                  </a:cubicBezTo>
                  <a:cubicBezTo>
                    <a:pt x="10550" y="2286"/>
                    <a:pt x="10419" y="3846"/>
                    <a:pt x="10347" y="5418"/>
                  </a:cubicBezTo>
                  <a:cubicBezTo>
                    <a:pt x="10300" y="6335"/>
                    <a:pt x="10300" y="7275"/>
                    <a:pt x="10276" y="8192"/>
                  </a:cubicBezTo>
                  <a:cubicBezTo>
                    <a:pt x="10252" y="8787"/>
                    <a:pt x="10181" y="9371"/>
                    <a:pt x="10169" y="9966"/>
                  </a:cubicBezTo>
                  <a:cubicBezTo>
                    <a:pt x="10157" y="10454"/>
                    <a:pt x="10157" y="10930"/>
                    <a:pt x="10157" y="11430"/>
                  </a:cubicBezTo>
                  <a:cubicBezTo>
                    <a:pt x="10157" y="11704"/>
                    <a:pt x="10121" y="11990"/>
                    <a:pt x="10097" y="12264"/>
                  </a:cubicBezTo>
                  <a:cubicBezTo>
                    <a:pt x="10038" y="12740"/>
                    <a:pt x="9895" y="12871"/>
                    <a:pt x="9419" y="12919"/>
                  </a:cubicBezTo>
                  <a:cubicBezTo>
                    <a:pt x="8919" y="12954"/>
                    <a:pt x="8431" y="12990"/>
                    <a:pt x="7919" y="13038"/>
                  </a:cubicBezTo>
                  <a:cubicBezTo>
                    <a:pt x="6645" y="13157"/>
                    <a:pt x="5394" y="13419"/>
                    <a:pt x="4144" y="13752"/>
                  </a:cubicBezTo>
                  <a:cubicBezTo>
                    <a:pt x="3287" y="13955"/>
                    <a:pt x="2442" y="14145"/>
                    <a:pt x="1668" y="14550"/>
                  </a:cubicBezTo>
                  <a:cubicBezTo>
                    <a:pt x="1180" y="14776"/>
                    <a:pt x="727" y="15038"/>
                    <a:pt x="275" y="15300"/>
                  </a:cubicBezTo>
                  <a:close/>
                  <a:moveTo>
                    <a:pt x="1775" y="3548"/>
                  </a:moveTo>
                  <a:cubicBezTo>
                    <a:pt x="1906" y="3537"/>
                    <a:pt x="2001" y="3548"/>
                    <a:pt x="2073" y="3513"/>
                  </a:cubicBezTo>
                  <a:cubicBezTo>
                    <a:pt x="3228" y="3001"/>
                    <a:pt x="4418" y="2560"/>
                    <a:pt x="5633" y="2167"/>
                  </a:cubicBezTo>
                  <a:cubicBezTo>
                    <a:pt x="6490" y="1882"/>
                    <a:pt x="7359" y="1679"/>
                    <a:pt x="8276" y="1739"/>
                  </a:cubicBezTo>
                  <a:cubicBezTo>
                    <a:pt x="8431" y="1751"/>
                    <a:pt x="8669" y="1810"/>
                    <a:pt x="8657" y="1572"/>
                  </a:cubicBezTo>
                  <a:cubicBezTo>
                    <a:pt x="8657" y="1370"/>
                    <a:pt x="8419" y="1382"/>
                    <a:pt x="8264" y="1382"/>
                  </a:cubicBezTo>
                  <a:cubicBezTo>
                    <a:pt x="7299" y="1429"/>
                    <a:pt x="6359" y="1524"/>
                    <a:pt x="5454" y="1882"/>
                  </a:cubicBezTo>
                  <a:cubicBezTo>
                    <a:pt x="4347" y="2322"/>
                    <a:pt x="3251" y="2715"/>
                    <a:pt x="2132" y="3120"/>
                  </a:cubicBezTo>
                  <a:cubicBezTo>
                    <a:pt x="1954" y="3191"/>
                    <a:pt x="1811" y="3251"/>
                    <a:pt x="1775" y="3548"/>
                  </a:cubicBezTo>
                  <a:close/>
                  <a:moveTo>
                    <a:pt x="2954" y="8371"/>
                  </a:moveTo>
                  <a:cubicBezTo>
                    <a:pt x="3085" y="8228"/>
                    <a:pt x="3204" y="8109"/>
                    <a:pt x="3299" y="7966"/>
                  </a:cubicBezTo>
                  <a:cubicBezTo>
                    <a:pt x="3561" y="7597"/>
                    <a:pt x="3478" y="7299"/>
                    <a:pt x="3013" y="7180"/>
                  </a:cubicBezTo>
                  <a:cubicBezTo>
                    <a:pt x="2739" y="7108"/>
                    <a:pt x="2454" y="7073"/>
                    <a:pt x="2192" y="7037"/>
                  </a:cubicBezTo>
                  <a:cubicBezTo>
                    <a:pt x="1954" y="7001"/>
                    <a:pt x="1846" y="7073"/>
                    <a:pt x="1894" y="7335"/>
                  </a:cubicBezTo>
                  <a:cubicBezTo>
                    <a:pt x="2001" y="8001"/>
                    <a:pt x="1894" y="8656"/>
                    <a:pt x="1775" y="9299"/>
                  </a:cubicBezTo>
                  <a:cubicBezTo>
                    <a:pt x="1727" y="9537"/>
                    <a:pt x="1834" y="9740"/>
                    <a:pt x="2061" y="9740"/>
                  </a:cubicBezTo>
                  <a:cubicBezTo>
                    <a:pt x="2370" y="9740"/>
                    <a:pt x="2727" y="9764"/>
                    <a:pt x="3013" y="9644"/>
                  </a:cubicBezTo>
                  <a:cubicBezTo>
                    <a:pt x="3430" y="9454"/>
                    <a:pt x="3632" y="9013"/>
                    <a:pt x="3204" y="8561"/>
                  </a:cubicBezTo>
                  <a:cubicBezTo>
                    <a:pt x="3108" y="8525"/>
                    <a:pt x="3061" y="8466"/>
                    <a:pt x="2954" y="8371"/>
                  </a:cubicBezTo>
                  <a:close/>
                  <a:moveTo>
                    <a:pt x="8300" y="10990"/>
                  </a:moveTo>
                  <a:cubicBezTo>
                    <a:pt x="8097" y="10966"/>
                    <a:pt x="7942" y="10907"/>
                    <a:pt x="7776" y="10907"/>
                  </a:cubicBezTo>
                  <a:cubicBezTo>
                    <a:pt x="7002" y="10942"/>
                    <a:pt x="6216" y="10990"/>
                    <a:pt x="5442" y="11073"/>
                  </a:cubicBezTo>
                  <a:cubicBezTo>
                    <a:pt x="4990" y="11109"/>
                    <a:pt x="4525" y="11216"/>
                    <a:pt x="4097" y="11323"/>
                  </a:cubicBezTo>
                  <a:cubicBezTo>
                    <a:pt x="3442" y="11490"/>
                    <a:pt x="2787" y="11692"/>
                    <a:pt x="2132" y="11883"/>
                  </a:cubicBezTo>
                  <a:cubicBezTo>
                    <a:pt x="2025" y="11919"/>
                    <a:pt x="1918" y="11942"/>
                    <a:pt x="1846" y="11990"/>
                  </a:cubicBezTo>
                  <a:cubicBezTo>
                    <a:pt x="1811" y="12002"/>
                    <a:pt x="1775" y="12097"/>
                    <a:pt x="1787" y="12145"/>
                  </a:cubicBezTo>
                  <a:cubicBezTo>
                    <a:pt x="1823" y="12204"/>
                    <a:pt x="1882" y="12264"/>
                    <a:pt x="1942" y="12276"/>
                  </a:cubicBezTo>
                  <a:cubicBezTo>
                    <a:pt x="1977" y="12288"/>
                    <a:pt x="2061" y="12264"/>
                    <a:pt x="2096" y="12240"/>
                  </a:cubicBezTo>
                  <a:cubicBezTo>
                    <a:pt x="2775" y="12050"/>
                    <a:pt x="3430" y="11835"/>
                    <a:pt x="4097" y="11645"/>
                  </a:cubicBezTo>
                  <a:cubicBezTo>
                    <a:pt x="4323" y="11585"/>
                    <a:pt x="4561" y="11526"/>
                    <a:pt x="4775" y="11490"/>
                  </a:cubicBezTo>
                  <a:cubicBezTo>
                    <a:pt x="5823" y="11323"/>
                    <a:pt x="6847" y="11133"/>
                    <a:pt x="7907" y="11276"/>
                  </a:cubicBezTo>
                  <a:cubicBezTo>
                    <a:pt x="8073" y="11335"/>
                    <a:pt x="8240" y="11288"/>
                    <a:pt x="8300" y="10990"/>
                  </a:cubicBezTo>
                  <a:close/>
                  <a:moveTo>
                    <a:pt x="8240" y="9502"/>
                  </a:moveTo>
                  <a:cubicBezTo>
                    <a:pt x="7907" y="9478"/>
                    <a:pt x="7597" y="9418"/>
                    <a:pt x="7264" y="9418"/>
                  </a:cubicBezTo>
                  <a:cubicBezTo>
                    <a:pt x="6430" y="9406"/>
                    <a:pt x="5585" y="9383"/>
                    <a:pt x="4787" y="9680"/>
                  </a:cubicBezTo>
                  <a:cubicBezTo>
                    <a:pt x="4323" y="9847"/>
                    <a:pt x="3859" y="9966"/>
                    <a:pt x="3382" y="10097"/>
                  </a:cubicBezTo>
                  <a:cubicBezTo>
                    <a:pt x="2918" y="10228"/>
                    <a:pt x="2442" y="10347"/>
                    <a:pt x="1977" y="10490"/>
                  </a:cubicBezTo>
                  <a:cubicBezTo>
                    <a:pt x="1894" y="10514"/>
                    <a:pt x="1799" y="10526"/>
                    <a:pt x="1739" y="10597"/>
                  </a:cubicBezTo>
                  <a:cubicBezTo>
                    <a:pt x="1715" y="10621"/>
                    <a:pt x="1668" y="10692"/>
                    <a:pt x="1680" y="10740"/>
                  </a:cubicBezTo>
                  <a:cubicBezTo>
                    <a:pt x="1704" y="10787"/>
                    <a:pt x="1763" y="10835"/>
                    <a:pt x="1799" y="10847"/>
                  </a:cubicBezTo>
                  <a:cubicBezTo>
                    <a:pt x="1882" y="10859"/>
                    <a:pt x="1954" y="10847"/>
                    <a:pt x="2013" y="10811"/>
                  </a:cubicBezTo>
                  <a:cubicBezTo>
                    <a:pt x="2513" y="10645"/>
                    <a:pt x="3025" y="10502"/>
                    <a:pt x="3525" y="10335"/>
                  </a:cubicBezTo>
                  <a:cubicBezTo>
                    <a:pt x="4978" y="9859"/>
                    <a:pt x="6430" y="9549"/>
                    <a:pt x="7954" y="9847"/>
                  </a:cubicBezTo>
                  <a:cubicBezTo>
                    <a:pt x="8204" y="9883"/>
                    <a:pt x="8252" y="9740"/>
                    <a:pt x="8240" y="9502"/>
                  </a:cubicBezTo>
                  <a:close/>
                  <a:moveTo>
                    <a:pt x="2132" y="4525"/>
                  </a:moveTo>
                  <a:cubicBezTo>
                    <a:pt x="2239" y="4537"/>
                    <a:pt x="2346" y="4572"/>
                    <a:pt x="2418" y="4561"/>
                  </a:cubicBezTo>
                  <a:cubicBezTo>
                    <a:pt x="2847" y="4441"/>
                    <a:pt x="3275" y="4358"/>
                    <a:pt x="3692" y="4191"/>
                  </a:cubicBezTo>
                  <a:cubicBezTo>
                    <a:pt x="4990" y="3656"/>
                    <a:pt x="6335" y="3441"/>
                    <a:pt x="7728" y="3537"/>
                  </a:cubicBezTo>
                  <a:lnTo>
                    <a:pt x="8038" y="3537"/>
                  </a:lnTo>
                  <a:cubicBezTo>
                    <a:pt x="8228" y="3525"/>
                    <a:pt x="8276" y="3418"/>
                    <a:pt x="8228" y="3239"/>
                  </a:cubicBezTo>
                  <a:cubicBezTo>
                    <a:pt x="8157" y="3227"/>
                    <a:pt x="8097" y="3191"/>
                    <a:pt x="8038" y="3191"/>
                  </a:cubicBezTo>
                  <a:cubicBezTo>
                    <a:pt x="7180" y="3108"/>
                    <a:pt x="6323" y="3239"/>
                    <a:pt x="5478" y="3358"/>
                  </a:cubicBezTo>
                  <a:cubicBezTo>
                    <a:pt x="4740" y="3465"/>
                    <a:pt x="4061" y="3787"/>
                    <a:pt x="3370" y="3965"/>
                  </a:cubicBezTo>
                  <a:cubicBezTo>
                    <a:pt x="3144" y="4025"/>
                    <a:pt x="2906" y="4060"/>
                    <a:pt x="2680" y="4132"/>
                  </a:cubicBezTo>
                  <a:cubicBezTo>
                    <a:pt x="2477" y="4203"/>
                    <a:pt x="2239" y="4203"/>
                    <a:pt x="2132" y="4525"/>
                  </a:cubicBezTo>
                  <a:close/>
                  <a:moveTo>
                    <a:pt x="1846" y="6013"/>
                  </a:moveTo>
                  <a:cubicBezTo>
                    <a:pt x="1989" y="6013"/>
                    <a:pt x="2085" y="6025"/>
                    <a:pt x="2180" y="6013"/>
                  </a:cubicBezTo>
                  <a:cubicBezTo>
                    <a:pt x="3513" y="5680"/>
                    <a:pt x="4847" y="5358"/>
                    <a:pt x="6228" y="5263"/>
                  </a:cubicBezTo>
                  <a:cubicBezTo>
                    <a:pt x="6430" y="5251"/>
                    <a:pt x="6490" y="5132"/>
                    <a:pt x="6490" y="4894"/>
                  </a:cubicBezTo>
                  <a:cubicBezTo>
                    <a:pt x="6180" y="4918"/>
                    <a:pt x="5883" y="4930"/>
                    <a:pt x="5597" y="5001"/>
                  </a:cubicBezTo>
                  <a:cubicBezTo>
                    <a:pt x="4466" y="5215"/>
                    <a:pt x="3335" y="5453"/>
                    <a:pt x="2215" y="5680"/>
                  </a:cubicBezTo>
                  <a:cubicBezTo>
                    <a:pt x="2073" y="5715"/>
                    <a:pt x="1894" y="5739"/>
                    <a:pt x="1846" y="6013"/>
                  </a:cubicBezTo>
                  <a:close/>
                  <a:moveTo>
                    <a:pt x="7299" y="7632"/>
                  </a:moveTo>
                  <a:cubicBezTo>
                    <a:pt x="7026" y="7668"/>
                    <a:pt x="6764" y="7716"/>
                    <a:pt x="6514" y="7751"/>
                  </a:cubicBezTo>
                  <a:cubicBezTo>
                    <a:pt x="5883" y="7811"/>
                    <a:pt x="5240" y="7859"/>
                    <a:pt x="4621" y="7894"/>
                  </a:cubicBezTo>
                  <a:cubicBezTo>
                    <a:pt x="4490" y="7918"/>
                    <a:pt x="4275" y="7882"/>
                    <a:pt x="4287" y="8085"/>
                  </a:cubicBezTo>
                  <a:cubicBezTo>
                    <a:pt x="4299" y="8299"/>
                    <a:pt x="4501" y="8240"/>
                    <a:pt x="4644" y="8228"/>
                  </a:cubicBezTo>
                  <a:cubicBezTo>
                    <a:pt x="5454" y="8168"/>
                    <a:pt x="6252" y="8109"/>
                    <a:pt x="7073" y="8049"/>
                  </a:cubicBezTo>
                  <a:cubicBezTo>
                    <a:pt x="7323" y="8037"/>
                    <a:pt x="7323" y="7882"/>
                    <a:pt x="7299" y="7632"/>
                  </a:cubicBezTo>
                  <a:close/>
                  <a:moveTo>
                    <a:pt x="2144" y="13109"/>
                  </a:moveTo>
                  <a:cubicBezTo>
                    <a:pt x="2323" y="13097"/>
                    <a:pt x="2489" y="13109"/>
                    <a:pt x="2632" y="13073"/>
                  </a:cubicBezTo>
                  <a:cubicBezTo>
                    <a:pt x="3251" y="12943"/>
                    <a:pt x="3870" y="12800"/>
                    <a:pt x="4490" y="12645"/>
                  </a:cubicBezTo>
                  <a:cubicBezTo>
                    <a:pt x="4597" y="12621"/>
                    <a:pt x="4787" y="12585"/>
                    <a:pt x="4752" y="12407"/>
                  </a:cubicBezTo>
                  <a:cubicBezTo>
                    <a:pt x="4716" y="12228"/>
                    <a:pt x="4561" y="12264"/>
                    <a:pt x="4418" y="12276"/>
                  </a:cubicBezTo>
                  <a:cubicBezTo>
                    <a:pt x="4394" y="12276"/>
                    <a:pt x="4359" y="12288"/>
                    <a:pt x="4335" y="12288"/>
                  </a:cubicBezTo>
                  <a:cubicBezTo>
                    <a:pt x="3704" y="12454"/>
                    <a:pt x="3085" y="12597"/>
                    <a:pt x="2466" y="12764"/>
                  </a:cubicBezTo>
                  <a:cubicBezTo>
                    <a:pt x="2323" y="12812"/>
                    <a:pt x="2144" y="12812"/>
                    <a:pt x="2144" y="13109"/>
                  </a:cubicBezTo>
                  <a:close/>
                  <a:moveTo>
                    <a:pt x="6299" y="12204"/>
                  </a:moveTo>
                  <a:cubicBezTo>
                    <a:pt x="6192" y="12157"/>
                    <a:pt x="6133" y="12097"/>
                    <a:pt x="6085" y="12097"/>
                  </a:cubicBezTo>
                  <a:cubicBezTo>
                    <a:pt x="6025" y="12109"/>
                    <a:pt x="5978" y="12181"/>
                    <a:pt x="5978" y="12228"/>
                  </a:cubicBezTo>
                  <a:cubicBezTo>
                    <a:pt x="5978" y="12276"/>
                    <a:pt x="6061" y="12359"/>
                    <a:pt x="6085" y="12359"/>
                  </a:cubicBezTo>
                  <a:cubicBezTo>
                    <a:pt x="6156" y="12347"/>
                    <a:pt x="6216" y="12276"/>
                    <a:pt x="6299" y="122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1" name="Google Shape;223;p25">
              <a:extLst>
                <a:ext uri="{FF2B5EF4-FFF2-40B4-BE49-F238E27FC236}">
                  <a16:creationId xmlns:a16="http://schemas.microsoft.com/office/drawing/2014/main" id="{DC89489B-888A-4A1E-AE74-A31808774B40}"/>
                </a:ext>
              </a:extLst>
            </p:cNvPr>
            <p:cNvSpPr/>
            <p:nvPr/>
          </p:nvSpPr>
          <p:spPr>
            <a:xfrm>
              <a:off x="4624075" y="3114500"/>
              <a:ext cx="234875" cy="359000"/>
            </a:xfrm>
            <a:custGeom>
              <a:avLst/>
              <a:gdLst/>
              <a:ahLst/>
              <a:cxnLst/>
              <a:rect l="l" t="t" r="r" b="b"/>
              <a:pathLst>
                <a:path w="9395" h="14360" extrusionOk="0">
                  <a:moveTo>
                    <a:pt x="9109" y="14359"/>
                  </a:moveTo>
                  <a:cubicBezTo>
                    <a:pt x="8704" y="14157"/>
                    <a:pt x="8335" y="14002"/>
                    <a:pt x="7990" y="13812"/>
                  </a:cubicBezTo>
                  <a:cubicBezTo>
                    <a:pt x="7263" y="13407"/>
                    <a:pt x="6501" y="13181"/>
                    <a:pt x="5692" y="13109"/>
                  </a:cubicBezTo>
                  <a:cubicBezTo>
                    <a:pt x="4704" y="13014"/>
                    <a:pt x="3727" y="12883"/>
                    <a:pt x="2739" y="12824"/>
                  </a:cubicBezTo>
                  <a:cubicBezTo>
                    <a:pt x="2191" y="12800"/>
                    <a:pt x="1620" y="12859"/>
                    <a:pt x="1060" y="12883"/>
                  </a:cubicBezTo>
                  <a:cubicBezTo>
                    <a:pt x="834" y="12907"/>
                    <a:pt x="608" y="12919"/>
                    <a:pt x="346" y="12931"/>
                  </a:cubicBezTo>
                  <a:cubicBezTo>
                    <a:pt x="310" y="12764"/>
                    <a:pt x="286" y="12597"/>
                    <a:pt x="274" y="12454"/>
                  </a:cubicBezTo>
                  <a:cubicBezTo>
                    <a:pt x="227" y="11335"/>
                    <a:pt x="191" y="10204"/>
                    <a:pt x="155" y="9085"/>
                  </a:cubicBezTo>
                  <a:cubicBezTo>
                    <a:pt x="108" y="8121"/>
                    <a:pt x="13" y="7144"/>
                    <a:pt x="13" y="6168"/>
                  </a:cubicBezTo>
                  <a:cubicBezTo>
                    <a:pt x="1" y="5144"/>
                    <a:pt x="72" y="4108"/>
                    <a:pt x="96" y="3072"/>
                  </a:cubicBezTo>
                  <a:cubicBezTo>
                    <a:pt x="96" y="2322"/>
                    <a:pt x="36" y="1572"/>
                    <a:pt x="13" y="810"/>
                  </a:cubicBezTo>
                  <a:lnTo>
                    <a:pt x="13" y="155"/>
                  </a:lnTo>
                  <a:cubicBezTo>
                    <a:pt x="274" y="96"/>
                    <a:pt x="489" y="1"/>
                    <a:pt x="715" y="1"/>
                  </a:cubicBezTo>
                  <a:cubicBezTo>
                    <a:pt x="2382" y="24"/>
                    <a:pt x="4049" y="155"/>
                    <a:pt x="5644" y="715"/>
                  </a:cubicBezTo>
                  <a:cubicBezTo>
                    <a:pt x="5751" y="739"/>
                    <a:pt x="5835" y="774"/>
                    <a:pt x="5942" y="810"/>
                  </a:cubicBezTo>
                  <a:cubicBezTo>
                    <a:pt x="6847" y="1286"/>
                    <a:pt x="7775" y="1763"/>
                    <a:pt x="8680" y="2263"/>
                  </a:cubicBezTo>
                  <a:cubicBezTo>
                    <a:pt x="9157" y="2513"/>
                    <a:pt x="9395" y="2894"/>
                    <a:pt x="9395" y="3477"/>
                  </a:cubicBezTo>
                  <a:cubicBezTo>
                    <a:pt x="9359" y="5751"/>
                    <a:pt x="9383" y="8037"/>
                    <a:pt x="9347" y="10299"/>
                  </a:cubicBezTo>
                  <a:cubicBezTo>
                    <a:pt x="9347" y="10680"/>
                    <a:pt x="9287" y="11050"/>
                    <a:pt x="9276" y="11442"/>
                  </a:cubicBezTo>
                  <a:cubicBezTo>
                    <a:pt x="9240" y="12204"/>
                    <a:pt x="9228" y="12978"/>
                    <a:pt x="9204" y="13728"/>
                  </a:cubicBezTo>
                  <a:cubicBezTo>
                    <a:pt x="9180" y="13931"/>
                    <a:pt x="9145" y="14121"/>
                    <a:pt x="9109" y="14359"/>
                  </a:cubicBezTo>
                  <a:close/>
                  <a:moveTo>
                    <a:pt x="1596" y="4430"/>
                  </a:moveTo>
                  <a:cubicBezTo>
                    <a:pt x="1584" y="4477"/>
                    <a:pt x="1548" y="4525"/>
                    <a:pt x="1537" y="4584"/>
                  </a:cubicBezTo>
                  <a:cubicBezTo>
                    <a:pt x="1608" y="4644"/>
                    <a:pt x="1679" y="4727"/>
                    <a:pt x="1775" y="4763"/>
                  </a:cubicBezTo>
                  <a:cubicBezTo>
                    <a:pt x="1918" y="4799"/>
                    <a:pt x="2084" y="4823"/>
                    <a:pt x="2251" y="4834"/>
                  </a:cubicBezTo>
                  <a:cubicBezTo>
                    <a:pt x="3299" y="4942"/>
                    <a:pt x="4358" y="5013"/>
                    <a:pt x="5382" y="5287"/>
                  </a:cubicBezTo>
                  <a:cubicBezTo>
                    <a:pt x="5823" y="5382"/>
                    <a:pt x="6239" y="5525"/>
                    <a:pt x="6668" y="5644"/>
                  </a:cubicBezTo>
                  <a:cubicBezTo>
                    <a:pt x="6930" y="5716"/>
                    <a:pt x="6930" y="5716"/>
                    <a:pt x="7049" y="5382"/>
                  </a:cubicBezTo>
                  <a:cubicBezTo>
                    <a:pt x="6966" y="5346"/>
                    <a:pt x="6871" y="5275"/>
                    <a:pt x="6787" y="5263"/>
                  </a:cubicBezTo>
                  <a:cubicBezTo>
                    <a:pt x="6323" y="5144"/>
                    <a:pt x="5882" y="5001"/>
                    <a:pt x="5418" y="4930"/>
                  </a:cubicBezTo>
                  <a:cubicBezTo>
                    <a:pt x="4287" y="4751"/>
                    <a:pt x="3144" y="4608"/>
                    <a:pt x="2013" y="4465"/>
                  </a:cubicBezTo>
                  <a:cubicBezTo>
                    <a:pt x="1882" y="4418"/>
                    <a:pt x="1727" y="4430"/>
                    <a:pt x="1596" y="4430"/>
                  </a:cubicBezTo>
                  <a:close/>
                  <a:moveTo>
                    <a:pt x="7502" y="9121"/>
                  </a:moveTo>
                  <a:cubicBezTo>
                    <a:pt x="7609" y="8883"/>
                    <a:pt x="7597" y="8752"/>
                    <a:pt x="7335" y="8704"/>
                  </a:cubicBezTo>
                  <a:cubicBezTo>
                    <a:pt x="6466" y="8561"/>
                    <a:pt x="5573" y="8383"/>
                    <a:pt x="4692" y="8240"/>
                  </a:cubicBezTo>
                  <a:cubicBezTo>
                    <a:pt x="3858" y="8121"/>
                    <a:pt x="3025" y="8037"/>
                    <a:pt x="2191" y="7930"/>
                  </a:cubicBezTo>
                  <a:cubicBezTo>
                    <a:pt x="2060" y="7918"/>
                    <a:pt x="1918" y="7930"/>
                    <a:pt x="1894" y="8109"/>
                  </a:cubicBezTo>
                  <a:cubicBezTo>
                    <a:pt x="1918" y="8144"/>
                    <a:pt x="1941" y="8204"/>
                    <a:pt x="1965" y="8204"/>
                  </a:cubicBezTo>
                  <a:cubicBezTo>
                    <a:pt x="3811" y="8394"/>
                    <a:pt x="5656" y="8633"/>
                    <a:pt x="7502" y="9121"/>
                  </a:cubicBezTo>
                  <a:close/>
                  <a:moveTo>
                    <a:pt x="7311" y="6620"/>
                  </a:moveTo>
                  <a:cubicBezTo>
                    <a:pt x="7073" y="6549"/>
                    <a:pt x="6859" y="6454"/>
                    <a:pt x="6644" y="6394"/>
                  </a:cubicBezTo>
                  <a:cubicBezTo>
                    <a:pt x="5096" y="5989"/>
                    <a:pt x="3501" y="5918"/>
                    <a:pt x="1918" y="5680"/>
                  </a:cubicBezTo>
                  <a:cubicBezTo>
                    <a:pt x="1858" y="5668"/>
                    <a:pt x="1798" y="5704"/>
                    <a:pt x="1739" y="5704"/>
                  </a:cubicBezTo>
                  <a:cubicBezTo>
                    <a:pt x="1727" y="5704"/>
                    <a:pt x="1715" y="5716"/>
                    <a:pt x="1715" y="5727"/>
                  </a:cubicBezTo>
                  <a:cubicBezTo>
                    <a:pt x="1703" y="5739"/>
                    <a:pt x="1703" y="5763"/>
                    <a:pt x="1679" y="5835"/>
                  </a:cubicBezTo>
                  <a:cubicBezTo>
                    <a:pt x="1775" y="5894"/>
                    <a:pt x="1870" y="5977"/>
                    <a:pt x="1977" y="6001"/>
                  </a:cubicBezTo>
                  <a:cubicBezTo>
                    <a:pt x="2394" y="6073"/>
                    <a:pt x="2834" y="6132"/>
                    <a:pt x="3239" y="6180"/>
                  </a:cubicBezTo>
                  <a:cubicBezTo>
                    <a:pt x="4215" y="6275"/>
                    <a:pt x="5180" y="6382"/>
                    <a:pt x="6120" y="6656"/>
                  </a:cubicBezTo>
                  <a:cubicBezTo>
                    <a:pt x="6418" y="6739"/>
                    <a:pt x="6704" y="6859"/>
                    <a:pt x="7001" y="6966"/>
                  </a:cubicBezTo>
                  <a:cubicBezTo>
                    <a:pt x="7061" y="6978"/>
                    <a:pt x="7132" y="6978"/>
                    <a:pt x="7204" y="6978"/>
                  </a:cubicBezTo>
                  <a:cubicBezTo>
                    <a:pt x="7240" y="6859"/>
                    <a:pt x="7263" y="6751"/>
                    <a:pt x="7311" y="6620"/>
                  </a:cubicBezTo>
                  <a:close/>
                  <a:moveTo>
                    <a:pt x="2715" y="3882"/>
                  </a:moveTo>
                  <a:cubicBezTo>
                    <a:pt x="2977" y="3656"/>
                    <a:pt x="2965" y="3477"/>
                    <a:pt x="2906" y="3287"/>
                  </a:cubicBezTo>
                  <a:cubicBezTo>
                    <a:pt x="2834" y="3025"/>
                    <a:pt x="2763" y="2739"/>
                    <a:pt x="2691" y="2465"/>
                  </a:cubicBezTo>
                  <a:cubicBezTo>
                    <a:pt x="2560" y="2025"/>
                    <a:pt x="2429" y="1572"/>
                    <a:pt x="2263" y="1132"/>
                  </a:cubicBezTo>
                  <a:cubicBezTo>
                    <a:pt x="2227" y="1036"/>
                    <a:pt x="2132" y="917"/>
                    <a:pt x="2037" y="905"/>
                  </a:cubicBezTo>
                  <a:cubicBezTo>
                    <a:pt x="1870" y="882"/>
                    <a:pt x="1834" y="1024"/>
                    <a:pt x="1787" y="1155"/>
                  </a:cubicBezTo>
                  <a:cubicBezTo>
                    <a:pt x="1548" y="1917"/>
                    <a:pt x="1322" y="2679"/>
                    <a:pt x="1072" y="3418"/>
                  </a:cubicBezTo>
                  <a:cubicBezTo>
                    <a:pt x="1025" y="3572"/>
                    <a:pt x="1025" y="3680"/>
                    <a:pt x="1215" y="3739"/>
                  </a:cubicBezTo>
                  <a:cubicBezTo>
                    <a:pt x="1251" y="3691"/>
                    <a:pt x="1298" y="3644"/>
                    <a:pt x="1310" y="3596"/>
                  </a:cubicBezTo>
                  <a:cubicBezTo>
                    <a:pt x="1358" y="3406"/>
                    <a:pt x="1394" y="3203"/>
                    <a:pt x="1429" y="2989"/>
                  </a:cubicBezTo>
                  <a:cubicBezTo>
                    <a:pt x="1453" y="2787"/>
                    <a:pt x="1572" y="2679"/>
                    <a:pt x="1787" y="2691"/>
                  </a:cubicBezTo>
                  <a:lnTo>
                    <a:pt x="2394" y="2691"/>
                  </a:lnTo>
                  <a:cubicBezTo>
                    <a:pt x="2501" y="3060"/>
                    <a:pt x="2608" y="3441"/>
                    <a:pt x="2715" y="3882"/>
                  </a:cubicBezTo>
                  <a:close/>
                  <a:moveTo>
                    <a:pt x="7311" y="10085"/>
                  </a:moveTo>
                  <a:cubicBezTo>
                    <a:pt x="6978" y="10002"/>
                    <a:pt x="6668" y="9930"/>
                    <a:pt x="6382" y="9823"/>
                  </a:cubicBezTo>
                  <a:cubicBezTo>
                    <a:pt x="5013" y="9371"/>
                    <a:pt x="3620" y="9418"/>
                    <a:pt x="2215" y="9573"/>
                  </a:cubicBezTo>
                  <a:cubicBezTo>
                    <a:pt x="2144" y="9585"/>
                    <a:pt x="2025" y="9668"/>
                    <a:pt x="2025" y="9752"/>
                  </a:cubicBezTo>
                  <a:cubicBezTo>
                    <a:pt x="2013" y="9907"/>
                    <a:pt x="2156" y="9907"/>
                    <a:pt x="2275" y="9895"/>
                  </a:cubicBezTo>
                  <a:cubicBezTo>
                    <a:pt x="2322" y="9895"/>
                    <a:pt x="2370" y="9883"/>
                    <a:pt x="2418" y="9883"/>
                  </a:cubicBezTo>
                  <a:cubicBezTo>
                    <a:pt x="3811" y="9585"/>
                    <a:pt x="5168" y="9764"/>
                    <a:pt x="6501" y="10228"/>
                  </a:cubicBezTo>
                  <a:lnTo>
                    <a:pt x="7216" y="10442"/>
                  </a:lnTo>
                  <a:cubicBezTo>
                    <a:pt x="7252" y="10383"/>
                    <a:pt x="7275" y="10335"/>
                    <a:pt x="7299" y="10311"/>
                  </a:cubicBezTo>
                  <a:cubicBezTo>
                    <a:pt x="7299" y="10252"/>
                    <a:pt x="7299" y="10192"/>
                    <a:pt x="7311" y="10085"/>
                  </a:cubicBezTo>
                  <a:close/>
                  <a:moveTo>
                    <a:pt x="7406" y="11609"/>
                  </a:moveTo>
                  <a:cubicBezTo>
                    <a:pt x="7371" y="11573"/>
                    <a:pt x="7335" y="11550"/>
                    <a:pt x="7311" y="11550"/>
                  </a:cubicBezTo>
                  <a:cubicBezTo>
                    <a:pt x="5894" y="11192"/>
                    <a:pt x="4454" y="10954"/>
                    <a:pt x="2989" y="10847"/>
                  </a:cubicBezTo>
                  <a:cubicBezTo>
                    <a:pt x="2834" y="10835"/>
                    <a:pt x="2668" y="10823"/>
                    <a:pt x="2501" y="10847"/>
                  </a:cubicBezTo>
                  <a:cubicBezTo>
                    <a:pt x="2441" y="10847"/>
                    <a:pt x="2394" y="10954"/>
                    <a:pt x="2334" y="11014"/>
                  </a:cubicBezTo>
                  <a:cubicBezTo>
                    <a:pt x="2382" y="11061"/>
                    <a:pt x="2441" y="11121"/>
                    <a:pt x="2489" y="11133"/>
                  </a:cubicBezTo>
                  <a:cubicBezTo>
                    <a:pt x="2596" y="11157"/>
                    <a:pt x="2691" y="11133"/>
                    <a:pt x="2799" y="11145"/>
                  </a:cubicBezTo>
                  <a:cubicBezTo>
                    <a:pt x="3442" y="11192"/>
                    <a:pt x="4096" y="11192"/>
                    <a:pt x="4727" y="11311"/>
                  </a:cubicBezTo>
                  <a:cubicBezTo>
                    <a:pt x="5549" y="11454"/>
                    <a:pt x="6359" y="11716"/>
                    <a:pt x="7180" y="11907"/>
                  </a:cubicBezTo>
                  <a:cubicBezTo>
                    <a:pt x="7216" y="11919"/>
                    <a:pt x="7263" y="11907"/>
                    <a:pt x="7323" y="11907"/>
                  </a:cubicBezTo>
                  <a:cubicBezTo>
                    <a:pt x="7382" y="11812"/>
                    <a:pt x="7394" y="11716"/>
                    <a:pt x="7406" y="11609"/>
                  </a:cubicBezTo>
                  <a:close/>
                  <a:moveTo>
                    <a:pt x="3918" y="3037"/>
                  </a:moveTo>
                  <a:cubicBezTo>
                    <a:pt x="3882" y="3060"/>
                    <a:pt x="3775" y="3108"/>
                    <a:pt x="3775" y="3156"/>
                  </a:cubicBezTo>
                  <a:cubicBezTo>
                    <a:pt x="3775" y="3227"/>
                    <a:pt x="3823" y="3334"/>
                    <a:pt x="3870" y="3358"/>
                  </a:cubicBezTo>
                  <a:cubicBezTo>
                    <a:pt x="3977" y="3406"/>
                    <a:pt x="4096" y="3418"/>
                    <a:pt x="4215" y="3430"/>
                  </a:cubicBezTo>
                  <a:cubicBezTo>
                    <a:pt x="5251" y="3656"/>
                    <a:pt x="6311" y="3763"/>
                    <a:pt x="7311" y="4144"/>
                  </a:cubicBezTo>
                  <a:cubicBezTo>
                    <a:pt x="7371" y="4168"/>
                    <a:pt x="7430" y="4203"/>
                    <a:pt x="7466" y="4203"/>
                  </a:cubicBezTo>
                  <a:cubicBezTo>
                    <a:pt x="7561" y="4180"/>
                    <a:pt x="7680" y="4132"/>
                    <a:pt x="7704" y="4072"/>
                  </a:cubicBezTo>
                  <a:cubicBezTo>
                    <a:pt x="7728" y="4001"/>
                    <a:pt x="7668" y="3882"/>
                    <a:pt x="7609" y="3822"/>
                  </a:cubicBezTo>
                  <a:cubicBezTo>
                    <a:pt x="7513" y="3751"/>
                    <a:pt x="7394" y="3727"/>
                    <a:pt x="7275" y="3703"/>
                  </a:cubicBezTo>
                  <a:cubicBezTo>
                    <a:pt x="6311" y="3513"/>
                    <a:pt x="5347" y="3310"/>
                    <a:pt x="4370" y="3132"/>
                  </a:cubicBezTo>
                  <a:cubicBezTo>
                    <a:pt x="4227" y="3096"/>
                    <a:pt x="4096" y="3060"/>
                    <a:pt x="3918" y="30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2" name="Google Shape;224;p25">
              <a:extLst>
                <a:ext uri="{FF2B5EF4-FFF2-40B4-BE49-F238E27FC236}">
                  <a16:creationId xmlns:a16="http://schemas.microsoft.com/office/drawing/2014/main" id="{FAA72BE8-9203-498B-84AF-9C23AC5140AF}"/>
                </a:ext>
              </a:extLst>
            </p:cNvPr>
            <p:cNvSpPr/>
            <p:nvPr/>
          </p:nvSpPr>
          <p:spPr>
            <a:xfrm>
              <a:off x="4592525" y="3147550"/>
              <a:ext cx="255700" cy="352725"/>
            </a:xfrm>
            <a:custGeom>
              <a:avLst/>
              <a:gdLst/>
              <a:ahLst/>
              <a:cxnLst/>
              <a:rect l="l" t="t" r="r" b="b"/>
              <a:pathLst>
                <a:path w="10228" h="14109" extrusionOk="0">
                  <a:moveTo>
                    <a:pt x="1001" y="119"/>
                  </a:moveTo>
                  <a:lnTo>
                    <a:pt x="1036" y="750"/>
                  </a:lnTo>
                  <a:cubicBezTo>
                    <a:pt x="1048" y="2453"/>
                    <a:pt x="1036" y="4167"/>
                    <a:pt x="1072" y="5882"/>
                  </a:cubicBezTo>
                  <a:cubicBezTo>
                    <a:pt x="1084" y="6822"/>
                    <a:pt x="1191" y="7775"/>
                    <a:pt x="1215" y="8704"/>
                  </a:cubicBezTo>
                  <a:cubicBezTo>
                    <a:pt x="1251" y="9716"/>
                    <a:pt x="1227" y="10751"/>
                    <a:pt x="1227" y="11763"/>
                  </a:cubicBezTo>
                  <a:cubicBezTo>
                    <a:pt x="1227" y="11954"/>
                    <a:pt x="1322" y="12025"/>
                    <a:pt x="1489" y="12037"/>
                  </a:cubicBezTo>
                  <a:cubicBezTo>
                    <a:pt x="1548" y="12037"/>
                    <a:pt x="1608" y="12037"/>
                    <a:pt x="1667" y="12025"/>
                  </a:cubicBezTo>
                  <a:cubicBezTo>
                    <a:pt x="3096" y="11716"/>
                    <a:pt x="4501" y="11835"/>
                    <a:pt x="5942" y="12014"/>
                  </a:cubicBezTo>
                  <a:cubicBezTo>
                    <a:pt x="6632" y="12097"/>
                    <a:pt x="7335" y="12204"/>
                    <a:pt x="8037" y="12335"/>
                  </a:cubicBezTo>
                  <a:cubicBezTo>
                    <a:pt x="8335" y="12395"/>
                    <a:pt x="8621" y="12549"/>
                    <a:pt x="8895" y="12668"/>
                  </a:cubicBezTo>
                  <a:cubicBezTo>
                    <a:pt x="9156" y="12787"/>
                    <a:pt x="9383" y="12918"/>
                    <a:pt x="9645" y="13049"/>
                  </a:cubicBezTo>
                  <a:cubicBezTo>
                    <a:pt x="9859" y="13168"/>
                    <a:pt x="10121" y="13276"/>
                    <a:pt x="10228" y="13549"/>
                  </a:cubicBezTo>
                  <a:cubicBezTo>
                    <a:pt x="10180" y="13585"/>
                    <a:pt x="10145" y="13621"/>
                    <a:pt x="10133" y="13621"/>
                  </a:cubicBezTo>
                  <a:cubicBezTo>
                    <a:pt x="8752" y="13668"/>
                    <a:pt x="7371" y="13692"/>
                    <a:pt x="5977" y="13752"/>
                  </a:cubicBezTo>
                  <a:cubicBezTo>
                    <a:pt x="5204" y="13788"/>
                    <a:pt x="4418" y="13871"/>
                    <a:pt x="3644" y="13930"/>
                  </a:cubicBezTo>
                  <a:cubicBezTo>
                    <a:pt x="3132" y="13966"/>
                    <a:pt x="2644" y="13990"/>
                    <a:pt x="2144" y="14026"/>
                  </a:cubicBezTo>
                  <a:cubicBezTo>
                    <a:pt x="1727" y="14038"/>
                    <a:pt x="1322" y="14061"/>
                    <a:pt x="905" y="14097"/>
                  </a:cubicBezTo>
                  <a:cubicBezTo>
                    <a:pt x="715" y="14109"/>
                    <a:pt x="536" y="14097"/>
                    <a:pt x="310" y="14097"/>
                  </a:cubicBezTo>
                  <a:cubicBezTo>
                    <a:pt x="286" y="13811"/>
                    <a:pt x="251" y="13573"/>
                    <a:pt x="239" y="13335"/>
                  </a:cubicBezTo>
                  <a:cubicBezTo>
                    <a:pt x="191" y="12430"/>
                    <a:pt x="143" y="11502"/>
                    <a:pt x="132" y="10597"/>
                  </a:cubicBezTo>
                  <a:cubicBezTo>
                    <a:pt x="120" y="9180"/>
                    <a:pt x="132" y="7751"/>
                    <a:pt x="120" y="6346"/>
                  </a:cubicBezTo>
                  <a:cubicBezTo>
                    <a:pt x="84" y="4501"/>
                    <a:pt x="48" y="2655"/>
                    <a:pt x="12" y="810"/>
                  </a:cubicBezTo>
                  <a:cubicBezTo>
                    <a:pt x="1" y="12"/>
                    <a:pt x="12" y="0"/>
                    <a:pt x="798" y="60"/>
                  </a:cubicBezTo>
                  <a:cubicBezTo>
                    <a:pt x="846" y="95"/>
                    <a:pt x="882" y="107"/>
                    <a:pt x="1001" y="119"/>
                  </a:cubicBezTo>
                  <a:close/>
                </a:path>
              </a:pathLst>
            </a:custGeom>
            <a:solidFill>
              <a:srgbClr val="A775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3" name="Google Shape;225;p25">
              <a:extLst>
                <a:ext uri="{FF2B5EF4-FFF2-40B4-BE49-F238E27FC236}">
                  <a16:creationId xmlns:a16="http://schemas.microsoft.com/office/drawing/2014/main" id="{5EA2370E-1ED8-4FDD-AEBD-D41F02DE2FB7}"/>
                </a:ext>
              </a:extLst>
            </p:cNvPr>
            <p:cNvSpPr/>
            <p:nvPr/>
          </p:nvSpPr>
          <p:spPr>
            <a:xfrm>
              <a:off x="4880350" y="3133550"/>
              <a:ext cx="270600" cy="356025"/>
            </a:xfrm>
            <a:custGeom>
              <a:avLst/>
              <a:gdLst/>
              <a:ahLst/>
              <a:cxnLst/>
              <a:rect l="l" t="t" r="r" b="b"/>
              <a:pathLst>
                <a:path w="10824" h="14241" extrusionOk="0">
                  <a:moveTo>
                    <a:pt x="9966" y="1"/>
                  </a:moveTo>
                  <a:cubicBezTo>
                    <a:pt x="10240" y="12"/>
                    <a:pt x="10490" y="24"/>
                    <a:pt x="10776" y="60"/>
                  </a:cubicBezTo>
                  <a:cubicBezTo>
                    <a:pt x="10788" y="203"/>
                    <a:pt x="10824" y="322"/>
                    <a:pt x="10824" y="441"/>
                  </a:cubicBezTo>
                  <a:cubicBezTo>
                    <a:pt x="10812" y="1310"/>
                    <a:pt x="10776" y="2179"/>
                    <a:pt x="10752" y="3049"/>
                  </a:cubicBezTo>
                  <a:cubicBezTo>
                    <a:pt x="10705" y="4120"/>
                    <a:pt x="10633" y="5204"/>
                    <a:pt x="10586" y="6275"/>
                  </a:cubicBezTo>
                  <a:cubicBezTo>
                    <a:pt x="10574" y="6549"/>
                    <a:pt x="10621" y="6811"/>
                    <a:pt x="10621" y="7061"/>
                  </a:cubicBezTo>
                  <a:cubicBezTo>
                    <a:pt x="10597" y="9359"/>
                    <a:pt x="10574" y="11645"/>
                    <a:pt x="10562" y="13931"/>
                  </a:cubicBezTo>
                  <a:cubicBezTo>
                    <a:pt x="10562" y="14002"/>
                    <a:pt x="10538" y="14062"/>
                    <a:pt x="10526" y="14169"/>
                  </a:cubicBezTo>
                  <a:cubicBezTo>
                    <a:pt x="10419" y="14181"/>
                    <a:pt x="10336" y="14193"/>
                    <a:pt x="10264" y="14181"/>
                  </a:cubicBezTo>
                  <a:cubicBezTo>
                    <a:pt x="8216" y="14050"/>
                    <a:pt x="6192" y="14002"/>
                    <a:pt x="4156" y="14074"/>
                  </a:cubicBezTo>
                  <a:cubicBezTo>
                    <a:pt x="3978" y="14074"/>
                    <a:pt x="3799" y="14133"/>
                    <a:pt x="3632" y="14133"/>
                  </a:cubicBezTo>
                  <a:cubicBezTo>
                    <a:pt x="2513" y="14181"/>
                    <a:pt x="1394" y="14205"/>
                    <a:pt x="275" y="14240"/>
                  </a:cubicBezTo>
                  <a:cubicBezTo>
                    <a:pt x="203" y="14240"/>
                    <a:pt x="132" y="14228"/>
                    <a:pt x="1" y="14193"/>
                  </a:cubicBezTo>
                  <a:cubicBezTo>
                    <a:pt x="299" y="13931"/>
                    <a:pt x="596" y="13788"/>
                    <a:pt x="894" y="13657"/>
                  </a:cubicBezTo>
                  <a:cubicBezTo>
                    <a:pt x="2144" y="13109"/>
                    <a:pt x="3489" y="12835"/>
                    <a:pt x="4811" y="12538"/>
                  </a:cubicBezTo>
                  <a:cubicBezTo>
                    <a:pt x="6037" y="12276"/>
                    <a:pt x="7276" y="12121"/>
                    <a:pt x="8550" y="12109"/>
                  </a:cubicBezTo>
                  <a:cubicBezTo>
                    <a:pt x="8788" y="12109"/>
                    <a:pt x="9038" y="12002"/>
                    <a:pt x="9276" y="11931"/>
                  </a:cubicBezTo>
                  <a:cubicBezTo>
                    <a:pt x="9454" y="11871"/>
                    <a:pt x="9502" y="11704"/>
                    <a:pt x="9514" y="11550"/>
                  </a:cubicBezTo>
                  <a:cubicBezTo>
                    <a:pt x="9562" y="10919"/>
                    <a:pt x="9597" y="10311"/>
                    <a:pt x="9633" y="9680"/>
                  </a:cubicBezTo>
                  <a:cubicBezTo>
                    <a:pt x="9669" y="9049"/>
                    <a:pt x="9669" y="8394"/>
                    <a:pt x="9693" y="7740"/>
                  </a:cubicBezTo>
                  <a:cubicBezTo>
                    <a:pt x="9728" y="6799"/>
                    <a:pt x="9752" y="5846"/>
                    <a:pt x="9800" y="4906"/>
                  </a:cubicBezTo>
                  <a:cubicBezTo>
                    <a:pt x="9812" y="4322"/>
                    <a:pt x="9859" y="3763"/>
                    <a:pt x="9871" y="3179"/>
                  </a:cubicBezTo>
                  <a:cubicBezTo>
                    <a:pt x="9907" y="2275"/>
                    <a:pt x="9919" y="1346"/>
                    <a:pt x="9943" y="441"/>
                  </a:cubicBezTo>
                  <a:cubicBezTo>
                    <a:pt x="9919" y="310"/>
                    <a:pt x="9943" y="191"/>
                    <a:pt x="9966" y="1"/>
                  </a:cubicBezTo>
                  <a:close/>
                </a:path>
              </a:pathLst>
            </a:custGeom>
            <a:solidFill>
              <a:srgbClr val="A775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4" name="Google Shape;226;p25">
              <a:extLst>
                <a:ext uri="{FF2B5EF4-FFF2-40B4-BE49-F238E27FC236}">
                  <a16:creationId xmlns:a16="http://schemas.microsoft.com/office/drawing/2014/main" id="{5F4BA2C7-630D-434A-8FEC-2EA9DB6E25A8}"/>
                </a:ext>
              </a:extLst>
            </p:cNvPr>
            <p:cNvSpPr/>
            <p:nvPr/>
          </p:nvSpPr>
          <p:spPr>
            <a:xfrm>
              <a:off x="5007450" y="3407700"/>
              <a:ext cx="8075" cy="7150"/>
            </a:xfrm>
            <a:custGeom>
              <a:avLst/>
              <a:gdLst/>
              <a:ahLst/>
              <a:cxnLst/>
              <a:rect l="l" t="t" r="r" b="b"/>
              <a:pathLst>
                <a:path w="323" h="286" extrusionOk="0">
                  <a:moveTo>
                    <a:pt x="322" y="107"/>
                  </a:moveTo>
                  <a:cubicBezTo>
                    <a:pt x="239" y="179"/>
                    <a:pt x="179" y="250"/>
                    <a:pt x="108" y="262"/>
                  </a:cubicBezTo>
                  <a:cubicBezTo>
                    <a:pt x="84" y="286"/>
                    <a:pt x="1" y="179"/>
                    <a:pt x="1" y="131"/>
                  </a:cubicBezTo>
                  <a:cubicBezTo>
                    <a:pt x="1" y="84"/>
                    <a:pt x="72" y="12"/>
                    <a:pt x="108" y="0"/>
                  </a:cubicBezTo>
                  <a:cubicBezTo>
                    <a:pt x="156" y="0"/>
                    <a:pt x="239" y="60"/>
                    <a:pt x="322" y="107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5" name="Google Shape;227;p25">
              <a:extLst>
                <a:ext uri="{FF2B5EF4-FFF2-40B4-BE49-F238E27FC236}">
                  <a16:creationId xmlns:a16="http://schemas.microsoft.com/office/drawing/2014/main" id="{168321D1-15A6-4008-8AF1-55D258778136}"/>
                </a:ext>
              </a:extLst>
            </p:cNvPr>
            <p:cNvSpPr/>
            <p:nvPr/>
          </p:nvSpPr>
          <p:spPr>
            <a:xfrm>
              <a:off x="4906550" y="3321675"/>
              <a:ext cx="30975" cy="23825"/>
            </a:xfrm>
            <a:custGeom>
              <a:avLst/>
              <a:gdLst/>
              <a:ahLst/>
              <a:cxnLst/>
              <a:rect l="l" t="t" r="r" b="b"/>
              <a:pathLst>
                <a:path w="1239" h="953" extrusionOk="0">
                  <a:moveTo>
                    <a:pt x="251" y="0"/>
                  </a:moveTo>
                  <a:cubicBezTo>
                    <a:pt x="489" y="60"/>
                    <a:pt x="763" y="72"/>
                    <a:pt x="965" y="167"/>
                  </a:cubicBezTo>
                  <a:cubicBezTo>
                    <a:pt x="1239" y="286"/>
                    <a:pt x="1215" y="548"/>
                    <a:pt x="965" y="703"/>
                  </a:cubicBezTo>
                  <a:cubicBezTo>
                    <a:pt x="917" y="715"/>
                    <a:pt x="894" y="750"/>
                    <a:pt x="846" y="750"/>
                  </a:cubicBezTo>
                  <a:cubicBezTo>
                    <a:pt x="608" y="810"/>
                    <a:pt x="322" y="953"/>
                    <a:pt x="144" y="727"/>
                  </a:cubicBezTo>
                  <a:cubicBezTo>
                    <a:pt x="1" y="536"/>
                    <a:pt x="120" y="274"/>
                    <a:pt x="2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6" name="Google Shape;228;p25">
              <a:extLst>
                <a:ext uri="{FF2B5EF4-FFF2-40B4-BE49-F238E27FC236}">
                  <a16:creationId xmlns:a16="http://schemas.microsoft.com/office/drawing/2014/main" id="{62E13F90-1E9B-4AA9-A3E2-3CE1CA9EA4BB}"/>
                </a:ext>
              </a:extLst>
            </p:cNvPr>
            <p:cNvSpPr/>
            <p:nvPr/>
          </p:nvSpPr>
          <p:spPr>
            <a:xfrm>
              <a:off x="4910725" y="3290125"/>
              <a:ext cx="26800" cy="23825"/>
            </a:xfrm>
            <a:custGeom>
              <a:avLst/>
              <a:gdLst/>
              <a:ahLst/>
              <a:cxnLst/>
              <a:rect l="l" t="t" r="r" b="b"/>
              <a:pathLst>
                <a:path w="1072" h="953" extrusionOk="0">
                  <a:moveTo>
                    <a:pt x="0" y="60"/>
                  </a:moveTo>
                  <a:cubicBezTo>
                    <a:pt x="405" y="0"/>
                    <a:pt x="739" y="12"/>
                    <a:pt x="1072" y="262"/>
                  </a:cubicBezTo>
                  <a:cubicBezTo>
                    <a:pt x="917" y="726"/>
                    <a:pt x="512" y="786"/>
                    <a:pt x="96" y="953"/>
                  </a:cubicBezTo>
                  <a:cubicBezTo>
                    <a:pt x="72" y="619"/>
                    <a:pt x="36" y="357"/>
                    <a:pt x="0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7" name="Google Shape;229;p25">
              <a:extLst>
                <a:ext uri="{FF2B5EF4-FFF2-40B4-BE49-F238E27FC236}">
                  <a16:creationId xmlns:a16="http://schemas.microsoft.com/office/drawing/2014/main" id="{E35C068D-89EF-4034-A078-C022458637E6}"/>
                </a:ext>
              </a:extLst>
            </p:cNvPr>
            <p:cNvSpPr/>
            <p:nvPr/>
          </p:nvSpPr>
          <p:spPr>
            <a:xfrm>
              <a:off x="4667525" y="3153500"/>
              <a:ext cx="13425" cy="19075"/>
            </a:xfrm>
            <a:custGeom>
              <a:avLst/>
              <a:gdLst/>
              <a:ahLst/>
              <a:cxnLst/>
              <a:rect l="l" t="t" r="r" b="b"/>
              <a:pathLst>
                <a:path w="537" h="763" extrusionOk="0">
                  <a:moveTo>
                    <a:pt x="60" y="762"/>
                  </a:moveTo>
                  <a:cubicBezTo>
                    <a:pt x="1" y="429"/>
                    <a:pt x="49" y="215"/>
                    <a:pt x="275" y="0"/>
                  </a:cubicBezTo>
                  <a:cubicBezTo>
                    <a:pt x="453" y="167"/>
                    <a:pt x="537" y="369"/>
                    <a:pt x="537" y="667"/>
                  </a:cubicBezTo>
                  <a:cubicBezTo>
                    <a:pt x="394" y="703"/>
                    <a:pt x="239" y="715"/>
                    <a:pt x="60" y="76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8" name="Google Shape;230;p25">
              <a:extLst>
                <a:ext uri="{FF2B5EF4-FFF2-40B4-BE49-F238E27FC236}">
                  <a16:creationId xmlns:a16="http://schemas.microsoft.com/office/drawing/2014/main" id="{D0D6F78E-9EDE-4084-AFE6-126919421B7E}"/>
                </a:ext>
              </a:extLst>
            </p:cNvPr>
            <p:cNvSpPr/>
            <p:nvPr/>
          </p:nvSpPr>
          <p:spPr>
            <a:xfrm>
              <a:off x="4582100" y="3095150"/>
              <a:ext cx="581650" cy="417350"/>
            </a:xfrm>
            <a:custGeom>
              <a:avLst/>
              <a:gdLst/>
              <a:ahLst/>
              <a:cxnLst/>
              <a:rect l="l" t="t" r="r" b="b"/>
              <a:pathLst>
                <a:path w="23266" h="16694" extrusionOk="0">
                  <a:moveTo>
                    <a:pt x="22742" y="1060"/>
                  </a:moveTo>
                  <a:cubicBezTo>
                    <a:pt x="22551" y="1025"/>
                    <a:pt x="22373" y="1013"/>
                    <a:pt x="22158" y="1001"/>
                  </a:cubicBezTo>
                  <a:cubicBezTo>
                    <a:pt x="22099" y="1001"/>
                    <a:pt x="22027" y="977"/>
                    <a:pt x="21968" y="977"/>
                  </a:cubicBezTo>
                  <a:cubicBezTo>
                    <a:pt x="21956" y="953"/>
                    <a:pt x="21956" y="917"/>
                    <a:pt x="21932" y="905"/>
                  </a:cubicBezTo>
                  <a:lnTo>
                    <a:pt x="21932" y="739"/>
                  </a:lnTo>
                  <a:cubicBezTo>
                    <a:pt x="21932" y="572"/>
                    <a:pt x="21932" y="417"/>
                    <a:pt x="21825" y="310"/>
                  </a:cubicBezTo>
                  <a:cubicBezTo>
                    <a:pt x="21718" y="191"/>
                    <a:pt x="21515" y="167"/>
                    <a:pt x="21349" y="143"/>
                  </a:cubicBezTo>
                  <a:cubicBezTo>
                    <a:pt x="21313" y="143"/>
                    <a:pt x="21265" y="132"/>
                    <a:pt x="21218" y="132"/>
                  </a:cubicBezTo>
                  <a:cubicBezTo>
                    <a:pt x="20730" y="36"/>
                    <a:pt x="20194" y="1"/>
                    <a:pt x="19610" y="1"/>
                  </a:cubicBezTo>
                  <a:cubicBezTo>
                    <a:pt x="18753" y="1"/>
                    <a:pt x="17884" y="84"/>
                    <a:pt x="17051" y="179"/>
                  </a:cubicBezTo>
                  <a:lnTo>
                    <a:pt x="16860" y="191"/>
                  </a:lnTo>
                  <a:cubicBezTo>
                    <a:pt x="16693" y="203"/>
                    <a:pt x="16551" y="286"/>
                    <a:pt x="16408" y="358"/>
                  </a:cubicBezTo>
                  <a:cubicBezTo>
                    <a:pt x="16324" y="405"/>
                    <a:pt x="16229" y="441"/>
                    <a:pt x="16158" y="465"/>
                  </a:cubicBezTo>
                  <a:cubicBezTo>
                    <a:pt x="15038" y="798"/>
                    <a:pt x="13967" y="1156"/>
                    <a:pt x="12991" y="1775"/>
                  </a:cubicBezTo>
                  <a:cubicBezTo>
                    <a:pt x="12538" y="2037"/>
                    <a:pt x="12109" y="2334"/>
                    <a:pt x="11681" y="2608"/>
                  </a:cubicBezTo>
                  <a:lnTo>
                    <a:pt x="11193" y="2918"/>
                  </a:lnTo>
                  <a:cubicBezTo>
                    <a:pt x="11086" y="2858"/>
                    <a:pt x="10990" y="2799"/>
                    <a:pt x="10895" y="2739"/>
                  </a:cubicBezTo>
                  <a:cubicBezTo>
                    <a:pt x="10609" y="2572"/>
                    <a:pt x="10312" y="2394"/>
                    <a:pt x="10014" y="2251"/>
                  </a:cubicBezTo>
                  <a:cubicBezTo>
                    <a:pt x="9776" y="2132"/>
                    <a:pt x="9526" y="2025"/>
                    <a:pt x="9288" y="1918"/>
                  </a:cubicBezTo>
                  <a:cubicBezTo>
                    <a:pt x="8907" y="1751"/>
                    <a:pt x="8526" y="1608"/>
                    <a:pt x="8180" y="1394"/>
                  </a:cubicBezTo>
                  <a:cubicBezTo>
                    <a:pt x="7347" y="905"/>
                    <a:pt x="6454" y="739"/>
                    <a:pt x="5609" y="608"/>
                  </a:cubicBezTo>
                  <a:cubicBezTo>
                    <a:pt x="4287" y="417"/>
                    <a:pt x="3251" y="310"/>
                    <a:pt x="2287" y="298"/>
                  </a:cubicBezTo>
                  <a:lnTo>
                    <a:pt x="2239" y="298"/>
                  </a:lnTo>
                  <a:cubicBezTo>
                    <a:pt x="1930" y="298"/>
                    <a:pt x="1668" y="370"/>
                    <a:pt x="1465" y="429"/>
                  </a:cubicBezTo>
                  <a:cubicBezTo>
                    <a:pt x="1311" y="477"/>
                    <a:pt x="1108" y="608"/>
                    <a:pt x="1168" y="941"/>
                  </a:cubicBezTo>
                  <a:cubicBezTo>
                    <a:pt x="1203" y="1096"/>
                    <a:pt x="1227" y="1275"/>
                    <a:pt x="1251" y="1441"/>
                  </a:cubicBezTo>
                  <a:cubicBezTo>
                    <a:pt x="1263" y="1656"/>
                    <a:pt x="1263" y="1656"/>
                    <a:pt x="1084" y="1667"/>
                  </a:cubicBezTo>
                  <a:cubicBezTo>
                    <a:pt x="1013" y="1679"/>
                    <a:pt x="930" y="1679"/>
                    <a:pt x="834" y="1679"/>
                  </a:cubicBezTo>
                  <a:lnTo>
                    <a:pt x="691" y="1679"/>
                  </a:lnTo>
                  <a:lnTo>
                    <a:pt x="560" y="1679"/>
                  </a:lnTo>
                  <a:cubicBezTo>
                    <a:pt x="275" y="1679"/>
                    <a:pt x="84" y="1751"/>
                    <a:pt x="25" y="2108"/>
                  </a:cubicBezTo>
                  <a:cubicBezTo>
                    <a:pt x="1" y="2287"/>
                    <a:pt x="1" y="2465"/>
                    <a:pt x="13" y="2584"/>
                  </a:cubicBezTo>
                  <a:cubicBezTo>
                    <a:pt x="25" y="2787"/>
                    <a:pt x="37" y="2965"/>
                    <a:pt x="60" y="3156"/>
                  </a:cubicBezTo>
                  <a:cubicBezTo>
                    <a:pt x="84" y="3453"/>
                    <a:pt x="96" y="3751"/>
                    <a:pt x="96" y="4049"/>
                  </a:cubicBezTo>
                  <a:cubicBezTo>
                    <a:pt x="120" y="5013"/>
                    <a:pt x="132" y="5966"/>
                    <a:pt x="144" y="6930"/>
                  </a:cubicBezTo>
                  <a:cubicBezTo>
                    <a:pt x="156" y="7609"/>
                    <a:pt x="156" y="8264"/>
                    <a:pt x="179" y="8930"/>
                  </a:cubicBezTo>
                  <a:cubicBezTo>
                    <a:pt x="191" y="10323"/>
                    <a:pt x="215" y="11716"/>
                    <a:pt x="251" y="13109"/>
                  </a:cubicBezTo>
                  <a:lnTo>
                    <a:pt x="263" y="14133"/>
                  </a:lnTo>
                  <a:cubicBezTo>
                    <a:pt x="275" y="14812"/>
                    <a:pt x="298" y="15503"/>
                    <a:pt x="310" y="16205"/>
                  </a:cubicBezTo>
                  <a:cubicBezTo>
                    <a:pt x="322" y="16562"/>
                    <a:pt x="429" y="16669"/>
                    <a:pt x="787" y="16693"/>
                  </a:cubicBezTo>
                  <a:lnTo>
                    <a:pt x="870" y="16693"/>
                  </a:lnTo>
                  <a:cubicBezTo>
                    <a:pt x="930" y="16693"/>
                    <a:pt x="1013" y="16693"/>
                    <a:pt x="1072" y="16681"/>
                  </a:cubicBezTo>
                  <a:cubicBezTo>
                    <a:pt x="1525" y="16646"/>
                    <a:pt x="1977" y="16622"/>
                    <a:pt x="2442" y="16586"/>
                  </a:cubicBezTo>
                  <a:cubicBezTo>
                    <a:pt x="3394" y="16515"/>
                    <a:pt x="4382" y="16455"/>
                    <a:pt x="5359" y="16395"/>
                  </a:cubicBezTo>
                  <a:cubicBezTo>
                    <a:pt x="6573" y="16336"/>
                    <a:pt x="7954" y="16265"/>
                    <a:pt x="9300" y="16265"/>
                  </a:cubicBezTo>
                  <a:cubicBezTo>
                    <a:pt x="9919" y="16265"/>
                    <a:pt x="10490" y="16276"/>
                    <a:pt x="11038" y="16312"/>
                  </a:cubicBezTo>
                  <a:lnTo>
                    <a:pt x="11050" y="16312"/>
                  </a:lnTo>
                  <a:cubicBezTo>
                    <a:pt x="11097" y="16312"/>
                    <a:pt x="11157" y="16288"/>
                    <a:pt x="11193" y="16288"/>
                  </a:cubicBezTo>
                  <a:cubicBezTo>
                    <a:pt x="11217" y="16288"/>
                    <a:pt x="11228" y="16276"/>
                    <a:pt x="11264" y="16276"/>
                  </a:cubicBezTo>
                  <a:lnTo>
                    <a:pt x="11740" y="16253"/>
                  </a:lnTo>
                  <a:cubicBezTo>
                    <a:pt x="12240" y="16217"/>
                    <a:pt x="12776" y="16205"/>
                    <a:pt x="13288" y="16193"/>
                  </a:cubicBezTo>
                  <a:lnTo>
                    <a:pt x="13395" y="16193"/>
                  </a:lnTo>
                  <a:cubicBezTo>
                    <a:pt x="13526" y="16193"/>
                    <a:pt x="13657" y="16193"/>
                    <a:pt x="13788" y="16205"/>
                  </a:cubicBezTo>
                  <a:cubicBezTo>
                    <a:pt x="13931" y="16205"/>
                    <a:pt x="14074" y="16217"/>
                    <a:pt x="14205" y="16217"/>
                  </a:cubicBezTo>
                  <a:lnTo>
                    <a:pt x="14431" y="16217"/>
                  </a:lnTo>
                  <a:cubicBezTo>
                    <a:pt x="14907" y="16193"/>
                    <a:pt x="15396" y="16157"/>
                    <a:pt x="15872" y="16110"/>
                  </a:cubicBezTo>
                  <a:cubicBezTo>
                    <a:pt x="16634" y="16050"/>
                    <a:pt x="17408" y="15991"/>
                    <a:pt x="18182" y="15979"/>
                  </a:cubicBezTo>
                  <a:lnTo>
                    <a:pt x="18717" y="15979"/>
                  </a:lnTo>
                  <a:cubicBezTo>
                    <a:pt x="20122" y="15979"/>
                    <a:pt x="21527" y="16134"/>
                    <a:pt x="22754" y="16265"/>
                  </a:cubicBezTo>
                  <a:lnTo>
                    <a:pt x="22897" y="16276"/>
                  </a:lnTo>
                  <a:lnTo>
                    <a:pt x="22920" y="16110"/>
                  </a:lnTo>
                  <a:cubicBezTo>
                    <a:pt x="22920" y="16074"/>
                    <a:pt x="22920" y="16015"/>
                    <a:pt x="22932" y="15967"/>
                  </a:cubicBezTo>
                  <a:cubicBezTo>
                    <a:pt x="22944" y="15860"/>
                    <a:pt x="22944" y="15741"/>
                    <a:pt x="22944" y="15634"/>
                  </a:cubicBezTo>
                  <a:cubicBezTo>
                    <a:pt x="22944" y="15372"/>
                    <a:pt x="22932" y="15086"/>
                    <a:pt x="22932" y="14824"/>
                  </a:cubicBezTo>
                  <a:cubicBezTo>
                    <a:pt x="22920" y="14360"/>
                    <a:pt x="22920" y="13895"/>
                    <a:pt x="22920" y="13419"/>
                  </a:cubicBezTo>
                  <a:cubicBezTo>
                    <a:pt x="22932" y="12050"/>
                    <a:pt x="22944" y="10621"/>
                    <a:pt x="22992" y="9073"/>
                  </a:cubicBezTo>
                  <a:cubicBezTo>
                    <a:pt x="23016" y="7585"/>
                    <a:pt x="23063" y="6216"/>
                    <a:pt x="23111" y="4918"/>
                  </a:cubicBezTo>
                  <a:cubicBezTo>
                    <a:pt x="23135" y="4287"/>
                    <a:pt x="23170" y="3644"/>
                    <a:pt x="23194" y="3013"/>
                  </a:cubicBezTo>
                  <a:cubicBezTo>
                    <a:pt x="23230" y="2560"/>
                    <a:pt x="23242" y="2108"/>
                    <a:pt x="23254" y="1644"/>
                  </a:cubicBezTo>
                  <a:cubicBezTo>
                    <a:pt x="23266" y="1215"/>
                    <a:pt x="23182" y="1132"/>
                    <a:pt x="22742" y="1060"/>
                  </a:cubicBezTo>
                  <a:close/>
                  <a:moveTo>
                    <a:pt x="3049" y="15955"/>
                  </a:moveTo>
                  <a:cubicBezTo>
                    <a:pt x="2882" y="15967"/>
                    <a:pt x="2727" y="15967"/>
                    <a:pt x="2561" y="15979"/>
                  </a:cubicBezTo>
                  <a:cubicBezTo>
                    <a:pt x="2430" y="16003"/>
                    <a:pt x="2275" y="16003"/>
                    <a:pt x="2144" y="16015"/>
                  </a:cubicBezTo>
                  <a:cubicBezTo>
                    <a:pt x="1870" y="16026"/>
                    <a:pt x="1608" y="16038"/>
                    <a:pt x="1322" y="16062"/>
                  </a:cubicBezTo>
                  <a:lnTo>
                    <a:pt x="1120" y="16062"/>
                  </a:lnTo>
                  <a:lnTo>
                    <a:pt x="882" y="16062"/>
                  </a:lnTo>
                  <a:cubicBezTo>
                    <a:pt x="882" y="16015"/>
                    <a:pt x="858" y="15967"/>
                    <a:pt x="858" y="15919"/>
                  </a:cubicBezTo>
                  <a:cubicBezTo>
                    <a:pt x="846" y="15741"/>
                    <a:pt x="822" y="15598"/>
                    <a:pt x="822" y="15443"/>
                  </a:cubicBezTo>
                  <a:lnTo>
                    <a:pt x="787" y="14872"/>
                  </a:lnTo>
                  <a:cubicBezTo>
                    <a:pt x="763" y="14157"/>
                    <a:pt x="727" y="13419"/>
                    <a:pt x="715" y="12705"/>
                  </a:cubicBezTo>
                  <a:cubicBezTo>
                    <a:pt x="703" y="11990"/>
                    <a:pt x="703" y="11264"/>
                    <a:pt x="703" y="10561"/>
                  </a:cubicBezTo>
                  <a:lnTo>
                    <a:pt x="703" y="8454"/>
                  </a:lnTo>
                  <a:cubicBezTo>
                    <a:pt x="679" y="7287"/>
                    <a:pt x="656" y="6097"/>
                    <a:pt x="644" y="4954"/>
                  </a:cubicBezTo>
                  <a:cubicBezTo>
                    <a:pt x="620" y="4275"/>
                    <a:pt x="608" y="3596"/>
                    <a:pt x="596" y="2918"/>
                  </a:cubicBezTo>
                  <a:cubicBezTo>
                    <a:pt x="596" y="2656"/>
                    <a:pt x="584" y="2394"/>
                    <a:pt x="644" y="2334"/>
                  </a:cubicBezTo>
                  <a:cubicBezTo>
                    <a:pt x="668" y="2299"/>
                    <a:pt x="727" y="2299"/>
                    <a:pt x="846" y="2299"/>
                  </a:cubicBezTo>
                  <a:cubicBezTo>
                    <a:pt x="941" y="2299"/>
                    <a:pt x="1072" y="2322"/>
                    <a:pt x="1215" y="2322"/>
                  </a:cubicBezTo>
                  <a:cubicBezTo>
                    <a:pt x="1239" y="2322"/>
                    <a:pt x="1263" y="2322"/>
                    <a:pt x="1299" y="2334"/>
                  </a:cubicBezTo>
                  <a:cubicBezTo>
                    <a:pt x="1299" y="2370"/>
                    <a:pt x="1299" y="2394"/>
                    <a:pt x="1311" y="2429"/>
                  </a:cubicBezTo>
                  <a:cubicBezTo>
                    <a:pt x="1322" y="2560"/>
                    <a:pt x="1322" y="2691"/>
                    <a:pt x="1322" y="2822"/>
                  </a:cubicBezTo>
                  <a:lnTo>
                    <a:pt x="1322" y="4549"/>
                  </a:lnTo>
                  <a:cubicBezTo>
                    <a:pt x="1322" y="5668"/>
                    <a:pt x="1322" y="6835"/>
                    <a:pt x="1334" y="7978"/>
                  </a:cubicBezTo>
                  <a:cubicBezTo>
                    <a:pt x="1346" y="8478"/>
                    <a:pt x="1382" y="9002"/>
                    <a:pt x="1418" y="9490"/>
                  </a:cubicBezTo>
                  <a:cubicBezTo>
                    <a:pt x="1441" y="9930"/>
                    <a:pt x="1477" y="10371"/>
                    <a:pt x="1489" y="10800"/>
                  </a:cubicBezTo>
                  <a:cubicBezTo>
                    <a:pt x="1513" y="11633"/>
                    <a:pt x="1501" y="12490"/>
                    <a:pt x="1501" y="13300"/>
                  </a:cubicBezTo>
                  <a:lnTo>
                    <a:pt x="1501" y="13859"/>
                  </a:lnTo>
                  <a:cubicBezTo>
                    <a:pt x="1501" y="14121"/>
                    <a:pt x="1632" y="14276"/>
                    <a:pt x="1906" y="14288"/>
                  </a:cubicBezTo>
                  <a:lnTo>
                    <a:pt x="1942" y="14288"/>
                  </a:lnTo>
                  <a:cubicBezTo>
                    <a:pt x="2013" y="14288"/>
                    <a:pt x="2061" y="14288"/>
                    <a:pt x="2132" y="14276"/>
                  </a:cubicBezTo>
                  <a:cubicBezTo>
                    <a:pt x="2704" y="14133"/>
                    <a:pt x="3335" y="14074"/>
                    <a:pt x="4013" y="14074"/>
                  </a:cubicBezTo>
                  <a:cubicBezTo>
                    <a:pt x="4835" y="14074"/>
                    <a:pt x="5656" y="14169"/>
                    <a:pt x="6335" y="14252"/>
                  </a:cubicBezTo>
                  <a:cubicBezTo>
                    <a:pt x="7121" y="14360"/>
                    <a:pt x="7799" y="14467"/>
                    <a:pt x="8419" y="14586"/>
                  </a:cubicBezTo>
                  <a:cubicBezTo>
                    <a:pt x="8657" y="14633"/>
                    <a:pt x="8895" y="14752"/>
                    <a:pt x="9133" y="14848"/>
                  </a:cubicBezTo>
                  <a:lnTo>
                    <a:pt x="9252" y="14907"/>
                  </a:lnTo>
                  <a:cubicBezTo>
                    <a:pt x="9466" y="15002"/>
                    <a:pt x="9669" y="15122"/>
                    <a:pt x="9859" y="15241"/>
                  </a:cubicBezTo>
                  <a:lnTo>
                    <a:pt x="9978" y="15300"/>
                  </a:lnTo>
                  <a:lnTo>
                    <a:pt x="10074" y="15348"/>
                  </a:lnTo>
                  <a:cubicBezTo>
                    <a:pt x="10204" y="15419"/>
                    <a:pt x="10324" y="15479"/>
                    <a:pt x="10419" y="15586"/>
                  </a:cubicBezTo>
                  <a:cubicBezTo>
                    <a:pt x="10002" y="15598"/>
                    <a:pt x="9562" y="15610"/>
                    <a:pt x="9145" y="15610"/>
                  </a:cubicBezTo>
                  <a:cubicBezTo>
                    <a:pt x="8240" y="15645"/>
                    <a:pt x="7299" y="15657"/>
                    <a:pt x="6394" y="15705"/>
                  </a:cubicBezTo>
                  <a:cubicBezTo>
                    <a:pt x="5906" y="15717"/>
                    <a:pt x="5418" y="15764"/>
                    <a:pt x="4942" y="15800"/>
                  </a:cubicBezTo>
                  <a:cubicBezTo>
                    <a:pt x="4644" y="15836"/>
                    <a:pt x="4347" y="15860"/>
                    <a:pt x="4061" y="15884"/>
                  </a:cubicBezTo>
                  <a:cubicBezTo>
                    <a:pt x="3716" y="15919"/>
                    <a:pt x="3382" y="15943"/>
                    <a:pt x="3049" y="15955"/>
                  </a:cubicBezTo>
                  <a:close/>
                  <a:moveTo>
                    <a:pt x="7526" y="1703"/>
                  </a:moveTo>
                  <a:lnTo>
                    <a:pt x="7645" y="1763"/>
                  </a:lnTo>
                  <a:cubicBezTo>
                    <a:pt x="8514" y="2215"/>
                    <a:pt x="9383" y="2680"/>
                    <a:pt x="10264" y="3144"/>
                  </a:cubicBezTo>
                  <a:cubicBezTo>
                    <a:pt x="10716" y="3382"/>
                    <a:pt x="10907" y="3703"/>
                    <a:pt x="10895" y="4227"/>
                  </a:cubicBezTo>
                  <a:cubicBezTo>
                    <a:pt x="10871" y="5608"/>
                    <a:pt x="10871" y="7025"/>
                    <a:pt x="10859" y="8395"/>
                  </a:cubicBezTo>
                  <a:cubicBezTo>
                    <a:pt x="10859" y="9264"/>
                    <a:pt x="10859" y="10157"/>
                    <a:pt x="10847" y="11038"/>
                  </a:cubicBezTo>
                  <a:cubicBezTo>
                    <a:pt x="10847" y="11252"/>
                    <a:pt x="10836" y="11466"/>
                    <a:pt x="10800" y="11681"/>
                  </a:cubicBezTo>
                  <a:cubicBezTo>
                    <a:pt x="10788" y="11847"/>
                    <a:pt x="10776" y="12026"/>
                    <a:pt x="10776" y="12181"/>
                  </a:cubicBezTo>
                  <a:lnTo>
                    <a:pt x="10728" y="13395"/>
                  </a:lnTo>
                  <a:cubicBezTo>
                    <a:pt x="10716" y="13752"/>
                    <a:pt x="10693" y="14121"/>
                    <a:pt x="10693" y="14479"/>
                  </a:cubicBezTo>
                  <a:cubicBezTo>
                    <a:pt x="10693" y="14610"/>
                    <a:pt x="10669" y="14729"/>
                    <a:pt x="10657" y="14883"/>
                  </a:cubicBezTo>
                  <a:lnTo>
                    <a:pt x="10657" y="14895"/>
                  </a:lnTo>
                  <a:cubicBezTo>
                    <a:pt x="10597" y="14860"/>
                    <a:pt x="10514" y="14836"/>
                    <a:pt x="10466" y="14800"/>
                  </a:cubicBezTo>
                  <a:cubicBezTo>
                    <a:pt x="10204" y="14681"/>
                    <a:pt x="9966" y="14562"/>
                    <a:pt x="9728" y="14431"/>
                  </a:cubicBezTo>
                  <a:cubicBezTo>
                    <a:pt x="9014" y="14026"/>
                    <a:pt x="8216" y="13788"/>
                    <a:pt x="7359" y="13717"/>
                  </a:cubicBezTo>
                  <a:cubicBezTo>
                    <a:pt x="7026" y="13693"/>
                    <a:pt x="6680" y="13645"/>
                    <a:pt x="6335" y="13609"/>
                  </a:cubicBezTo>
                  <a:cubicBezTo>
                    <a:pt x="5692" y="13538"/>
                    <a:pt x="5061" y="13478"/>
                    <a:pt x="4406" y="13431"/>
                  </a:cubicBezTo>
                  <a:cubicBezTo>
                    <a:pt x="4299" y="13431"/>
                    <a:pt x="4192" y="13419"/>
                    <a:pt x="4073" y="13419"/>
                  </a:cubicBezTo>
                  <a:cubicBezTo>
                    <a:pt x="3787" y="13419"/>
                    <a:pt x="3489" y="13431"/>
                    <a:pt x="3216" y="13467"/>
                  </a:cubicBezTo>
                  <a:cubicBezTo>
                    <a:pt x="3049" y="13478"/>
                    <a:pt x="2882" y="13490"/>
                    <a:pt x="2704" y="13490"/>
                  </a:cubicBezTo>
                  <a:cubicBezTo>
                    <a:pt x="2561" y="13490"/>
                    <a:pt x="2418" y="13514"/>
                    <a:pt x="2263" y="13526"/>
                  </a:cubicBezTo>
                  <a:lnTo>
                    <a:pt x="2120" y="13538"/>
                  </a:lnTo>
                  <a:lnTo>
                    <a:pt x="2120" y="13514"/>
                  </a:lnTo>
                  <a:cubicBezTo>
                    <a:pt x="2108" y="13407"/>
                    <a:pt x="2096" y="13312"/>
                    <a:pt x="2084" y="13217"/>
                  </a:cubicBezTo>
                  <a:cubicBezTo>
                    <a:pt x="2061" y="12716"/>
                    <a:pt x="2049" y="12228"/>
                    <a:pt x="2025" y="11740"/>
                  </a:cubicBezTo>
                  <a:cubicBezTo>
                    <a:pt x="2001" y="11109"/>
                    <a:pt x="1977" y="10490"/>
                    <a:pt x="1942" y="9847"/>
                  </a:cubicBezTo>
                  <a:cubicBezTo>
                    <a:pt x="1930" y="9490"/>
                    <a:pt x="1918" y="9121"/>
                    <a:pt x="1882" y="8764"/>
                  </a:cubicBezTo>
                  <a:cubicBezTo>
                    <a:pt x="1858" y="8168"/>
                    <a:pt x="1811" y="7537"/>
                    <a:pt x="1811" y="6942"/>
                  </a:cubicBezTo>
                  <a:cubicBezTo>
                    <a:pt x="1811" y="6394"/>
                    <a:pt x="1822" y="5835"/>
                    <a:pt x="1846" y="5275"/>
                  </a:cubicBezTo>
                  <a:cubicBezTo>
                    <a:pt x="1858" y="4823"/>
                    <a:pt x="1870" y="4323"/>
                    <a:pt x="1870" y="3846"/>
                  </a:cubicBezTo>
                  <a:cubicBezTo>
                    <a:pt x="1870" y="3346"/>
                    <a:pt x="1846" y="2834"/>
                    <a:pt x="1822" y="2346"/>
                  </a:cubicBezTo>
                  <a:cubicBezTo>
                    <a:pt x="1811" y="2096"/>
                    <a:pt x="1799" y="1846"/>
                    <a:pt x="1799" y="1584"/>
                  </a:cubicBezTo>
                  <a:lnTo>
                    <a:pt x="1799" y="1167"/>
                  </a:lnTo>
                  <a:lnTo>
                    <a:pt x="1799" y="1048"/>
                  </a:lnTo>
                  <a:lnTo>
                    <a:pt x="1930" y="1013"/>
                  </a:lnTo>
                  <a:cubicBezTo>
                    <a:pt x="2084" y="965"/>
                    <a:pt x="2215" y="917"/>
                    <a:pt x="2346" y="917"/>
                  </a:cubicBezTo>
                  <a:lnTo>
                    <a:pt x="2346" y="917"/>
                  </a:lnTo>
                  <a:cubicBezTo>
                    <a:pt x="3811" y="929"/>
                    <a:pt x="5537" y="1036"/>
                    <a:pt x="7228" y="1620"/>
                  </a:cubicBezTo>
                  <a:cubicBezTo>
                    <a:pt x="7264" y="1632"/>
                    <a:pt x="7287" y="1632"/>
                    <a:pt x="7323" y="1644"/>
                  </a:cubicBezTo>
                  <a:cubicBezTo>
                    <a:pt x="7430" y="1656"/>
                    <a:pt x="7490" y="1679"/>
                    <a:pt x="7526" y="1703"/>
                  </a:cubicBezTo>
                  <a:close/>
                  <a:moveTo>
                    <a:pt x="15789" y="15503"/>
                  </a:moveTo>
                  <a:cubicBezTo>
                    <a:pt x="15705" y="15526"/>
                    <a:pt x="15622" y="15538"/>
                    <a:pt x="15550" y="15538"/>
                  </a:cubicBezTo>
                  <a:cubicBezTo>
                    <a:pt x="14431" y="15586"/>
                    <a:pt x="13288" y="15610"/>
                    <a:pt x="12312" y="15622"/>
                  </a:cubicBezTo>
                  <a:cubicBezTo>
                    <a:pt x="12502" y="15491"/>
                    <a:pt x="12693" y="15419"/>
                    <a:pt x="12883" y="15324"/>
                  </a:cubicBezTo>
                  <a:cubicBezTo>
                    <a:pt x="14014" y="14836"/>
                    <a:pt x="15241" y="14550"/>
                    <a:pt x="16431" y="14288"/>
                  </a:cubicBezTo>
                  <a:lnTo>
                    <a:pt x="16777" y="14217"/>
                  </a:lnTo>
                  <a:cubicBezTo>
                    <a:pt x="17944" y="13943"/>
                    <a:pt x="19194" y="13800"/>
                    <a:pt x="20480" y="13776"/>
                  </a:cubicBezTo>
                  <a:cubicBezTo>
                    <a:pt x="20706" y="13776"/>
                    <a:pt x="20920" y="13705"/>
                    <a:pt x="21134" y="13633"/>
                  </a:cubicBezTo>
                  <a:lnTo>
                    <a:pt x="21253" y="13586"/>
                  </a:lnTo>
                  <a:cubicBezTo>
                    <a:pt x="21456" y="13526"/>
                    <a:pt x="21575" y="13348"/>
                    <a:pt x="21599" y="13062"/>
                  </a:cubicBezTo>
                  <a:cubicBezTo>
                    <a:pt x="21611" y="12883"/>
                    <a:pt x="21623" y="12705"/>
                    <a:pt x="21623" y="12526"/>
                  </a:cubicBezTo>
                  <a:cubicBezTo>
                    <a:pt x="21658" y="12097"/>
                    <a:pt x="21682" y="11657"/>
                    <a:pt x="21718" y="11204"/>
                  </a:cubicBezTo>
                  <a:cubicBezTo>
                    <a:pt x="21730" y="10823"/>
                    <a:pt x="21742" y="10442"/>
                    <a:pt x="21742" y="10061"/>
                  </a:cubicBezTo>
                  <a:cubicBezTo>
                    <a:pt x="21742" y="9788"/>
                    <a:pt x="21754" y="9526"/>
                    <a:pt x="21754" y="9252"/>
                  </a:cubicBezTo>
                  <a:cubicBezTo>
                    <a:pt x="21789" y="8323"/>
                    <a:pt x="21813" y="7371"/>
                    <a:pt x="21861" y="6430"/>
                  </a:cubicBezTo>
                  <a:cubicBezTo>
                    <a:pt x="21873" y="6192"/>
                    <a:pt x="21873" y="5954"/>
                    <a:pt x="21896" y="5716"/>
                  </a:cubicBezTo>
                  <a:cubicBezTo>
                    <a:pt x="21908" y="5370"/>
                    <a:pt x="21920" y="5049"/>
                    <a:pt x="21932" y="4704"/>
                  </a:cubicBezTo>
                  <a:lnTo>
                    <a:pt x="21980" y="3180"/>
                  </a:lnTo>
                  <a:cubicBezTo>
                    <a:pt x="21992" y="2763"/>
                    <a:pt x="21992" y="2370"/>
                    <a:pt x="22015" y="1953"/>
                  </a:cubicBezTo>
                  <a:cubicBezTo>
                    <a:pt x="22015" y="1870"/>
                    <a:pt x="22027" y="1798"/>
                    <a:pt x="22039" y="1691"/>
                  </a:cubicBezTo>
                  <a:lnTo>
                    <a:pt x="22039" y="1667"/>
                  </a:lnTo>
                  <a:lnTo>
                    <a:pt x="22611" y="1691"/>
                  </a:lnTo>
                  <a:lnTo>
                    <a:pt x="22611" y="1727"/>
                  </a:lnTo>
                  <a:cubicBezTo>
                    <a:pt x="22623" y="1810"/>
                    <a:pt x="22635" y="1870"/>
                    <a:pt x="22635" y="1929"/>
                  </a:cubicBezTo>
                  <a:lnTo>
                    <a:pt x="22623" y="2287"/>
                  </a:lnTo>
                  <a:cubicBezTo>
                    <a:pt x="22611" y="3025"/>
                    <a:pt x="22575" y="3799"/>
                    <a:pt x="22551" y="4537"/>
                  </a:cubicBezTo>
                  <a:cubicBezTo>
                    <a:pt x="22516" y="5085"/>
                    <a:pt x="22492" y="5620"/>
                    <a:pt x="22468" y="6180"/>
                  </a:cubicBezTo>
                  <a:cubicBezTo>
                    <a:pt x="22444" y="6716"/>
                    <a:pt x="22408" y="7252"/>
                    <a:pt x="22396" y="7763"/>
                  </a:cubicBezTo>
                  <a:cubicBezTo>
                    <a:pt x="22396" y="7918"/>
                    <a:pt x="22396" y="8085"/>
                    <a:pt x="22408" y="8216"/>
                  </a:cubicBezTo>
                  <a:cubicBezTo>
                    <a:pt x="22432" y="8335"/>
                    <a:pt x="22432" y="8454"/>
                    <a:pt x="22432" y="8561"/>
                  </a:cubicBezTo>
                  <a:cubicBezTo>
                    <a:pt x="22408" y="10847"/>
                    <a:pt x="22385" y="13145"/>
                    <a:pt x="22373" y="15419"/>
                  </a:cubicBezTo>
                  <a:cubicBezTo>
                    <a:pt x="22373" y="15443"/>
                    <a:pt x="22373" y="15479"/>
                    <a:pt x="22349" y="15526"/>
                  </a:cubicBezTo>
                  <a:cubicBezTo>
                    <a:pt x="22313" y="15526"/>
                    <a:pt x="22277" y="15538"/>
                    <a:pt x="22254" y="15538"/>
                  </a:cubicBezTo>
                  <a:lnTo>
                    <a:pt x="22218" y="15538"/>
                  </a:lnTo>
                  <a:cubicBezTo>
                    <a:pt x="20849" y="15443"/>
                    <a:pt x="19479" y="15407"/>
                    <a:pt x="18158" y="15407"/>
                  </a:cubicBezTo>
                  <a:cubicBezTo>
                    <a:pt x="17467" y="15407"/>
                    <a:pt x="16777" y="15419"/>
                    <a:pt x="16098" y="15443"/>
                  </a:cubicBezTo>
                  <a:cubicBezTo>
                    <a:pt x="15967" y="15479"/>
                    <a:pt x="15884" y="15491"/>
                    <a:pt x="15789" y="15503"/>
                  </a:cubicBezTo>
                  <a:close/>
                  <a:moveTo>
                    <a:pt x="11395" y="11014"/>
                  </a:moveTo>
                  <a:cubicBezTo>
                    <a:pt x="11431" y="10133"/>
                    <a:pt x="11431" y="9240"/>
                    <a:pt x="11431" y="8371"/>
                  </a:cubicBezTo>
                  <a:lnTo>
                    <a:pt x="11431" y="7180"/>
                  </a:lnTo>
                  <a:lnTo>
                    <a:pt x="11431" y="6109"/>
                  </a:lnTo>
                  <a:cubicBezTo>
                    <a:pt x="11431" y="5382"/>
                    <a:pt x="11443" y="4644"/>
                    <a:pt x="11443" y="3906"/>
                  </a:cubicBezTo>
                  <a:cubicBezTo>
                    <a:pt x="11443" y="3596"/>
                    <a:pt x="11621" y="3418"/>
                    <a:pt x="11752" y="3311"/>
                  </a:cubicBezTo>
                  <a:cubicBezTo>
                    <a:pt x="12276" y="2953"/>
                    <a:pt x="12883" y="2537"/>
                    <a:pt x="13491" y="2203"/>
                  </a:cubicBezTo>
                  <a:cubicBezTo>
                    <a:pt x="14729" y="1513"/>
                    <a:pt x="16098" y="1025"/>
                    <a:pt x="17563" y="751"/>
                  </a:cubicBezTo>
                  <a:cubicBezTo>
                    <a:pt x="18182" y="632"/>
                    <a:pt x="18789" y="572"/>
                    <a:pt x="19408" y="572"/>
                  </a:cubicBezTo>
                  <a:cubicBezTo>
                    <a:pt x="19908" y="572"/>
                    <a:pt x="20420" y="620"/>
                    <a:pt x="20908" y="691"/>
                  </a:cubicBezTo>
                  <a:cubicBezTo>
                    <a:pt x="21230" y="751"/>
                    <a:pt x="21230" y="751"/>
                    <a:pt x="21277" y="1096"/>
                  </a:cubicBezTo>
                  <a:cubicBezTo>
                    <a:pt x="21420" y="2382"/>
                    <a:pt x="21337" y="3668"/>
                    <a:pt x="21265" y="4942"/>
                  </a:cubicBezTo>
                  <a:cubicBezTo>
                    <a:pt x="21253" y="5216"/>
                    <a:pt x="21230" y="5489"/>
                    <a:pt x="21218" y="5775"/>
                  </a:cubicBezTo>
                  <a:cubicBezTo>
                    <a:pt x="21194" y="6287"/>
                    <a:pt x="21194" y="6811"/>
                    <a:pt x="21182" y="7335"/>
                  </a:cubicBezTo>
                  <a:cubicBezTo>
                    <a:pt x="21158" y="7740"/>
                    <a:pt x="21158" y="8156"/>
                    <a:pt x="21146" y="8573"/>
                  </a:cubicBezTo>
                  <a:cubicBezTo>
                    <a:pt x="21134" y="8871"/>
                    <a:pt x="21111" y="9180"/>
                    <a:pt x="21087" y="9478"/>
                  </a:cubicBezTo>
                  <a:cubicBezTo>
                    <a:pt x="21075" y="9764"/>
                    <a:pt x="21039" y="10038"/>
                    <a:pt x="21027" y="10335"/>
                  </a:cubicBezTo>
                  <a:cubicBezTo>
                    <a:pt x="21015" y="10621"/>
                    <a:pt x="21015" y="10907"/>
                    <a:pt x="21015" y="11169"/>
                  </a:cubicBezTo>
                  <a:lnTo>
                    <a:pt x="21015" y="11800"/>
                  </a:lnTo>
                  <a:cubicBezTo>
                    <a:pt x="20992" y="12109"/>
                    <a:pt x="20980" y="12383"/>
                    <a:pt x="20956" y="12621"/>
                  </a:cubicBezTo>
                  <a:cubicBezTo>
                    <a:pt x="20908" y="13038"/>
                    <a:pt x="20837" y="13097"/>
                    <a:pt x="20420" y="13133"/>
                  </a:cubicBezTo>
                  <a:cubicBezTo>
                    <a:pt x="20206" y="13157"/>
                    <a:pt x="19980" y="13169"/>
                    <a:pt x="19777" y="13193"/>
                  </a:cubicBezTo>
                  <a:cubicBezTo>
                    <a:pt x="19491" y="13217"/>
                    <a:pt x="19206" y="13240"/>
                    <a:pt x="18908" y="13276"/>
                  </a:cubicBezTo>
                  <a:cubicBezTo>
                    <a:pt x="17801" y="13371"/>
                    <a:pt x="16622" y="13598"/>
                    <a:pt x="15110" y="13990"/>
                  </a:cubicBezTo>
                  <a:lnTo>
                    <a:pt x="14812" y="14062"/>
                  </a:lnTo>
                  <a:cubicBezTo>
                    <a:pt x="14062" y="14240"/>
                    <a:pt x="13300" y="14431"/>
                    <a:pt x="12610" y="14800"/>
                  </a:cubicBezTo>
                  <a:cubicBezTo>
                    <a:pt x="12276" y="14967"/>
                    <a:pt x="11979" y="15145"/>
                    <a:pt x="11657" y="15324"/>
                  </a:cubicBezTo>
                  <a:cubicBezTo>
                    <a:pt x="11538" y="15383"/>
                    <a:pt x="11431" y="15455"/>
                    <a:pt x="11312" y="15514"/>
                  </a:cubicBezTo>
                  <a:cubicBezTo>
                    <a:pt x="11205" y="15455"/>
                    <a:pt x="11193" y="15360"/>
                    <a:pt x="11205" y="15205"/>
                  </a:cubicBezTo>
                  <a:cubicBezTo>
                    <a:pt x="11217" y="14776"/>
                    <a:pt x="11252" y="14348"/>
                    <a:pt x="11276" y="13895"/>
                  </a:cubicBezTo>
                  <a:cubicBezTo>
                    <a:pt x="11324" y="12967"/>
                    <a:pt x="11371" y="11978"/>
                    <a:pt x="11395" y="11014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9" name="Google Shape;231;p25">
              <a:extLst>
                <a:ext uri="{FF2B5EF4-FFF2-40B4-BE49-F238E27FC236}">
                  <a16:creationId xmlns:a16="http://schemas.microsoft.com/office/drawing/2014/main" id="{8CF303AE-6A95-494E-AAF3-6F31E98CB83D}"/>
                </a:ext>
              </a:extLst>
            </p:cNvPr>
            <p:cNvSpPr/>
            <p:nvPr/>
          </p:nvSpPr>
          <p:spPr>
            <a:xfrm>
              <a:off x="4900900" y="3280600"/>
              <a:ext cx="47950" cy="69075"/>
            </a:xfrm>
            <a:custGeom>
              <a:avLst/>
              <a:gdLst/>
              <a:ahLst/>
              <a:cxnLst/>
              <a:rect l="l" t="t" r="r" b="b"/>
              <a:pathLst>
                <a:path w="1918" h="2763" extrusionOk="0">
                  <a:moveTo>
                    <a:pt x="1239" y="1358"/>
                  </a:moveTo>
                  <a:cubicBezTo>
                    <a:pt x="1346" y="1453"/>
                    <a:pt x="1393" y="1512"/>
                    <a:pt x="1477" y="1572"/>
                  </a:cubicBezTo>
                  <a:cubicBezTo>
                    <a:pt x="1917" y="2012"/>
                    <a:pt x="1715" y="2465"/>
                    <a:pt x="1286" y="2643"/>
                  </a:cubicBezTo>
                  <a:cubicBezTo>
                    <a:pt x="1001" y="2762"/>
                    <a:pt x="655" y="2762"/>
                    <a:pt x="322" y="2751"/>
                  </a:cubicBezTo>
                  <a:cubicBezTo>
                    <a:pt x="108" y="2751"/>
                    <a:pt x="0" y="2536"/>
                    <a:pt x="48" y="2298"/>
                  </a:cubicBezTo>
                  <a:cubicBezTo>
                    <a:pt x="179" y="1643"/>
                    <a:pt x="262" y="1000"/>
                    <a:pt x="167" y="334"/>
                  </a:cubicBezTo>
                  <a:cubicBezTo>
                    <a:pt x="119" y="84"/>
                    <a:pt x="227" y="0"/>
                    <a:pt x="465" y="36"/>
                  </a:cubicBezTo>
                  <a:cubicBezTo>
                    <a:pt x="739" y="72"/>
                    <a:pt x="1012" y="107"/>
                    <a:pt x="1274" y="191"/>
                  </a:cubicBezTo>
                  <a:cubicBezTo>
                    <a:pt x="1727" y="310"/>
                    <a:pt x="1834" y="607"/>
                    <a:pt x="1560" y="977"/>
                  </a:cubicBezTo>
                  <a:cubicBezTo>
                    <a:pt x="1477" y="1096"/>
                    <a:pt x="1370" y="1203"/>
                    <a:pt x="1239" y="1358"/>
                  </a:cubicBezTo>
                  <a:close/>
                  <a:moveTo>
                    <a:pt x="477" y="1643"/>
                  </a:moveTo>
                  <a:cubicBezTo>
                    <a:pt x="334" y="1917"/>
                    <a:pt x="227" y="2179"/>
                    <a:pt x="370" y="2393"/>
                  </a:cubicBezTo>
                  <a:cubicBezTo>
                    <a:pt x="548" y="2608"/>
                    <a:pt x="834" y="2465"/>
                    <a:pt x="1072" y="2405"/>
                  </a:cubicBezTo>
                  <a:cubicBezTo>
                    <a:pt x="1120" y="2393"/>
                    <a:pt x="1167" y="2370"/>
                    <a:pt x="1191" y="2358"/>
                  </a:cubicBezTo>
                  <a:cubicBezTo>
                    <a:pt x="1441" y="2215"/>
                    <a:pt x="1465" y="1941"/>
                    <a:pt x="1191" y="1822"/>
                  </a:cubicBezTo>
                  <a:cubicBezTo>
                    <a:pt x="989" y="1715"/>
                    <a:pt x="727" y="1691"/>
                    <a:pt x="477" y="1643"/>
                  </a:cubicBezTo>
                  <a:close/>
                  <a:moveTo>
                    <a:pt x="393" y="441"/>
                  </a:moveTo>
                  <a:cubicBezTo>
                    <a:pt x="417" y="738"/>
                    <a:pt x="453" y="1024"/>
                    <a:pt x="489" y="1334"/>
                  </a:cubicBezTo>
                  <a:cubicBezTo>
                    <a:pt x="905" y="1167"/>
                    <a:pt x="1322" y="1107"/>
                    <a:pt x="1465" y="643"/>
                  </a:cubicBezTo>
                  <a:cubicBezTo>
                    <a:pt x="1132" y="393"/>
                    <a:pt x="798" y="369"/>
                    <a:pt x="393" y="44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0" name="Google Shape;232;p25">
              <a:extLst>
                <a:ext uri="{FF2B5EF4-FFF2-40B4-BE49-F238E27FC236}">
                  <a16:creationId xmlns:a16="http://schemas.microsoft.com/office/drawing/2014/main" id="{645CBB46-B0DD-4029-B970-B02DFE230F55}"/>
                </a:ext>
              </a:extLst>
            </p:cNvPr>
            <p:cNvSpPr/>
            <p:nvPr/>
          </p:nvSpPr>
          <p:spPr>
            <a:xfrm>
              <a:off x="4649675" y="3136525"/>
              <a:ext cx="48850" cy="75025"/>
            </a:xfrm>
            <a:custGeom>
              <a:avLst/>
              <a:gdLst/>
              <a:ahLst/>
              <a:cxnLst/>
              <a:rect l="l" t="t" r="r" b="b"/>
              <a:pathLst>
                <a:path w="1954" h="3001" extrusionOk="0">
                  <a:moveTo>
                    <a:pt x="1691" y="3001"/>
                  </a:moveTo>
                  <a:cubicBezTo>
                    <a:pt x="1572" y="2560"/>
                    <a:pt x="1477" y="2179"/>
                    <a:pt x="1370" y="1810"/>
                  </a:cubicBezTo>
                  <a:lnTo>
                    <a:pt x="763" y="1810"/>
                  </a:lnTo>
                  <a:cubicBezTo>
                    <a:pt x="560" y="1810"/>
                    <a:pt x="441" y="1917"/>
                    <a:pt x="405" y="2108"/>
                  </a:cubicBezTo>
                  <a:cubicBezTo>
                    <a:pt x="382" y="2322"/>
                    <a:pt x="334" y="2513"/>
                    <a:pt x="286" y="2715"/>
                  </a:cubicBezTo>
                  <a:cubicBezTo>
                    <a:pt x="274" y="2763"/>
                    <a:pt x="227" y="2810"/>
                    <a:pt x="203" y="2858"/>
                  </a:cubicBezTo>
                  <a:cubicBezTo>
                    <a:pt x="1" y="2799"/>
                    <a:pt x="1" y="2691"/>
                    <a:pt x="48" y="2537"/>
                  </a:cubicBezTo>
                  <a:cubicBezTo>
                    <a:pt x="286" y="1787"/>
                    <a:pt x="524" y="1036"/>
                    <a:pt x="763" y="274"/>
                  </a:cubicBezTo>
                  <a:cubicBezTo>
                    <a:pt x="810" y="143"/>
                    <a:pt x="858" y="1"/>
                    <a:pt x="1013" y="24"/>
                  </a:cubicBezTo>
                  <a:cubicBezTo>
                    <a:pt x="1108" y="36"/>
                    <a:pt x="1191" y="155"/>
                    <a:pt x="1239" y="251"/>
                  </a:cubicBezTo>
                  <a:cubicBezTo>
                    <a:pt x="1394" y="691"/>
                    <a:pt x="1536" y="1144"/>
                    <a:pt x="1667" y="1584"/>
                  </a:cubicBezTo>
                  <a:cubicBezTo>
                    <a:pt x="1751" y="1858"/>
                    <a:pt x="1810" y="2120"/>
                    <a:pt x="1882" y="2406"/>
                  </a:cubicBezTo>
                  <a:cubicBezTo>
                    <a:pt x="1941" y="2596"/>
                    <a:pt x="1953" y="2775"/>
                    <a:pt x="1691" y="3001"/>
                  </a:cubicBezTo>
                  <a:close/>
                  <a:moveTo>
                    <a:pt x="774" y="1441"/>
                  </a:moveTo>
                  <a:cubicBezTo>
                    <a:pt x="953" y="1406"/>
                    <a:pt x="1108" y="1382"/>
                    <a:pt x="1251" y="1346"/>
                  </a:cubicBezTo>
                  <a:cubicBezTo>
                    <a:pt x="1251" y="1048"/>
                    <a:pt x="1179" y="858"/>
                    <a:pt x="989" y="679"/>
                  </a:cubicBezTo>
                  <a:cubicBezTo>
                    <a:pt x="763" y="870"/>
                    <a:pt x="715" y="1108"/>
                    <a:pt x="774" y="144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1" name="Google Shape;233;p25">
              <a:extLst>
                <a:ext uri="{FF2B5EF4-FFF2-40B4-BE49-F238E27FC236}">
                  <a16:creationId xmlns:a16="http://schemas.microsoft.com/office/drawing/2014/main" id="{53116F04-8D06-49D2-A9A7-498F4AFBAE52}"/>
                </a:ext>
              </a:extLst>
            </p:cNvPr>
            <p:cNvSpPr/>
            <p:nvPr/>
          </p:nvSpPr>
          <p:spPr>
            <a:xfrm>
              <a:off x="4897925" y="3135925"/>
              <a:ext cx="180100" cy="62250"/>
            </a:xfrm>
            <a:custGeom>
              <a:avLst/>
              <a:gdLst/>
              <a:ahLst/>
              <a:cxnLst/>
              <a:rect l="l" t="t" r="r" b="b"/>
              <a:pathLst>
                <a:path w="7204" h="2490" extrusionOk="0">
                  <a:moveTo>
                    <a:pt x="6763" y="1"/>
                  </a:moveTo>
                  <a:lnTo>
                    <a:pt x="6656" y="1"/>
                  </a:lnTo>
                  <a:cubicBezTo>
                    <a:pt x="5787" y="36"/>
                    <a:pt x="4775" y="120"/>
                    <a:pt x="3787" y="525"/>
                  </a:cubicBezTo>
                  <a:cubicBezTo>
                    <a:pt x="2989" y="834"/>
                    <a:pt x="2191" y="1132"/>
                    <a:pt x="1405" y="1418"/>
                  </a:cubicBezTo>
                  <a:cubicBezTo>
                    <a:pt x="1084" y="1537"/>
                    <a:pt x="774" y="1644"/>
                    <a:pt x="465" y="1763"/>
                  </a:cubicBezTo>
                  <a:cubicBezTo>
                    <a:pt x="298" y="1822"/>
                    <a:pt x="48" y="1918"/>
                    <a:pt x="12" y="2311"/>
                  </a:cubicBezTo>
                  <a:lnTo>
                    <a:pt x="0" y="2489"/>
                  </a:lnTo>
                  <a:lnTo>
                    <a:pt x="179" y="2477"/>
                  </a:lnTo>
                  <a:cubicBezTo>
                    <a:pt x="227" y="2477"/>
                    <a:pt x="250" y="2477"/>
                    <a:pt x="298" y="2453"/>
                  </a:cubicBezTo>
                  <a:cubicBezTo>
                    <a:pt x="369" y="2453"/>
                    <a:pt x="453" y="2442"/>
                    <a:pt x="524" y="2418"/>
                  </a:cubicBezTo>
                  <a:cubicBezTo>
                    <a:pt x="1584" y="1953"/>
                    <a:pt x="2739" y="1513"/>
                    <a:pt x="4060" y="1072"/>
                  </a:cubicBezTo>
                  <a:cubicBezTo>
                    <a:pt x="4715" y="870"/>
                    <a:pt x="5513" y="644"/>
                    <a:pt x="6346" y="644"/>
                  </a:cubicBezTo>
                  <a:cubicBezTo>
                    <a:pt x="6442" y="644"/>
                    <a:pt x="6561" y="644"/>
                    <a:pt x="6668" y="656"/>
                  </a:cubicBezTo>
                  <a:lnTo>
                    <a:pt x="6727" y="656"/>
                  </a:lnTo>
                  <a:cubicBezTo>
                    <a:pt x="6775" y="656"/>
                    <a:pt x="6823" y="679"/>
                    <a:pt x="6858" y="679"/>
                  </a:cubicBezTo>
                  <a:cubicBezTo>
                    <a:pt x="6906" y="679"/>
                    <a:pt x="7025" y="679"/>
                    <a:pt x="7120" y="584"/>
                  </a:cubicBezTo>
                  <a:cubicBezTo>
                    <a:pt x="7180" y="525"/>
                    <a:pt x="7204" y="441"/>
                    <a:pt x="7204" y="334"/>
                  </a:cubicBezTo>
                  <a:cubicBezTo>
                    <a:pt x="7204" y="215"/>
                    <a:pt x="7144" y="1"/>
                    <a:pt x="6763" y="1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2" name="Google Shape;234;p25">
              <a:extLst>
                <a:ext uri="{FF2B5EF4-FFF2-40B4-BE49-F238E27FC236}">
                  <a16:creationId xmlns:a16="http://schemas.microsoft.com/office/drawing/2014/main" id="{54076A15-EA51-42D2-8F6B-A284F2BE54C6}"/>
                </a:ext>
              </a:extLst>
            </p:cNvPr>
            <p:cNvSpPr/>
            <p:nvPr/>
          </p:nvSpPr>
          <p:spPr>
            <a:xfrm>
              <a:off x="4897925" y="3374050"/>
              <a:ext cx="171475" cy="42300"/>
            </a:xfrm>
            <a:custGeom>
              <a:avLst/>
              <a:gdLst/>
              <a:ahLst/>
              <a:cxnLst/>
              <a:rect l="l" t="t" r="r" b="b"/>
              <a:pathLst>
                <a:path w="6859" h="1692" extrusionOk="0">
                  <a:moveTo>
                    <a:pt x="6561" y="60"/>
                  </a:moveTo>
                  <a:cubicBezTo>
                    <a:pt x="6442" y="36"/>
                    <a:pt x="6346" y="1"/>
                    <a:pt x="6227" y="1"/>
                  </a:cubicBezTo>
                  <a:lnTo>
                    <a:pt x="6180" y="1"/>
                  </a:lnTo>
                  <a:cubicBezTo>
                    <a:pt x="5346" y="48"/>
                    <a:pt x="4584" y="96"/>
                    <a:pt x="3822" y="167"/>
                  </a:cubicBezTo>
                  <a:cubicBezTo>
                    <a:pt x="3406" y="215"/>
                    <a:pt x="2977" y="287"/>
                    <a:pt x="2453" y="441"/>
                  </a:cubicBezTo>
                  <a:cubicBezTo>
                    <a:pt x="1977" y="560"/>
                    <a:pt x="1501" y="703"/>
                    <a:pt x="1048" y="834"/>
                  </a:cubicBezTo>
                  <a:cubicBezTo>
                    <a:pt x="870" y="894"/>
                    <a:pt x="667" y="941"/>
                    <a:pt x="489" y="1001"/>
                  </a:cubicBezTo>
                  <a:lnTo>
                    <a:pt x="453" y="1013"/>
                  </a:lnTo>
                  <a:cubicBezTo>
                    <a:pt x="358" y="1049"/>
                    <a:pt x="274" y="1072"/>
                    <a:pt x="179" y="1120"/>
                  </a:cubicBezTo>
                  <a:cubicBezTo>
                    <a:pt x="72" y="1179"/>
                    <a:pt x="0" y="1346"/>
                    <a:pt x="48" y="1453"/>
                  </a:cubicBezTo>
                  <a:cubicBezTo>
                    <a:pt x="96" y="1537"/>
                    <a:pt x="179" y="1632"/>
                    <a:pt x="274" y="1668"/>
                  </a:cubicBezTo>
                  <a:cubicBezTo>
                    <a:pt x="298" y="1691"/>
                    <a:pt x="334" y="1691"/>
                    <a:pt x="358" y="1691"/>
                  </a:cubicBezTo>
                  <a:cubicBezTo>
                    <a:pt x="417" y="1691"/>
                    <a:pt x="465" y="1668"/>
                    <a:pt x="512" y="1656"/>
                  </a:cubicBezTo>
                  <a:lnTo>
                    <a:pt x="536" y="1644"/>
                  </a:lnTo>
                  <a:cubicBezTo>
                    <a:pt x="774" y="1572"/>
                    <a:pt x="1012" y="1513"/>
                    <a:pt x="1251" y="1430"/>
                  </a:cubicBezTo>
                  <a:cubicBezTo>
                    <a:pt x="1679" y="1299"/>
                    <a:pt x="2096" y="1179"/>
                    <a:pt x="2524" y="1060"/>
                  </a:cubicBezTo>
                  <a:cubicBezTo>
                    <a:pt x="2739" y="1001"/>
                    <a:pt x="2977" y="941"/>
                    <a:pt x="3203" y="894"/>
                  </a:cubicBezTo>
                  <a:lnTo>
                    <a:pt x="3489" y="858"/>
                  </a:lnTo>
                  <a:cubicBezTo>
                    <a:pt x="4156" y="751"/>
                    <a:pt x="4834" y="644"/>
                    <a:pt x="5501" y="644"/>
                  </a:cubicBezTo>
                  <a:cubicBezTo>
                    <a:pt x="5775" y="644"/>
                    <a:pt x="6025" y="656"/>
                    <a:pt x="6275" y="691"/>
                  </a:cubicBezTo>
                  <a:lnTo>
                    <a:pt x="6370" y="691"/>
                  </a:lnTo>
                  <a:cubicBezTo>
                    <a:pt x="6537" y="691"/>
                    <a:pt x="6751" y="620"/>
                    <a:pt x="6835" y="263"/>
                  </a:cubicBezTo>
                  <a:lnTo>
                    <a:pt x="6858" y="108"/>
                  </a:lnTo>
                  <a:lnTo>
                    <a:pt x="6715" y="84"/>
                  </a:lnTo>
                  <a:cubicBezTo>
                    <a:pt x="6668" y="96"/>
                    <a:pt x="6608" y="84"/>
                    <a:pt x="6561" y="6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3" name="Google Shape;235;p25">
              <a:extLst>
                <a:ext uri="{FF2B5EF4-FFF2-40B4-BE49-F238E27FC236}">
                  <a16:creationId xmlns:a16="http://schemas.microsoft.com/office/drawing/2014/main" id="{49804723-9913-4186-ABFA-6B7D5EAE8B17}"/>
                </a:ext>
              </a:extLst>
            </p:cNvPr>
            <p:cNvSpPr/>
            <p:nvPr/>
          </p:nvSpPr>
          <p:spPr>
            <a:xfrm>
              <a:off x="4896125" y="3336850"/>
              <a:ext cx="171775" cy="43175"/>
            </a:xfrm>
            <a:custGeom>
              <a:avLst/>
              <a:gdLst/>
              <a:ahLst/>
              <a:cxnLst/>
              <a:rect l="l" t="t" r="r" b="b"/>
              <a:pathLst>
                <a:path w="6871" h="1727" extrusionOk="0">
                  <a:moveTo>
                    <a:pt x="322" y="1715"/>
                  </a:moveTo>
                  <a:cubicBezTo>
                    <a:pt x="382" y="1715"/>
                    <a:pt x="465" y="1703"/>
                    <a:pt x="537" y="1679"/>
                  </a:cubicBezTo>
                  <a:lnTo>
                    <a:pt x="787" y="1608"/>
                  </a:lnTo>
                  <a:cubicBezTo>
                    <a:pt x="1203" y="1477"/>
                    <a:pt x="1632" y="1346"/>
                    <a:pt x="2049" y="1203"/>
                  </a:cubicBezTo>
                  <a:cubicBezTo>
                    <a:pt x="3323" y="786"/>
                    <a:pt x="4287" y="596"/>
                    <a:pt x="5204" y="596"/>
                  </a:cubicBezTo>
                  <a:cubicBezTo>
                    <a:pt x="5609" y="596"/>
                    <a:pt x="6014" y="643"/>
                    <a:pt x="6395" y="715"/>
                  </a:cubicBezTo>
                  <a:cubicBezTo>
                    <a:pt x="6442" y="727"/>
                    <a:pt x="6490" y="727"/>
                    <a:pt x="6537" y="727"/>
                  </a:cubicBezTo>
                  <a:cubicBezTo>
                    <a:pt x="6633" y="727"/>
                    <a:pt x="6728" y="703"/>
                    <a:pt x="6787" y="632"/>
                  </a:cubicBezTo>
                  <a:cubicBezTo>
                    <a:pt x="6871" y="524"/>
                    <a:pt x="6871" y="358"/>
                    <a:pt x="6871" y="227"/>
                  </a:cubicBezTo>
                  <a:lnTo>
                    <a:pt x="6859" y="108"/>
                  </a:lnTo>
                  <a:lnTo>
                    <a:pt x="6740" y="96"/>
                  </a:lnTo>
                  <a:cubicBezTo>
                    <a:pt x="6633" y="72"/>
                    <a:pt x="6537" y="72"/>
                    <a:pt x="6442" y="60"/>
                  </a:cubicBezTo>
                  <a:cubicBezTo>
                    <a:pt x="6216" y="36"/>
                    <a:pt x="6002" y="0"/>
                    <a:pt x="5764" y="0"/>
                  </a:cubicBezTo>
                  <a:lnTo>
                    <a:pt x="5252" y="0"/>
                  </a:lnTo>
                  <a:cubicBezTo>
                    <a:pt x="4597" y="0"/>
                    <a:pt x="3918" y="36"/>
                    <a:pt x="3216" y="286"/>
                  </a:cubicBezTo>
                  <a:cubicBezTo>
                    <a:pt x="2882" y="405"/>
                    <a:pt x="2525" y="512"/>
                    <a:pt x="2192" y="596"/>
                  </a:cubicBezTo>
                  <a:cubicBezTo>
                    <a:pt x="2073" y="632"/>
                    <a:pt x="1954" y="655"/>
                    <a:pt x="1834" y="703"/>
                  </a:cubicBezTo>
                  <a:cubicBezTo>
                    <a:pt x="1573" y="774"/>
                    <a:pt x="1323" y="834"/>
                    <a:pt x="1072" y="905"/>
                  </a:cubicBezTo>
                  <a:cubicBezTo>
                    <a:pt x="858" y="965"/>
                    <a:pt x="644" y="1024"/>
                    <a:pt x="430" y="1084"/>
                  </a:cubicBezTo>
                  <a:cubicBezTo>
                    <a:pt x="346" y="1120"/>
                    <a:pt x="239" y="1143"/>
                    <a:pt x="144" y="1203"/>
                  </a:cubicBezTo>
                  <a:cubicBezTo>
                    <a:pt x="60" y="1263"/>
                    <a:pt x="1" y="1417"/>
                    <a:pt x="25" y="1524"/>
                  </a:cubicBezTo>
                  <a:cubicBezTo>
                    <a:pt x="60" y="1620"/>
                    <a:pt x="168" y="1715"/>
                    <a:pt x="263" y="1727"/>
                  </a:cubicBezTo>
                  <a:cubicBezTo>
                    <a:pt x="263" y="1715"/>
                    <a:pt x="299" y="1715"/>
                    <a:pt x="322" y="1715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4" name="Google Shape;236;p25">
              <a:extLst>
                <a:ext uri="{FF2B5EF4-FFF2-40B4-BE49-F238E27FC236}">
                  <a16:creationId xmlns:a16="http://schemas.microsoft.com/office/drawing/2014/main" id="{9951AACC-2F6B-46D9-9F12-0967B4C4E19F}"/>
                </a:ext>
              </a:extLst>
            </p:cNvPr>
            <p:cNvSpPr/>
            <p:nvPr/>
          </p:nvSpPr>
          <p:spPr>
            <a:xfrm>
              <a:off x="4906550" y="3180575"/>
              <a:ext cx="162250" cy="42300"/>
            </a:xfrm>
            <a:custGeom>
              <a:avLst/>
              <a:gdLst/>
              <a:ahLst/>
              <a:cxnLst/>
              <a:rect l="l" t="t" r="r" b="b"/>
              <a:pathLst>
                <a:path w="6490" h="1692" extrusionOk="0">
                  <a:moveTo>
                    <a:pt x="5954" y="667"/>
                  </a:moveTo>
                  <a:lnTo>
                    <a:pt x="6097" y="667"/>
                  </a:lnTo>
                  <a:cubicBezTo>
                    <a:pt x="6240" y="667"/>
                    <a:pt x="6323" y="632"/>
                    <a:pt x="6382" y="536"/>
                  </a:cubicBezTo>
                  <a:cubicBezTo>
                    <a:pt x="6490" y="417"/>
                    <a:pt x="6442" y="239"/>
                    <a:pt x="6430" y="179"/>
                  </a:cubicBezTo>
                  <a:lnTo>
                    <a:pt x="6418" y="96"/>
                  </a:lnTo>
                  <a:lnTo>
                    <a:pt x="6323" y="72"/>
                  </a:lnTo>
                  <a:cubicBezTo>
                    <a:pt x="6299" y="72"/>
                    <a:pt x="6275" y="60"/>
                    <a:pt x="6263" y="60"/>
                  </a:cubicBezTo>
                  <a:cubicBezTo>
                    <a:pt x="6216" y="48"/>
                    <a:pt x="6180" y="36"/>
                    <a:pt x="6132" y="36"/>
                  </a:cubicBezTo>
                  <a:cubicBezTo>
                    <a:pt x="5942" y="13"/>
                    <a:pt x="5763" y="1"/>
                    <a:pt x="5549" y="1"/>
                  </a:cubicBezTo>
                  <a:cubicBezTo>
                    <a:pt x="4966" y="1"/>
                    <a:pt x="4370" y="72"/>
                    <a:pt x="3811" y="155"/>
                  </a:cubicBezTo>
                  <a:lnTo>
                    <a:pt x="3537" y="179"/>
                  </a:lnTo>
                  <a:cubicBezTo>
                    <a:pt x="3084" y="239"/>
                    <a:pt x="2644" y="394"/>
                    <a:pt x="2227" y="536"/>
                  </a:cubicBezTo>
                  <a:cubicBezTo>
                    <a:pt x="1965" y="632"/>
                    <a:pt x="1679" y="727"/>
                    <a:pt x="1417" y="787"/>
                  </a:cubicBezTo>
                  <a:cubicBezTo>
                    <a:pt x="1334" y="810"/>
                    <a:pt x="1263" y="822"/>
                    <a:pt x="1179" y="846"/>
                  </a:cubicBezTo>
                  <a:cubicBezTo>
                    <a:pt x="1025" y="882"/>
                    <a:pt x="858" y="929"/>
                    <a:pt x="715" y="965"/>
                  </a:cubicBezTo>
                  <a:cubicBezTo>
                    <a:pt x="679" y="989"/>
                    <a:pt x="655" y="989"/>
                    <a:pt x="608" y="1001"/>
                  </a:cubicBezTo>
                  <a:cubicBezTo>
                    <a:pt x="429" y="1048"/>
                    <a:pt x="179" y="1120"/>
                    <a:pt x="60" y="1441"/>
                  </a:cubicBezTo>
                  <a:lnTo>
                    <a:pt x="1" y="1608"/>
                  </a:lnTo>
                  <a:lnTo>
                    <a:pt x="179" y="1644"/>
                  </a:lnTo>
                  <a:cubicBezTo>
                    <a:pt x="203" y="1644"/>
                    <a:pt x="239" y="1656"/>
                    <a:pt x="263" y="1656"/>
                  </a:cubicBezTo>
                  <a:cubicBezTo>
                    <a:pt x="322" y="1668"/>
                    <a:pt x="382" y="1691"/>
                    <a:pt x="441" y="1691"/>
                  </a:cubicBezTo>
                  <a:cubicBezTo>
                    <a:pt x="477" y="1691"/>
                    <a:pt x="501" y="1691"/>
                    <a:pt x="525" y="1668"/>
                  </a:cubicBezTo>
                  <a:cubicBezTo>
                    <a:pt x="608" y="1644"/>
                    <a:pt x="703" y="1632"/>
                    <a:pt x="798" y="1596"/>
                  </a:cubicBezTo>
                  <a:cubicBezTo>
                    <a:pt x="1144" y="1513"/>
                    <a:pt x="1489" y="1418"/>
                    <a:pt x="1810" y="1287"/>
                  </a:cubicBezTo>
                  <a:cubicBezTo>
                    <a:pt x="2882" y="834"/>
                    <a:pt x="4013" y="620"/>
                    <a:pt x="5180" y="620"/>
                  </a:cubicBezTo>
                  <a:cubicBezTo>
                    <a:pt x="5370" y="620"/>
                    <a:pt x="5585" y="620"/>
                    <a:pt x="5787" y="632"/>
                  </a:cubicBezTo>
                  <a:cubicBezTo>
                    <a:pt x="5835" y="667"/>
                    <a:pt x="5894" y="667"/>
                    <a:pt x="5954" y="667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5" name="Google Shape;237;p25">
              <a:extLst>
                <a:ext uri="{FF2B5EF4-FFF2-40B4-BE49-F238E27FC236}">
                  <a16:creationId xmlns:a16="http://schemas.microsoft.com/office/drawing/2014/main" id="{EEEEAFDB-E14C-40E7-9D09-DE5111D14EBA}"/>
                </a:ext>
              </a:extLst>
            </p:cNvPr>
            <p:cNvSpPr/>
            <p:nvPr/>
          </p:nvSpPr>
          <p:spPr>
            <a:xfrm>
              <a:off x="4900300" y="3223150"/>
              <a:ext cx="124150" cy="36025"/>
            </a:xfrm>
            <a:custGeom>
              <a:avLst/>
              <a:gdLst/>
              <a:ahLst/>
              <a:cxnLst/>
              <a:rect l="l" t="t" r="r" b="b"/>
              <a:pathLst>
                <a:path w="4966" h="1441" extrusionOk="0">
                  <a:moveTo>
                    <a:pt x="24" y="1274"/>
                  </a:moveTo>
                  <a:lnTo>
                    <a:pt x="1" y="1441"/>
                  </a:lnTo>
                  <a:lnTo>
                    <a:pt x="179" y="1441"/>
                  </a:lnTo>
                  <a:lnTo>
                    <a:pt x="298" y="1441"/>
                  </a:lnTo>
                  <a:lnTo>
                    <a:pt x="394" y="1441"/>
                  </a:lnTo>
                  <a:cubicBezTo>
                    <a:pt x="453" y="1441"/>
                    <a:pt x="501" y="1441"/>
                    <a:pt x="548" y="1429"/>
                  </a:cubicBezTo>
                  <a:cubicBezTo>
                    <a:pt x="1965" y="1072"/>
                    <a:pt x="3227" y="774"/>
                    <a:pt x="4561" y="679"/>
                  </a:cubicBezTo>
                  <a:cubicBezTo>
                    <a:pt x="4966" y="655"/>
                    <a:pt x="4966" y="298"/>
                    <a:pt x="4966" y="155"/>
                  </a:cubicBezTo>
                  <a:lnTo>
                    <a:pt x="4966" y="0"/>
                  </a:lnTo>
                  <a:lnTo>
                    <a:pt x="4799" y="12"/>
                  </a:lnTo>
                  <a:cubicBezTo>
                    <a:pt x="4704" y="24"/>
                    <a:pt x="4608" y="24"/>
                    <a:pt x="4525" y="48"/>
                  </a:cubicBezTo>
                  <a:cubicBezTo>
                    <a:pt x="4311" y="60"/>
                    <a:pt x="4108" y="72"/>
                    <a:pt x="3906" y="119"/>
                  </a:cubicBezTo>
                  <a:cubicBezTo>
                    <a:pt x="2775" y="346"/>
                    <a:pt x="1667" y="560"/>
                    <a:pt x="513" y="822"/>
                  </a:cubicBezTo>
                  <a:cubicBezTo>
                    <a:pt x="334" y="846"/>
                    <a:pt x="72" y="905"/>
                    <a:pt x="24" y="1274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6" name="Google Shape;238;p25">
              <a:extLst>
                <a:ext uri="{FF2B5EF4-FFF2-40B4-BE49-F238E27FC236}">
                  <a16:creationId xmlns:a16="http://schemas.microsoft.com/office/drawing/2014/main" id="{EEAD6506-D649-4810-8297-E31CF3B343E8}"/>
                </a:ext>
              </a:extLst>
            </p:cNvPr>
            <p:cNvSpPr/>
            <p:nvPr/>
          </p:nvSpPr>
          <p:spPr>
            <a:xfrm>
              <a:off x="4960725" y="3291600"/>
              <a:ext cx="83375" cy="23250"/>
            </a:xfrm>
            <a:custGeom>
              <a:avLst/>
              <a:gdLst/>
              <a:ahLst/>
              <a:cxnLst/>
              <a:rect l="l" t="t" r="r" b="b"/>
              <a:pathLst>
                <a:path w="3335" h="930" extrusionOk="0">
                  <a:moveTo>
                    <a:pt x="3156" y="25"/>
                  </a:moveTo>
                  <a:lnTo>
                    <a:pt x="2894" y="72"/>
                  </a:lnTo>
                  <a:cubicBezTo>
                    <a:pt x="2715" y="108"/>
                    <a:pt x="2549" y="132"/>
                    <a:pt x="2370" y="144"/>
                  </a:cubicBezTo>
                  <a:cubicBezTo>
                    <a:pt x="2001" y="179"/>
                    <a:pt x="1632" y="203"/>
                    <a:pt x="1275" y="239"/>
                  </a:cubicBezTo>
                  <a:cubicBezTo>
                    <a:pt x="1001" y="251"/>
                    <a:pt x="751" y="275"/>
                    <a:pt x="477" y="298"/>
                  </a:cubicBezTo>
                  <a:lnTo>
                    <a:pt x="417" y="298"/>
                  </a:lnTo>
                  <a:cubicBezTo>
                    <a:pt x="310" y="298"/>
                    <a:pt x="179" y="310"/>
                    <a:pt x="84" y="417"/>
                  </a:cubicBezTo>
                  <a:cubicBezTo>
                    <a:pt x="12" y="477"/>
                    <a:pt x="1" y="560"/>
                    <a:pt x="1" y="656"/>
                  </a:cubicBezTo>
                  <a:cubicBezTo>
                    <a:pt x="12" y="834"/>
                    <a:pt x="143" y="929"/>
                    <a:pt x="310" y="929"/>
                  </a:cubicBezTo>
                  <a:cubicBezTo>
                    <a:pt x="358" y="929"/>
                    <a:pt x="405" y="929"/>
                    <a:pt x="453" y="918"/>
                  </a:cubicBezTo>
                  <a:cubicBezTo>
                    <a:pt x="465" y="918"/>
                    <a:pt x="489" y="918"/>
                    <a:pt x="513" y="906"/>
                  </a:cubicBezTo>
                  <a:lnTo>
                    <a:pt x="1298" y="846"/>
                  </a:lnTo>
                  <a:cubicBezTo>
                    <a:pt x="1846" y="798"/>
                    <a:pt x="2382" y="751"/>
                    <a:pt x="2941" y="727"/>
                  </a:cubicBezTo>
                  <a:cubicBezTo>
                    <a:pt x="3072" y="715"/>
                    <a:pt x="3168" y="667"/>
                    <a:pt x="3239" y="596"/>
                  </a:cubicBezTo>
                  <a:cubicBezTo>
                    <a:pt x="3334" y="477"/>
                    <a:pt x="3322" y="310"/>
                    <a:pt x="3299" y="144"/>
                  </a:cubicBezTo>
                  <a:lnTo>
                    <a:pt x="3275" y="1"/>
                  </a:ln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7" name="Google Shape;239;p25">
              <a:extLst>
                <a:ext uri="{FF2B5EF4-FFF2-40B4-BE49-F238E27FC236}">
                  <a16:creationId xmlns:a16="http://schemas.microsoft.com/office/drawing/2014/main" id="{3F8DC857-F0B3-4CB6-B03D-5FD339576070}"/>
                </a:ext>
              </a:extLst>
            </p:cNvPr>
            <p:cNvSpPr/>
            <p:nvPr/>
          </p:nvSpPr>
          <p:spPr>
            <a:xfrm>
              <a:off x="4907750" y="3408000"/>
              <a:ext cx="73550" cy="28600"/>
            </a:xfrm>
            <a:custGeom>
              <a:avLst/>
              <a:gdLst/>
              <a:ahLst/>
              <a:cxnLst/>
              <a:rect l="l" t="t" r="r" b="b"/>
              <a:pathLst>
                <a:path w="2942" h="1144" extrusionOk="0">
                  <a:moveTo>
                    <a:pt x="2572" y="0"/>
                  </a:moveTo>
                  <a:cubicBezTo>
                    <a:pt x="2524" y="0"/>
                    <a:pt x="2477" y="0"/>
                    <a:pt x="2429" y="12"/>
                  </a:cubicBezTo>
                  <a:lnTo>
                    <a:pt x="2417" y="12"/>
                  </a:lnTo>
                  <a:cubicBezTo>
                    <a:pt x="2393" y="12"/>
                    <a:pt x="2358" y="36"/>
                    <a:pt x="2334" y="36"/>
                  </a:cubicBezTo>
                  <a:lnTo>
                    <a:pt x="1786" y="167"/>
                  </a:lnTo>
                  <a:cubicBezTo>
                    <a:pt x="1334" y="286"/>
                    <a:pt x="869" y="393"/>
                    <a:pt x="429" y="512"/>
                  </a:cubicBezTo>
                  <a:lnTo>
                    <a:pt x="381" y="524"/>
                  </a:lnTo>
                  <a:cubicBezTo>
                    <a:pt x="262" y="548"/>
                    <a:pt x="0" y="607"/>
                    <a:pt x="12" y="1000"/>
                  </a:cubicBezTo>
                  <a:lnTo>
                    <a:pt x="12" y="1143"/>
                  </a:lnTo>
                  <a:lnTo>
                    <a:pt x="155" y="1131"/>
                  </a:lnTo>
                  <a:lnTo>
                    <a:pt x="322" y="1131"/>
                  </a:lnTo>
                  <a:cubicBezTo>
                    <a:pt x="441" y="1131"/>
                    <a:pt x="560" y="1131"/>
                    <a:pt x="667" y="1107"/>
                  </a:cubicBezTo>
                  <a:cubicBezTo>
                    <a:pt x="1274" y="964"/>
                    <a:pt x="1881" y="822"/>
                    <a:pt x="2512" y="667"/>
                  </a:cubicBezTo>
                  <a:lnTo>
                    <a:pt x="2536" y="667"/>
                  </a:lnTo>
                  <a:cubicBezTo>
                    <a:pt x="2643" y="643"/>
                    <a:pt x="2941" y="583"/>
                    <a:pt x="2882" y="274"/>
                  </a:cubicBezTo>
                  <a:cubicBezTo>
                    <a:pt x="2893" y="191"/>
                    <a:pt x="2822" y="0"/>
                    <a:pt x="2572" y="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8" name="Google Shape;240;p25">
              <a:extLst>
                <a:ext uri="{FF2B5EF4-FFF2-40B4-BE49-F238E27FC236}">
                  <a16:creationId xmlns:a16="http://schemas.microsoft.com/office/drawing/2014/main" id="{6CC23D72-63E2-47F3-BA9B-B5D9C5BB516A}"/>
                </a:ext>
              </a:extLst>
            </p:cNvPr>
            <p:cNvSpPr/>
            <p:nvPr/>
          </p:nvSpPr>
          <p:spPr>
            <a:xfrm>
              <a:off x="4657425" y="3220475"/>
              <a:ext cx="147950" cy="39000"/>
            </a:xfrm>
            <a:custGeom>
              <a:avLst/>
              <a:gdLst/>
              <a:ahLst/>
              <a:cxnLst/>
              <a:rect l="l" t="t" r="r" b="b"/>
              <a:pathLst>
                <a:path w="5918" h="1560" extrusionOk="0">
                  <a:moveTo>
                    <a:pt x="405" y="667"/>
                  </a:moveTo>
                  <a:cubicBezTo>
                    <a:pt x="548" y="715"/>
                    <a:pt x="691" y="726"/>
                    <a:pt x="822" y="726"/>
                  </a:cubicBezTo>
                  <a:lnTo>
                    <a:pt x="917" y="750"/>
                  </a:lnTo>
                  <a:cubicBezTo>
                    <a:pt x="1072" y="762"/>
                    <a:pt x="1250" y="774"/>
                    <a:pt x="1417" y="786"/>
                  </a:cubicBezTo>
                  <a:cubicBezTo>
                    <a:pt x="2286" y="881"/>
                    <a:pt x="3179" y="965"/>
                    <a:pt x="4036" y="1179"/>
                  </a:cubicBezTo>
                  <a:cubicBezTo>
                    <a:pt x="4310" y="1250"/>
                    <a:pt x="4584" y="1322"/>
                    <a:pt x="4858" y="1405"/>
                  </a:cubicBezTo>
                  <a:cubicBezTo>
                    <a:pt x="5001" y="1441"/>
                    <a:pt x="5156" y="1488"/>
                    <a:pt x="5298" y="1512"/>
                  </a:cubicBezTo>
                  <a:cubicBezTo>
                    <a:pt x="5394" y="1548"/>
                    <a:pt x="5465" y="1560"/>
                    <a:pt x="5525" y="1560"/>
                  </a:cubicBezTo>
                  <a:cubicBezTo>
                    <a:pt x="5715" y="1560"/>
                    <a:pt x="5775" y="1417"/>
                    <a:pt x="5870" y="1179"/>
                  </a:cubicBezTo>
                  <a:lnTo>
                    <a:pt x="5918" y="1036"/>
                  </a:lnTo>
                  <a:lnTo>
                    <a:pt x="5798" y="976"/>
                  </a:lnTo>
                  <a:cubicBezTo>
                    <a:pt x="5763" y="965"/>
                    <a:pt x="5751" y="953"/>
                    <a:pt x="5715" y="941"/>
                  </a:cubicBezTo>
                  <a:cubicBezTo>
                    <a:pt x="5656" y="905"/>
                    <a:pt x="5584" y="857"/>
                    <a:pt x="5501" y="845"/>
                  </a:cubicBezTo>
                  <a:cubicBezTo>
                    <a:pt x="5382" y="822"/>
                    <a:pt x="5263" y="786"/>
                    <a:pt x="5144" y="738"/>
                  </a:cubicBezTo>
                  <a:cubicBezTo>
                    <a:pt x="4798" y="655"/>
                    <a:pt x="4453" y="548"/>
                    <a:pt x="4108" y="488"/>
                  </a:cubicBezTo>
                  <a:cubicBezTo>
                    <a:pt x="3191" y="345"/>
                    <a:pt x="2250" y="226"/>
                    <a:pt x="1334" y="107"/>
                  </a:cubicBezTo>
                  <a:lnTo>
                    <a:pt x="691" y="12"/>
                  </a:lnTo>
                  <a:cubicBezTo>
                    <a:pt x="631" y="12"/>
                    <a:pt x="584" y="0"/>
                    <a:pt x="512" y="0"/>
                  </a:cubicBezTo>
                  <a:lnTo>
                    <a:pt x="381" y="0"/>
                  </a:lnTo>
                  <a:lnTo>
                    <a:pt x="238" y="0"/>
                  </a:lnTo>
                  <a:lnTo>
                    <a:pt x="143" y="0"/>
                  </a:lnTo>
                  <a:lnTo>
                    <a:pt x="0" y="345"/>
                  </a:lnTo>
                  <a:lnTo>
                    <a:pt x="95" y="417"/>
                  </a:lnTo>
                  <a:cubicBezTo>
                    <a:pt x="107" y="429"/>
                    <a:pt x="143" y="441"/>
                    <a:pt x="155" y="476"/>
                  </a:cubicBezTo>
                  <a:cubicBezTo>
                    <a:pt x="226" y="560"/>
                    <a:pt x="310" y="643"/>
                    <a:pt x="405" y="667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9" name="Google Shape;241;p25">
              <a:extLst>
                <a:ext uri="{FF2B5EF4-FFF2-40B4-BE49-F238E27FC236}">
                  <a16:creationId xmlns:a16="http://schemas.microsoft.com/office/drawing/2014/main" id="{2D678FA0-3273-4B30-869A-A45D6F72A9D6}"/>
                </a:ext>
              </a:extLst>
            </p:cNvPr>
            <p:cNvSpPr/>
            <p:nvPr/>
          </p:nvSpPr>
          <p:spPr>
            <a:xfrm>
              <a:off x="4667250" y="3309475"/>
              <a:ext cx="150025" cy="37525"/>
            </a:xfrm>
            <a:custGeom>
              <a:avLst/>
              <a:gdLst/>
              <a:ahLst/>
              <a:cxnLst/>
              <a:rect l="l" t="t" r="r" b="b"/>
              <a:pathLst>
                <a:path w="6001" h="1501" extrusionOk="0">
                  <a:moveTo>
                    <a:pt x="5632" y="762"/>
                  </a:moveTo>
                  <a:cubicBezTo>
                    <a:pt x="5251" y="703"/>
                    <a:pt x="4893" y="619"/>
                    <a:pt x="4536" y="560"/>
                  </a:cubicBezTo>
                  <a:cubicBezTo>
                    <a:pt x="4036" y="476"/>
                    <a:pt x="3500" y="369"/>
                    <a:pt x="2977" y="298"/>
                  </a:cubicBezTo>
                  <a:cubicBezTo>
                    <a:pt x="2381" y="203"/>
                    <a:pt x="1774" y="131"/>
                    <a:pt x="1191" y="72"/>
                  </a:cubicBezTo>
                  <a:cubicBezTo>
                    <a:pt x="953" y="48"/>
                    <a:pt x="714" y="12"/>
                    <a:pt x="476" y="0"/>
                  </a:cubicBezTo>
                  <a:lnTo>
                    <a:pt x="393" y="0"/>
                  </a:lnTo>
                  <a:cubicBezTo>
                    <a:pt x="119" y="0"/>
                    <a:pt x="48" y="191"/>
                    <a:pt x="12" y="310"/>
                  </a:cubicBezTo>
                  <a:lnTo>
                    <a:pt x="0" y="369"/>
                  </a:lnTo>
                  <a:lnTo>
                    <a:pt x="36" y="417"/>
                  </a:lnTo>
                  <a:lnTo>
                    <a:pt x="48" y="429"/>
                  </a:lnTo>
                  <a:cubicBezTo>
                    <a:pt x="71" y="476"/>
                    <a:pt x="119" y="560"/>
                    <a:pt x="214" y="560"/>
                  </a:cubicBezTo>
                  <a:cubicBezTo>
                    <a:pt x="1845" y="726"/>
                    <a:pt x="3786" y="953"/>
                    <a:pt x="5727" y="1476"/>
                  </a:cubicBezTo>
                  <a:lnTo>
                    <a:pt x="5846" y="1500"/>
                  </a:lnTo>
                  <a:lnTo>
                    <a:pt x="5894" y="1381"/>
                  </a:lnTo>
                  <a:cubicBezTo>
                    <a:pt x="5953" y="1250"/>
                    <a:pt x="6001" y="1084"/>
                    <a:pt x="5929" y="941"/>
                  </a:cubicBezTo>
                  <a:cubicBezTo>
                    <a:pt x="5870" y="798"/>
                    <a:pt x="5679" y="762"/>
                    <a:pt x="5632" y="762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0" name="Google Shape;242;p25">
              <a:extLst>
                <a:ext uri="{FF2B5EF4-FFF2-40B4-BE49-F238E27FC236}">
                  <a16:creationId xmlns:a16="http://schemas.microsoft.com/office/drawing/2014/main" id="{0A9315E1-81D3-412D-B6F4-C6C1B3367E56}"/>
                </a:ext>
              </a:extLst>
            </p:cNvPr>
            <p:cNvSpPr/>
            <p:nvPr/>
          </p:nvSpPr>
          <p:spPr>
            <a:xfrm>
              <a:off x="4661275" y="3253500"/>
              <a:ext cx="149750" cy="39925"/>
            </a:xfrm>
            <a:custGeom>
              <a:avLst/>
              <a:gdLst/>
              <a:ahLst/>
              <a:cxnLst/>
              <a:rect l="l" t="t" r="r" b="b"/>
              <a:pathLst>
                <a:path w="5990" h="1597" extrusionOk="0">
                  <a:moveTo>
                    <a:pt x="1739" y="763"/>
                  </a:moveTo>
                  <a:lnTo>
                    <a:pt x="1882" y="775"/>
                  </a:lnTo>
                  <a:cubicBezTo>
                    <a:pt x="2787" y="882"/>
                    <a:pt x="3704" y="989"/>
                    <a:pt x="4597" y="1239"/>
                  </a:cubicBezTo>
                  <a:cubicBezTo>
                    <a:pt x="4763" y="1287"/>
                    <a:pt x="4942" y="1358"/>
                    <a:pt x="5109" y="1418"/>
                  </a:cubicBezTo>
                  <a:lnTo>
                    <a:pt x="5466" y="1549"/>
                  </a:lnTo>
                  <a:cubicBezTo>
                    <a:pt x="5525" y="1572"/>
                    <a:pt x="5585" y="1584"/>
                    <a:pt x="5633" y="1584"/>
                  </a:cubicBezTo>
                  <a:lnTo>
                    <a:pt x="5644" y="1584"/>
                  </a:lnTo>
                  <a:lnTo>
                    <a:pt x="5704" y="1584"/>
                  </a:lnTo>
                  <a:lnTo>
                    <a:pt x="5823" y="1596"/>
                  </a:lnTo>
                  <a:lnTo>
                    <a:pt x="5990" y="989"/>
                  </a:lnTo>
                  <a:lnTo>
                    <a:pt x="5847" y="941"/>
                  </a:lnTo>
                  <a:cubicBezTo>
                    <a:pt x="5775" y="918"/>
                    <a:pt x="5704" y="882"/>
                    <a:pt x="5621" y="870"/>
                  </a:cubicBezTo>
                  <a:cubicBezTo>
                    <a:pt x="5478" y="810"/>
                    <a:pt x="5323" y="763"/>
                    <a:pt x="5180" y="739"/>
                  </a:cubicBezTo>
                  <a:cubicBezTo>
                    <a:pt x="4156" y="465"/>
                    <a:pt x="3085" y="334"/>
                    <a:pt x="2049" y="215"/>
                  </a:cubicBezTo>
                  <a:cubicBezTo>
                    <a:pt x="1537" y="156"/>
                    <a:pt x="977" y="96"/>
                    <a:pt x="453" y="1"/>
                  </a:cubicBezTo>
                  <a:lnTo>
                    <a:pt x="382" y="1"/>
                  </a:lnTo>
                  <a:cubicBezTo>
                    <a:pt x="346" y="1"/>
                    <a:pt x="299" y="1"/>
                    <a:pt x="263" y="25"/>
                  </a:cubicBezTo>
                  <a:lnTo>
                    <a:pt x="239" y="25"/>
                  </a:lnTo>
                  <a:cubicBezTo>
                    <a:pt x="179" y="25"/>
                    <a:pt x="132" y="48"/>
                    <a:pt x="108" y="96"/>
                  </a:cubicBezTo>
                  <a:lnTo>
                    <a:pt x="60" y="179"/>
                  </a:lnTo>
                  <a:cubicBezTo>
                    <a:pt x="60" y="203"/>
                    <a:pt x="49" y="215"/>
                    <a:pt x="49" y="239"/>
                  </a:cubicBezTo>
                  <a:lnTo>
                    <a:pt x="1" y="358"/>
                  </a:lnTo>
                  <a:lnTo>
                    <a:pt x="108" y="417"/>
                  </a:lnTo>
                  <a:cubicBezTo>
                    <a:pt x="132" y="441"/>
                    <a:pt x="156" y="453"/>
                    <a:pt x="179" y="465"/>
                  </a:cubicBezTo>
                  <a:cubicBezTo>
                    <a:pt x="251" y="513"/>
                    <a:pt x="346" y="584"/>
                    <a:pt x="453" y="596"/>
                  </a:cubicBezTo>
                  <a:cubicBezTo>
                    <a:pt x="894" y="656"/>
                    <a:pt x="1322" y="715"/>
                    <a:pt x="1739" y="763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1" name="Google Shape;243;p25">
              <a:extLst>
                <a:ext uri="{FF2B5EF4-FFF2-40B4-BE49-F238E27FC236}">
                  <a16:creationId xmlns:a16="http://schemas.microsoft.com/office/drawing/2014/main" id="{0A0E1DF6-7E3F-45EA-BFE9-7B7F556F767E}"/>
                </a:ext>
              </a:extLst>
            </p:cNvPr>
            <p:cNvSpPr/>
            <p:nvPr/>
          </p:nvSpPr>
          <p:spPr>
            <a:xfrm>
              <a:off x="4671100" y="3347275"/>
              <a:ext cx="140225" cy="32450"/>
            </a:xfrm>
            <a:custGeom>
              <a:avLst/>
              <a:gdLst/>
              <a:ahLst/>
              <a:cxnLst/>
              <a:rect l="l" t="t" r="r" b="b"/>
              <a:pathLst>
                <a:path w="5609" h="1298" extrusionOk="0">
                  <a:moveTo>
                    <a:pt x="394" y="750"/>
                  </a:moveTo>
                  <a:cubicBezTo>
                    <a:pt x="453" y="750"/>
                    <a:pt x="501" y="738"/>
                    <a:pt x="548" y="715"/>
                  </a:cubicBezTo>
                  <a:cubicBezTo>
                    <a:pt x="989" y="631"/>
                    <a:pt x="1453" y="572"/>
                    <a:pt x="1930" y="572"/>
                  </a:cubicBezTo>
                  <a:cubicBezTo>
                    <a:pt x="2775" y="572"/>
                    <a:pt x="3644" y="715"/>
                    <a:pt x="4561" y="1048"/>
                  </a:cubicBezTo>
                  <a:cubicBezTo>
                    <a:pt x="4728" y="1107"/>
                    <a:pt x="4894" y="1155"/>
                    <a:pt x="5037" y="1191"/>
                  </a:cubicBezTo>
                  <a:cubicBezTo>
                    <a:pt x="5120" y="1227"/>
                    <a:pt x="5192" y="1238"/>
                    <a:pt x="5275" y="1274"/>
                  </a:cubicBezTo>
                  <a:lnTo>
                    <a:pt x="5394" y="1298"/>
                  </a:lnTo>
                  <a:lnTo>
                    <a:pt x="5454" y="1191"/>
                  </a:lnTo>
                  <a:cubicBezTo>
                    <a:pt x="5466" y="1179"/>
                    <a:pt x="5466" y="1167"/>
                    <a:pt x="5490" y="1155"/>
                  </a:cubicBezTo>
                  <a:cubicBezTo>
                    <a:pt x="5513" y="1107"/>
                    <a:pt x="5525" y="1072"/>
                    <a:pt x="5549" y="1036"/>
                  </a:cubicBezTo>
                  <a:cubicBezTo>
                    <a:pt x="5561" y="988"/>
                    <a:pt x="5561" y="941"/>
                    <a:pt x="5573" y="881"/>
                  </a:cubicBezTo>
                  <a:cubicBezTo>
                    <a:pt x="5573" y="857"/>
                    <a:pt x="5573" y="822"/>
                    <a:pt x="5597" y="798"/>
                  </a:cubicBezTo>
                  <a:lnTo>
                    <a:pt x="5609" y="655"/>
                  </a:lnTo>
                  <a:lnTo>
                    <a:pt x="5490" y="631"/>
                  </a:lnTo>
                  <a:lnTo>
                    <a:pt x="5180" y="536"/>
                  </a:lnTo>
                  <a:cubicBezTo>
                    <a:pt x="4966" y="476"/>
                    <a:pt x="4763" y="441"/>
                    <a:pt x="4561" y="357"/>
                  </a:cubicBezTo>
                  <a:cubicBezTo>
                    <a:pt x="3823" y="119"/>
                    <a:pt x="3013" y="0"/>
                    <a:pt x="2096" y="0"/>
                  </a:cubicBezTo>
                  <a:cubicBezTo>
                    <a:pt x="1584" y="0"/>
                    <a:pt x="1049" y="36"/>
                    <a:pt x="334" y="107"/>
                  </a:cubicBezTo>
                  <a:cubicBezTo>
                    <a:pt x="203" y="119"/>
                    <a:pt x="25" y="274"/>
                    <a:pt x="13" y="417"/>
                  </a:cubicBezTo>
                  <a:cubicBezTo>
                    <a:pt x="1" y="536"/>
                    <a:pt x="37" y="619"/>
                    <a:pt x="72" y="643"/>
                  </a:cubicBezTo>
                  <a:cubicBezTo>
                    <a:pt x="144" y="738"/>
                    <a:pt x="263" y="738"/>
                    <a:pt x="334" y="738"/>
                  </a:cubicBezTo>
                  <a:cubicBezTo>
                    <a:pt x="334" y="762"/>
                    <a:pt x="370" y="762"/>
                    <a:pt x="394" y="750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2" name="Google Shape;244;p25">
              <a:extLst>
                <a:ext uri="{FF2B5EF4-FFF2-40B4-BE49-F238E27FC236}">
                  <a16:creationId xmlns:a16="http://schemas.microsoft.com/office/drawing/2014/main" id="{B8C3C8DE-569C-4BEE-AD24-9FB3BCFAABA3}"/>
                </a:ext>
              </a:extLst>
            </p:cNvPr>
            <p:cNvSpPr/>
            <p:nvPr/>
          </p:nvSpPr>
          <p:spPr>
            <a:xfrm>
              <a:off x="4677950" y="3381500"/>
              <a:ext cx="134875" cy="34850"/>
            </a:xfrm>
            <a:custGeom>
              <a:avLst/>
              <a:gdLst/>
              <a:ahLst/>
              <a:cxnLst/>
              <a:rect l="l" t="t" r="r" b="b"/>
              <a:pathLst>
                <a:path w="5395" h="1394" extrusionOk="0">
                  <a:moveTo>
                    <a:pt x="5299" y="774"/>
                  </a:moveTo>
                  <a:cubicBezTo>
                    <a:pt x="5275" y="762"/>
                    <a:pt x="5239" y="739"/>
                    <a:pt x="5204" y="715"/>
                  </a:cubicBezTo>
                  <a:cubicBezTo>
                    <a:pt x="3799" y="358"/>
                    <a:pt x="2346" y="119"/>
                    <a:pt x="870" y="24"/>
                  </a:cubicBezTo>
                  <a:lnTo>
                    <a:pt x="834" y="24"/>
                  </a:lnTo>
                  <a:cubicBezTo>
                    <a:pt x="751" y="24"/>
                    <a:pt x="644" y="0"/>
                    <a:pt x="536" y="0"/>
                  </a:cubicBezTo>
                  <a:cubicBezTo>
                    <a:pt x="465" y="0"/>
                    <a:pt x="405" y="0"/>
                    <a:pt x="346" y="24"/>
                  </a:cubicBezTo>
                  <a:cubicBezTo>
                    <a:pt x="239" y="36"/>
                    <a:pt x="179" y="119"/>
                    <a:pt x="144" y="179"/>
                  </a:cubicBezTo>
                  <a:cubicBezTo>
                    <a:pt x="120" y="203"/>
                    <a:pt x="108" y="215"/>
                    <a:pt x="108" y="227"/>
                  </a:cubicBezTo>
                  <a:lnTo>
                    <a:pt x="1" y="346"/>
                  </a:lnTo>
                  <a:lnTo>
                    <a:pt x="120" y="453"/>
                  </a:lnTo>
                  <a:lnTo>
                    <a:pt x="155" y="477"/>
                  </a:lnTo>
                  <a:cubicBezTo>
                    <a:pt x="191" y="524"/>
                    <a:pt x="263" y="584"/>
                    <a:pt x="334" y="596"/>
                  </a:cubicBezTo>
                  <a:cubicBezTo>
                    <a:pt x="394" y="620"/>
                    <a:pt x="465" y="620"/>
                    <a:pt x="513" y="620"/>
                  </a:cubicBezTo>
                  <a:lnTo>
                    <a:pt x="584" y="620"/>
                  </a:lnTo>
                  <a:lnTo>
                    <a:pt x="655" y="620"/>
                  </a:lnTo>
                  <a:cubicBezTo>
                    <a:pt x="858" y="631"/>
                    <a:pt x="1048" y="643"/>
                    <a:pt x="1239" y="643"/>
                  </a:cubicBezTo>
                  <a:cubicBezTo>
                    <a:pt x="1691" y="679"/>
                    <a:pt x="2132" y="691"/>
                    <a:pt x="2560" y="774"/>
                  </a:cubicBezTo>
                  <a:cubicBezTo>
                    <a:pt x="3132" y="881"/>
                    <a:pt x="3692" y="1036"/>
                    <a:pt x="4227" y="1179"/>
                  </a:cubicBezTo>
                  <a:cubicBezTo>
                    <a:pt x="4489" y="1251"/>
                    <a:pt x="4739" y="1310"/>
                    <a:pt x="4989" y="1370"/>
                  </a:cubicBezTo>
                  <a:cubicBezTo>
                    <a:pt x="5025" y="1370"/>
                    <a:pt x="5037" y="1393"/>
                    <a:pt x="5061" y="1393"/>
                  </a:cubicBezTo>
                  <a:lnTo>
                    <a:pt x="5108" y="1393"/>
                  </a:lnTo>
                  <a:lnTo>
                    <a:pt x="5168" y="1393"/>
                  </a:lnTo>
                  <a:lnTo>
                    <a:pt x="5287" y="1393"/>
                  </a:lnTo>
                  <a:lnTo>
                    <a:pt x="5394" y="858"/>
                  </a:lnTo>
                  <a:lnTo>
                    <a:pt x="5299" y="798"/>
                  </a:lnTo>
                  <a:cubicBezTo>
                    <a:pt x="5335" y="798"/>
                    <a:pt x="5323" y="774"/>
                    <a:pt x="5299" y="774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3" name="Google Shape;245;p25">
              <a:extLst>
                <a:ext uri="{FF2B5EF4-FFF2-40B4-BE49-F238E27FC236}">
                  <a16:creationId xmlns:a16="http://schemas.microsoft.com/office/drawing/2014/main" id="{DDEAB8E0-157C-47DB-8975-9BC50FCFD651}"/>
                </a:ext>
              </a:extLst>
            </p:cNvPr>
            <p:cNvSpPr/>
            <p:nvPr/>
          </p:nvSpPr>
          <p:spPr>
            <a:xfrm>
              <a:off x="4714575" y="3186225"/>
              <a:ext cx="107175" cy="36350"/>
            </a:xfrm>
            <a:custGeom>
              <a:avLst/>
              <a:gdLst/>
              <a:ahLst/>
              <a:cxnLst/>
              <a:rect l="l" t="t" r="r" b="b"/>
              <a:pathLst>
                <a:path w="4287" h="1454" extrusionOk="0">
                  <a:moveTo>
                    <a:pt x="4072" y="822"/>
                  </a:moveTo>
                  <a:cubicBezTo>
                    <a:pt x="3953" y="727"/>
                    <a:pt x="3810" y="703"/>
                    <a:pt x="3691" y="668"/>
                  </a:cubicBezTo>
                  <a:cubicBezTo>
                    <a:pt x="2989" y="537"/>
                    <a:pt x="2274" y="394"/>
                    <a:pt x="1560" y="251"/>
                  </a:cubicBezTo>
                  <a:lnTo>
                    <a:pt x="774" y="108"/>
                  </a:lnTo>
                  <a:cubicBezTo>
                    <a:pt x="667" y="96"/>
                    <a:pt x="560" y="60"/>
                    <a:pt x="464" y="49"/>
                  </a:cubicBezTo>
                  <a:lnTo>
                    <a:pt x="310" y="13"/>
                  </a:lnTo>
                  <a:lnTo>
                    <a:pt x="238" y="1"/>
                  </a:lnTo>
                  <a:lnTo>
                    <a:pt x="179" y="49"/>
                  </a:lnTo>
                  <a:cubicBezTo>
                    <a:pt x="179" y="49"/>
                    <a:pt x="167" y="60"/>
                    <a:pt x="143" y="60"/>
                  </a:cubicBezTo>
                  <a:cubicBezTo>
                    <a:pt x="83" y="108"/>
                    <a:pt x="0" y="168"/>
                    <a:pt x="0" y="263"/>
                  </a:cubicBezTo>
                  <a:cubicBezTo>
                    <a:pt x="0" y="370"/>
                    <a:pt x="48" y="549"/>
                    <a:pt x="179" y="608"/>
                  </a:cubicBezTo>
                  <a:cubicBezTo>
                    <a:pt x="262" y="656"/>
                    <a:pt x="369" y="668"/>
                    <a:pt x="464" y="680"/>
                  </a:cubicBezTo>
                  <a:cubicBezTo>
                    <a:pt x="488" y="680"/>
                    <a:pt x="536" y="703"/>
                    <a:pt x="560" y="703"/>
                  </a:cubicBezTo>
                  <a:cubicBezTo>
                    <a:pt x="857" y="763"/>
                    <a:pt x="1179" y="822"/>
                    <a:pt x="1476" y="858"/>
                  </a:cubicBezTo>
                  <a:cubicBezTo>
                    <a:pt x="2203" y="1001"/>
                    <a:pt x="2941" y="1132"/>
                    <a:pt x="3643" y="1394"/>
                  </a:cubicBezTo>
                  <a:cubicBezTo>
                    <a:pt x="3655" y="1394"/>
                    <a:pt x="3679" y="1418"/>
                    <a:pt x="3679" y="1418"/>
                  </a:cubicBezTo>
                  <a:cubicBezTo>
                    <a:pt x="3715" y="1430"/>
                    <a:pt x="3774" y="1453"/>
                    <a:pt x="3834" y="1453"/>
                  </a:cubicBezTo>
                  <a:cubicBezTo>
                    <a:pt x="3858" y="1453"/>
                    <a:pt x="3882" y="1453"/>
                    <a:pt x="3893" y="1442"/>
                  </a:cubicBezTo>
                  <a:cubicBezTo>
                    <a:pt x="4036" y="1394"/>
                    <a:pt x="4191" y="1334"/>
                    <a:pt x="4227" y="1203"/>
                  </a:cubicBezTo>
                  <a:cubicBezTo>
                    <a:pt x="4286" y="1108"/>
                    <a:pt x="4191" y="906"/>
                    <a:pt x="4072" y="822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68" name="Google Shape;343;p28">
            <a:extLst>
              <a:ext uri="{FF2B5EF4-FFF2-40B4-BE49-F238E27FC236}">
                <a16:creationId xmlns:a16="http://schemas.microsoft.com/office/drawing/2014/main" id="{55E235F5-60E0-4955-BD27-455E2DA4DEEA}"/>
              </a:ext>
            </a:extLst>
          </p:cNvPr>
          <p:cNvGrpSpPr/>
          <p:nvPr/>
        </p:nvGrpSpPr>
        <p:grpSpPr>
          <a:xfrm>
            <a:off x="3654818" y="222074"/>
            <a:ext cx="790837" cy="1083272"/>
            <a:chOff x="1731150" y="1748550"/>
            <a:chExt cx="228625" cy="313175"/>
          </a:xfrm>
        </p:grpSpPr>
        <p:sp>
          <p:nvSpPr>
            <p:cNvPr id="169" name="Google Shape;344;p28">
              <a:extLst>
                <a:ext uri="{FF2B5EF4-FFF2-40B4-BE49-F238E27FC236}">
                  <a16:creationId xmlns:a16="http://schemas.microsoft.com/office/drawing/2014/main" id="{83BEFCDB-8895-4CCE-8855-A4A51D0A0F60}"/>
                </a:ext>
              </a:extLst>
            </p:cNvPr>
            <p:cNvSpPr/>
            <p:nvPr/>
          </p:nvSpPr>
          <p:spPr>
            <a:xfrm>
              <a:off x="1775500" y="1809575"/>
              <a:ext cx="134275" cy="179800"/>
            </a:xfrm>
            <a:custGeom>
              <a:avLst/>
              <a:gdLst/>
              <a:ahLst/>
              <a:cxnLst/>
              <a:rect l="l" t="t" r="r" b="b"/>
              <a:pathLst>
                <a:path w="5371" h="7192" extrusionOk="0">
                  <a:moveTo>
                    <a:pt x="5335" y="584"/>
                  </a:moveTo>
                  <a:cubicBezTo>
                    <a:pt x="5335" y="560"/>
                    <a:pt x="5335" y="548"/>
                    <a:pt x="5347" y="525"/>
                  </a:cubicBezTo>
                  <a:lnTo>
                    <a:pt x="5371" y="429"/>
                  </a:lnTo>
                  <a:lnTo>
                    <a:pt x="5299" y="370"/>
                  </a:lnTo>
                  <a:lnTo>
                    <a:pt x="5228" y="310"/>
                  </a:lnTo>
                  <a:cubicBezTo>
                    <a:pt x="5109" y="215"/>
                    <a:pt x="4954" y="108"/>
                    <a:pt x="4763" y="36"/>
                  </a:cubicBezTo>
                  <a:lnTo>
                    <a:pt x="4656" y="1"/>
                  </a:lnTo>
                  <a:lnTo>
                    <a:pt x="4585" y="72"/>
                  </a:lnTo>
                  <a:cubicBezTo>
                    <a:pt x="4573" y="108"/>
                    <a:pt x="4537" y="120"/>
                    <a:pt x="4525" y="132"/>
                  </a:cubicBezTo>
                  <a:cubicBezTo>
                    <a:pt x="4478" y="179"/>
                    <a:pt x="4442" y="227"/>
                    <a:pt x="4406" y="286"/>
                  </a:cubicBezTo>
                  <a:lnTo>
                    <a:pt x="4228" y="548"/>
                  </a:lnTo>
                  <a:cubicBezTo>
                    <a:pt x="4168" y="655"/>
                    <a:pt x="4097" y="751"/>
                    <a:pt x="4037" y="834"/>
                  </a:cubicBezTo>
                  <a:lnTo>
                    <a:pt x="2394" y="3156"/>
                  </a:lnTo>
                  <a:cubicBezTo>
                    <a:pt x="1656" y="4215"/>
                    <a:pt x="929" y="5251"/>
                    <a:pt x="179" y="6311"/>
                  </a:cubicBezTo>
                  <a:cubicBezTo>
                    <a:pt x="132" y="6370"/>
                    <a:pt x="120" y="6418"/>
                    <a:pt x="96" y="6478"/>
                  </a:cubicBezTo>
                  <a:cubicBezTo>
                    <a:pt x="72" y="6501"/>
                    <a:pt x="72" y="6525"/>
                    <a:pt x="60" y="6549"/>
                  </a:cubicBezTo>
                  <a:lnTo>
                    <a:pt x="1" y="6668"/>
                  </a:lnTo>
                  <a:lnTo>
                    <a:pt x="608" y="7097"/>
                  </a:lnTo>
                  <a:lnTo>
                    <a:pt x="703" y="6978"/>
                  </a:lnTo>
                  <a:lnTo>
                    <a:pt x="703" y="6978"/>
                  </a:lnTo>
                  <a:lnTo>
                    <a:pt x="608" y="7097"/>
                  </a:lnTo>
                  <a:lnTo>
                    <a:pt x="727" y="7192"/>
                  </a:lnTo>
                  <a:lnTo>
                    <a:pt x="822" y="7073"/>
                  </a:lnTo>
                  <a:cubicBezTo>
                    <a:pt x="2323" y="4930"/>
                    <a:pt x="3799" y="2834"/>
                    <a:pt x="5275" y="727"/>
                  </a:cubicBezTo>
                  <a:cubicBezTo>
                    <a:pt x="5311" y="667"/>
                    <a:pt x="5335" y="608"/>
                    <a:pt x="5335" y="584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0" name="Google Shape;345;p28">
              <a:extLst>
                <a:ext uri="{FF2B5EF4-FFF2-40B4-BE49-F238E27FC236}">
                  <a16:creationId xmlns:a16="http://schemas.microsoft.com/office/drawing/2014/main" id="{9272C0A2-DEB5-4DD6-92A7-B8FD0E1DDE99}"/>
                </a:ext>
              </a:extLst>
            </p:cNvPr>
            <p:cNvSpPr/>
            <p:nvPr/>
          </p:nvSpPr>
          <p:spPr>
            <a:xfrm>
              <a:off x="1760925" y="1797675"/>
              <a:ext cx="126825" cy="174450"/>
            </a:xfrm>
            <a:custGeom>
              <a:avLst/>
              <a:gdLst/>
              <a:ahLst/>
              <a:cxnLst/>
              <a:rect l="l" t="t" r="r" b="b"/>
              <a:pathLst>
                <a:path w="5073" h="6978" extrusionOk="0">
                  <a:moveTo>
                    <a:pt x="2477" y="4060"/>
                  </a:moveTo>
                  <a:lnTo>
                    <a:pt x="3858" y="2096"/>
                  </a:lnTo>
                  <a:cubicBezTo>
                    <a:pt x="4025" y="1858"/>
                    <a:pt x="4203" y="1620"/>
                    <a:pt x="4382" y="1382"/>
                  </a:cubicBezTo>
                  <a:cubicBezTo>
                    <a:pt x="4560" y="1143"/>
                    <a:pt x="4727" y="905"/>
                    <a:pt x="4882" y="667"/>
                  </a:cubicBezTo>
                  <a:cubicBezTo>
                    <a:pt x="4930" y="608"/>
                    <a:pt x="4965" y="536"/>
                    <a:pt x="4989" y="477"/>
                  </a:cubicBezTo>
                  <a:cubicBezTo>
                    <a:pt x="5001" y="441"/>
                    <a:pt x="5001" y="429"/>
                    <a:pt x="5013" y="405"/>
                  </a:cubicBezTo>
                  <a:lnTo>
                    <a:pt x="5072" y="286"/>
                  </a:lnTo>
                  <a:lnTo>
                    <a:pt x="4680" y="0"/>
                  </a:lnTo>
                  <a:lnTo>
                    <a:pt x="4584" y="60"/>
                  </a:lnTo>
                  <a:cubicBezTo>
                    <a:pt x="4572" y="72"/>
                    <a:pt x="4560" y="72"/>
                    <a:pt x="4560" y="84"/>
                  </a:cubicBezTo>
                  <a:cubicBezTo>
                    <a:pt x="4525" y="108"/>
                    <a:pt x="4477" y="131"/>
                    <a:pt x="4441" y="179"/>
                  </a:cubicBezTo>
                  <a:cubicBezTo>
                    <a:pt x="4299" y="369"/>
                    <a:pt x="4156" y="548"/>
                    <a:pt x="4001" y="727"/>
                  </a:cubicBezTo>
                  <a:cubicBezTo>
                    <a:pt x="3810" y="965"/>
                    <a:pt x="3608" y="1203"/>
                    <a:pt x="3441" y="1489"/>
                  </a:cubicBezTo>
                  <a:cubicBezTo>
                    <a:pt x="3227" y="1834"/>
                    <a:pt x="2989" y="2155"/>
                    <a:pt x="2775" y="2477"/>
                  </a:cubicBezTo>
                  <a:lnTo>
                    <a:pt x="2667" y="2632"/>
                  </a:lnTo>
                  <a:cubicBezTo>
                    <a:pt x="2429" y="2977"/>
                    <a:pt x="2144" y="3382"/>
                    <a:pt x="1965" y="3822"/>
                  </a:cubicBezTo>
                  <a:cubicBezTo>
                    <a:pt x="1941" y="3918"/>
                    <a:pt x="1882" y="3989"/>
                    <a:pt x="1822" y="4084"/>
                  </a:cubicBezTo>
                  <a:cubicBezTo>
                    <a:pt x="1501" y="4513"/>
                    <a:pt x="1203" y="4953"/>
                    <a:pt x="893" y="5394"/>
                  </a:cubicBezTo>
                  <a:lnTo>
                    <a:pt x="155" y="6465"/>
                  </a:lnTo>
                  <a:cubicBezTo>
                    <a:pt x="119" y="6501"/>
                    <a:pt x="108" y="6537"/>
                    <a:pt x="96" y="6585"/>
                  </a:cubicBezTo>
                  <a:cubicBezTo>
                    <a:pt x="96" y="6596"/>
                    <a:pt x="72" y="6608"/>
                    <a:pt x="60" y="6620"/>
                  </a:cubicBezTo>
                  <a:lnTo>
                    <a:pt x="0" y="6763"/>
                  </a:lnTo>
                  <a:lnTo>
                    <a:pt x="393" y="6977"/>
                  </a:lnTo>
                  <a:lnTo>
                    <a:pt x="465" y="6906"/>
                  </a:lnTo>
                  <a:lnTo>
                    <a:pt x="512" y="6858"/>
                  </a:lnTo>
                  <a:cubicBezTo>
                    <a:pt x="536" y="6835"/>
                    <a:pt x="572" y="6799"/>
                    <a:pt x="596" y="6763"/>
                  </a:cubicBezTo>
                  <a:cubicBezTo>
                    <a:pt x="750" y="6549"/>
                    <a:pt x="893" y="6346"/>
                    <a:pt x="1048" y="6144"/>
                  </a:cubicBezTo>
                  <a:cubicBezTo>
                    <a:pt x="1251" y="5823"/>
                    <a:pt x="2477" y="4060"/>
                    <a:pt x="2477" y="406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1" name="Google Shape;346;p28">
              <a:extLst>
                <a:ext uri="{FF2B5EF4-FFF2-40B4-BE49-F238E27FC236}">
                  <a16:creationId xmlns:a16="http://schemas.microsoft.com/office/drawing/2014/main" id="{CEEA817C-9454-4A44-BD87-F9881FF0FE57}"/>
                </a:ext>
              </a:extLst>
            </p:cNvPr>
            <p:cNvSpPr/>
            <p:nvPr/>
          </p:nvSpPr>
          <p:spPr>
            <a:xfrm>
              <a:off x="1799625" y="1824750"/>
              <a:ext cx="126525" cy="172075"/>
            </a:xfrm>
            <a:custGeom>
              <a:avLst/>
              <a:gdLst/>
              <a:ahLst/>
              <a:cxnLst/>
              <a:rect l="l" t="t" r="r" b="b"/>
              <a:pathLst>
                <a:path w="5061" h="6883" extrusionOk="0">
                  <a:moveTo>
                    <a:pt x="4667" y="1"/>
                  </a:moveTo>
                  <a:lnTo>
                    <a:pt x="4572" y="60"/>
                  </a:lnTo>
                  <a:cubicBezTo>
                    <a:pt x="4560" y="72"/>
                    <a:pt x="4548" y="72"/>
                    <a:pt x="4525" y="96"/>
                  </a:cubicBezTo>
                  <a:cubicBezTo>
                    <a:pt x="4501" y="120"/>
                    <a:pt x="4453" y="132"/>
                    <a:pt x="4429" y="179"/>
                  </a:cubicBezTo>
                  <a:cubicBezTo>
                    <a:pt x="3548" y="1501"/>
                    <a:pt x="2620" y="2835"/>
                    <a:pt x="1715" y="4097"/>
                  </a:cubicBezTo>
                  <a:cubicBezTo>
                    <a:pt x="1215" y="4811"/>
                    <a:pt x="691" y="5561"/>
                    <a:pt x="179" y="6287"/>
                  </a:cubicBezTo>
                  <a:cubicBezTo>
                    <a:pt x="143" y="6347"/>
                    <a:pt x="107" y="6418"/>
                    <a:pt x="84" y="6478"/>
                  </a:cubicBezTo>
                  <a:cubicBezTo>
                    <a:pt x="60" y="6502"/>
                    <a:pt x="48" y="6525"/>
                    <a:pt x="48" y="6549"/>
                  </a:cubicBezTo>
                  <a:lnTo>
                    <a:pt x="0" y="6621"/>
                  </a:lnTo>
                  <a:lnTo>
                    <a:pt x="48" y="6704"/>
                  </a:lnTo>
                  <a:cubicBezTo>
                    <a:pt x="84" y="6752"/>
                    <a:pt x="155" y="6883"/>
                    <a:pt x="298" y="6883"/>
                  </a:cubicBezTo>
                  <a:cubicBezTo>
                    <a:pt x="345" y="6883"/>
                    <a:pt x="381" y="6859"/>
                    <a:pt x="417" y="6847"/>
                  </a:cubicBezTo>
                  <a:lnTo>
                    <a:pt x="465" y="6835"/>
                  </a:lnTo>
                  <a:lnTo>
                    <a:pt x="917" y="6192"/>
                  </a:lnTo>
                  <a:cubicBezTo>
                    <a:pt x="1310" y="5609"/>
                    <a:pt x="1727" y="5037"/>
                    <a:pt x="2131" y="4454"/>
                  </a:cubicBezTo>
                  <a:lnTo>
                    <a:pt x="2167" y="4418"/>
                  </a:lnTo>
                  <a:cubicBezTo>
                    <a:pt x="2250" y="4299"/>
                    <a:pt x="2322" y="4180"/>
                    <a:pt x="2429" y="4097"/>
                  </a:cubicBezTo>
                  <a:cubicBezTo>
                    <a:pt x="2715" y="3847"/>
                    <a:pt x="2941" y="3525"/>
                    <a:pt x="3155" y="3227"/>
                  </a:cubicBezTo>
                  <a:lnTo>
                    <a:pt x="3239" y="3132"/>
                  </a:lnTo>
                  <a:lnTo>
                    <a:pt x="3453" y="2811"/>
                  </a:lnTo>
                  <a:cubicBezTo>
                    <a:pt x="3667" y="2513"/>
                    <a:pt x="3882" y="2204"/>
                    <a:pt x="4132" y="1906"/>
                  </a:cubicBezTo>
                  <a:cubicBezTo>
                    <a:pt x="4322" y="1656"/>
                    <a:pt x="4477" y="1382"/>
                    <a:pt x="4644" y="1120"/>
                  </a:cubicBezTo>
                  <a:cubicBezTo>
                    <a:pt x="4763" y="930"/>
                    <a:pt x="4870" y="751"/>
                    <a:pt x="5001" y="549"/>
                  </a:cubicBezTo>
                  <a:cubicBezTo>
                    <a:pt x="5037" y="513"/>
                    <a:pt x="5048" y="453"/>
                    <a:pt x="5048" y="406"/>
                  </a:cubicBezTo>
                  <a:lnTo>
                    <a:pt x="5048" y="358"/>
                  </a:lnTo>
                  <a:lnTo>
                    <a:pt x="5060" y="251"/>
                  </a:ln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2" name="Google Shape;347;p28">
              <a:extLst>
                <a:ext uri="{FF2B5EF4-FFF2-40B4-BE49-F238E27FC236}">
                  <a16:creationId xmlns:a16="http://schemas.microsoft.com/office/drawing/2014/main" id="{D4EB8EC6-AADC-4B9A-A4CA-F4FF872D9191}"/>
                </a:ext>
              </a:extLst>
            </p:cNvPr>
            <p:cNvSpPr/>
            <p:nvPr/>
          </p:nvSpPr>
          <p:spPr>
            <a:xfrm>
              <a:off x="1749900" y="1968525"/>
              <a:ext cx="51225" cy="58075"/>
            </a:xfrm>
            <a:custGeom>
              <a:avLst/>
              <a:gdLst/>
              <a:ahLst/>
              <a:cxnLst/>
              <a:rect l="l" t="t" r="r" b="b"/>
              <a:pathLst>
                <a:path w="2049" h="2323" extrusionOk="0">
                  <a:moveTo>
                    <a:pt x="346" y="1"/>
                  </a:moveTo>
                  <a:lnTo>
                    <a:pt x="287" y="191"/>
                  </a:lnTo>
                  <a:cubicBezTo>
                    <a:pt x="263" y="227"/>
                    <a:pt x="251" y="251"/>
                    <a:pt x="251" y="286"/>
                  </a:cubicBezTo>
                  <a:cubicBezTo>
                    <a:pt x="227" y="358"/>
                    <a:pt x="203" y="417"/>
                    <a:pt x="191" y="477"/>
                  </a:cubicBezTo>
                  <a:cubicBezTo>
                    <a:pt x="144" y="655"/>
                    <a:pt x="120" y="846"/>
                    <a:pt x="72" y="1024"/>
                  </a:cubicBezTo>
                  <a:lnTo>
                    <a:pt x="60" y="1132"/>
                  </a:lnTo>
                  <a:cubicBezTo>
                    <a:pt x="48" y="1203"/>
                    <a:pt x="25" y="1275"/>
                    <a:pt x="25" y="1358"/>
                  </a:cubicBezTo>
                  <a:cubicBezTo>
                    <a:pt x="1" y="1572"/>
                    <a:pt x="72" y="1775"/>
                    <a:pt x="263" y="1894"/>
                  </a:cubicBezTo>
                  <a:cubicBezTo>
                    <a:pt x="382" y="1965"/>
                    <a:pt x="906" y="2322"/>
                    <a:pt x="906" y="2322"/>
                  </a:cubicBezTo>
                  <a:lnTo>
                    <a:pt x="1120" y="2167"/>
                  </a:lnTo>
                  <a:cubicBezTo>
                    <a:pt x="1203" y="2108"/>
                    <a:pt x="1299" y="2048"/>
                    <a:pt x="1382" y="1977"/>
                  </a:cubicBezTo>
                  <a:cubicBezTo>
                    <a:pt x="1477" y="1906"/>
                    <a:pt x="1561" y="1846"/>
                    <a:pt x="1656" y="1775"/>
                  </a:cubicBezTo>
                  <a:lnTo>
                    <a:pt x="1715" y="1715"/>
                  </a:lnTo>
                  <a:cubicBezTo>
                    <a:pt x="1811" y="1620"/>
                    <a:pt x="1953" y="1489"/>
                    <a:pt x="2025" y="1263"/>
                  </a:cubicBezTo>
                  <a:lnTo>
                    <a:pt x="2049" y="11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3" name="Google Shape;348;p28">
              <a:extLst>
                <a:ext uri="{FF2B5EF4-FFF2-40B4-BE49-F238E27FC236}">
                  <a16:creationId xmlns:a16="http://schemas.microsoft.com/office/drawing/2014/main" id="{4BD56BFC-EB68-42C9-AD0D-7E439C48EEB2}"/>
                </a:ext>
              </a:extLst>
            </p:cNvPr>
            <p:cNvSpPr/>
            <p:nvPr/>
          </p:nvSpPr>
          <p:spPr>
            <a:xfrm>
              <a:off x="1896950" y="1757775"/>
              <a:ext cx="53900" cy="48550"/>
            </a:xfrm>
            <a:custGeom>
              <a:avLst/>
              <a:gdLst/>
              <a:ahLst/>
              <a:cxnLst/>
              <a:rect l="l" t="t" r="r" b="b"/>
              <a:pathLst>
                <a:path w="2156" h="1942" extrusionOk="0">
                  <a:moveTo>
                    <a:pt x="2120" y="977"/>
                  </a:moveTo>
                  <a:cubicBezTo>
                    <a:pt x="1727" y="382"/>
                    <a:pt x="1429" y="168"/>
                    <a:pt x="751" y="25"/>
                  </a:cubicBezTo>
                  <a:lnTo>
                    <a:pt x="691" y="1"/>
                  </a:lnTo>
                  <a:lnTo>
                    <a:pt x="655" y="37"/>
                  </a:lnTo>
                  <a:cubicBezTo>
                    <a:pt x="417" y="156"/>
                    <a:pt x="132" y="299"/>
                    <a:pt x="24" y="656"/>
                  </a:cubicBezTo>
                  <a:lnTo>
                    <a:pt x="1" y="751"/>
                  </a:lnTo>
                  <a:lnTo>
                    <a:pt x="72" y="811"/>
                  </a:lnTo>
                  <a:cubicBezTo>
                    <a:pt x="513" y="1227"/>
                    <a:pt x="1036" y="1584"/>
                    <a:pt x="1620" y="1894"/>
                  </a:cubicBezTo>
                  <a:lnTo>
                    <a:pt x="1703" y="1942"/>
                  </a:lnTo>
                  <a:lnTo>
                    <a:pt x="1786" y="1882"/>
                  </a:lnTo>
                  <a:cubicBezTo>
                    <a:pt x="2108" y="1644"/>
                    <a:pt x="2144" y="1299"/>
                    <a:pt x="2156" y="1049"/>
                  </a:cubicBezTo>
                  <a:lnTo>
                    <a:pt x="2156" y="989"/>
                  </a:lnTo>
                  <a:close/>
                </a:path>
              </a:pathLst>
            </a:custGeom>
            <a:solidFill>
              <a:srgbClr val="FE8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4" name="Google Shape;349;p28">
              <a:extLst>
                <a:ext uri="{FF2B5EF4-FFF2-40B4-BE49-F238E27FC236}">
                  <a16:creationId xmlns:a16="http://schemas.microsoft.com/office/drawing/2014/main" id="{70E71C29-C323-4C70-8409-9ACB3453C533}"/>
                </a:ext>
              </a:extLst>
            </p:cNvPr>
            <p:cNvSpPr/>
            <p:nvPr/>
          </p:nvSpPr>
          <p:spPr>
            <a:xfrm>
              <a:off x="1878200" y="1780700"/>
              <a:ext cx="62825" cy="50625"/>
            </a:xfrm>
            <a:custGeom>
              <a:avLst/>
              <a:gdLst/>
              <a:ahLst/>
              <a:cxnLst/>
              <a:rect l="l" t="t" r="r" b="b"/>
              <a:pathLst>
                <a:path w="2513" h="2025" extrusionOk="0">
                  <a:moveTo>
                    <a:pt x="2394" y="1346"/>
                  </a:moveTo>
                  <a:cubicBezTo>
                    <a:pt x="2334" y="1203"/>
                    <a:pt x="2251" y="1096"/>
                    <a:pt x="2120" y="989"/>
                  </a:cubicBezTo>
                  <a:cubicBezTo>
                    <a:pt x="1834" y="798"/>
                    <a:pt x="1560" y="608"/>
                    <a:pt x="1286" y="417"/>
                  </a:cubicBezTo>
                  <a:lnTo>
                    <a:pt x="905" y="144"/>
                  </a:lnTo>
                  <a:cubicBezTo>
                    <a:pt x="893" y="144"/>
                    <a:pt x="893" y="132"/>
                    <a:pt x="882" y="120"/>
                  </a:cubicBezTo>
                  <a:cubicBezTo>
                    <a:pt x="834" y="84"/>
                    <a:pt x="774" y="36"/>
                    <a:pt x="703" y="25"/>
                  </a:cubicBezTo>
                  <a:cubicBezTo>
                    <a:pt x="608" y="13"/>
                    <a:pt x="524" y="1"/>
                    <a:pt x="429" y="1"/>
                  </a:cubicBezTo>
                  <a:cubicBezTo>
                    <a:pt x="393" y="1"/>
                    <a:pt x="334" y="1"/>
                    <a:pt x="286" y="13"/>
                  </a:cubicBezTo>
                  <a:cubicBezTo>
                    <a:pt x="120" y="36"/>
                    <a:pt x="0" y="203"/>
                    <a:pt x="0" y="394"/>
                  </a:cubicBezTo>
                  <a:lnTo>
                    <a:pt x="0" y="489"/>
                  </a:lnTo>
                  <a:lnTo>
                    <a:pt x="72" y="537"/>
                  </a:lnTo>
                  <a:cubicBezTo>
                    <a:pt x="96" y="548"/>
                    <a:pt x="108" y="548"/>
                    <a:pt x="131" y="560"/>
                  </a:cubicBezTo>
                  <a:cubicBezTo>
                    <a:pt x="179" y="596"/>
                    <a:pt x="239" y="620"/>
                    <a:pt x="298" y="656"/>
                  </a:cubicBezTo>
                  <a:cubicBezTo>
                    <a:pt x="584" y="775"/>
                    <a:pt x="774" y="906"/>
                    <a:pt x="953" y="1072"/>
                  </a:cubicBezTo>
                  <a:cubicBezTo>
                    <a:pt x="1108" y="1203"/>
                    <a:pt x="1286" y="1310"/>
                    <a:pt x="1465" y="1394"/>
                  </a:cubicBezTo>
                  <a:lnTo>
                    <a:pt x="1548" y="1441"/>
                  </a:lnTo>
                  <a:cubicBezTo>
                    <a:pt x="1655" y="1501"/>
                    <a:pt x="1763" y="1620"/>
                    <a:pt x="1858" y="1739"/>
                  </a:cubicBezTo>
                  <a:cubicBezTo>
                    <a:pt x="1917" y="1799"/>
                    <a:pt x="1965" y="1858"/>
                    <a:pt x="2025" y="1918"/>
                  </a:cubicBezTo>
                  <a:lnTo>
                    <a:pt x="2120" y="2025"/>
                  </a:lnTo>
                  <a:lnTo>
                    <a:pt x="2215" y="1930"/>
                  </a:lnTo>
                  <a:cubicBezTo>
                    <a:pt x="2358" y="1822"/>
                    <a:pt x="2513" y="1644"/>
                    <a:pt x="2394" y="13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5" name="Google Shape;350;p28">
              <a:extLst>
                <a:ext uri="{FF2B5EF4-FFF2-40B4-BE49-F238E27FC236}">
                  <a16:creationId xmlns:a16="http://schemas.microsoft.com/office/drawing/2014/main" id="{CE67F3C6-AFF5-4679-B4C7-D84930B2C742}"/>
                </a:ext>
              </a:extLst>
            </p:cNvPr>
            <p:cNvSpPr/>
            <p:nvPr/>
          </p:nvSpPr>
          <p:spPr>
            <a:xfrm>
              <a:off x="1731150" y="1748550"/>
              <a:ext cx="228625" cy="313175"/>
            </a:xfrm>
            <a:custGeom>
              <a:avLst/>
              <a:gdLst/>
              <a:ahLst/>
              <a:cxnLst/>
              <a:rect l="l" t="t" r="r" b="b"/>
              <a:pathLst>
                <a:path w="9145" h="12527" extrusionOk="0">
                  <a:moveTo>
                    <a:pt x="7609" y="1"/>
                  </a:moveTo>
                  <a:cubicBezTo>
                    <a:pt x="8097" y="346"/>
                    <a:pt x="8573" y="691"/>
                    <a:pt x="9050" y="1013"/>
                  </a:cubicBezTo>
                  <a:cubicBezTo>
                    <a:pt x="9145" y="1311"/>
                    <a:pt x="9109" y="1584"/>
                    <a:pt x="9038" y="1858"/>
                  </a:cubicBezTo>
                  <a:cubicBezTo>
                    <a:pt x="8990" y="2037"/>
                    <a:pt x="8883" y="2156"/>
                    <a:pt x="8799" y="2299"/>
                  </a:cubicBezTo>
                  <a:cubicBezTo>
                    <a:pt x="8692" y="2454"/>
                    <a:pt x="8561" y="2608"/>
                    <a:pt x="8609" y="2835"/>
                  </a:cubicBezTo>
                  <a:cubicBezTo>
                    <a:pt x="8621" y="2918"/>
                    <a:pt x="8561" y="3025"/>
                    <a:pt x="8514" y="3096"/>
                  </a:cubicBezTo>
                  <a:cubicBezTo>
                    <a:pt x="7716" y="4228"/>
                    <a:pt x="7002" y="5430"/>
                    <a:pt x="6192" y="6561"/>
                  </a:cubicBezTo>
                  <a:cubicBezTo>
                    <a:pt x="6013" y="6823"/>
                    <a:pt x="5823" y="7061"/>
                    <a:pt x="5609" y="7276"/>
                  </a:cubicBezTo>
                  <a:cubicBezTo>
                    <a:pt x="5418" y="7490"/>
                    <a:pt x="5240" y="7692"/>
                    <a:pt x="5097" y="7930"/>
                  </a:cubicBezTo>
                  <a:cubicBezTo>
                    <a:pt x="4704" y="8502"/>
                    <a:pt x="4299" y="9062"/>
                    <a:pt x="3918" y="9633"/>
                  </a:cubicBezTo>
                  <a:cubicBezTo>
                    <a:pt x="3739" y="9883"/>
                    <a:pt x="3561" y="10133"/>
                    <a:pt x="3382" y="10371"/>
                  </a:cubicBezTo>
                  <a:cubicBezTo>
                    <a:pt x="3335" y="10431"/>
                    <a:pt x="3275" y="10490"/>
                    <a:pt x="3227" y="10514"/>
                  </a:cubicBezTo>
                  <a:cubicBezTo>
                    <a:pt x="3037" y="10538"/>
                    <a:pt x="2965" y="10693"/>
                    <a:pt x="2846" y="10812"/>
                  </a:cubicBezTo>
                  <a:cubicBezTo>
                    <a:pt x="2739" y="10907"/>
                    <a:pt x="2596" y="10990"/>
                    <a:pt x="2489" y="11086"/>
                  </a:cubicBezTo>
                  <a:cubicBezTo>
                    <a:pt x="2013" y="11538"/>
                    <a:pt x="1465" y="11907"/>
                    <a:pt x="965" y="12336"/>
                  </a:cubicBezTo>
                  <a:cubicBezTo>
                    <a:pt x="751" y="12526"/>
                    <a:pt x="227" y="12431"/>
                    <a:pt x="60" y="12169"/>
                  </a:cubicBezTo>
                  <a:cubicBezTo>
                    <a:pt x="13" y="12098"/>
                    <a:pt x="1" y="12014"/>
                    <a:pt x="13" y="11931"/>
                  </a:cubicBezTo>
                  <a:cubicBezTo>
                    <a:pt x="36" y="11752"/>
                    <a:pt x="48" y="11562"/>
                    <a:pt x="96" y="11395"/>
                  </a:cubicBezTo>
                  <a:cubicBezTo>
                    <a:pt x="239" y="10919"/>
                    <a:pt x="334" y="10419"/>
                    <a:pt x="417" y="9931"/>
                  </a:cubicBezTo>
                  <a:cubicBezTo>
                    <a:pt x="477" y="9633"/>
                    <a:pt x="548" y="9335"/>
                    <a:pt x="644" y="9038"/>
                  </a:cubicBezTo>
                  <a:cubicBezTo>
                    <a:pt x="703" y="8823"/>
                    <a:pt x="810" y="8621"/>
                    <a:pt x="929" y="8419"/>
                  </a:cubicBezTo>
                  <a:cubicBezTo>
                    <a:pt x="1430" y="7561"/>
                    <a:pt x="2072" y="6799"/>
                    <a:pt x="2620" y="5966"/>
                  </a:cubicBezTo>
                  <a:cubicBezTo>
                    <a:pt x="2751" y="5775"/>
                    <a:pt x="2858" y="5549"/>
                    <a:pt x="2977" y="5347"/>
                  </a:cubicBezTo>
                  <a:cubicBezTo>
                    <a:pt x="3132" y="5109"/>
                    <a:pt x="3251" y="4847"/>
                    <a:pt x="3406" y="4632"/>
                  </a:cubicBezTo>
                  <a:cubicBezTo>
                    <a:pt x="4037" y="3739"/>
                    <a:pt x="4680" y="2846"/>
                    <a:pt x="5359" y="1977"/>
                  </a:cubicBezTo>
                  <a:cubicBezTo>
                    <a:pt x="5537" y="1751"/>
                    <a:pt x="5704" y="1501"/>
                    <a:pt x="5871" y="1251"/>
                  </a:cubicBezTo>
                  <a:cubicBezTo>
                    <a:pt x="5942" y="1144"/>
                    <a:pt x="6013" y="1037"/>
                    <a:pt x="6168" y="1025"/>
                  </a:cubicBezTo>
                  <a:cubicBezTo>
                    <a:pt x="6323" y="1001"/>
                    <a:pt x="6418" y="858"/>
                    <a:pt x="6502" y="739"/>
                  </a:cubicBezTo>
                  <a:cubicBezTo>
                    <a:pt x="6621" y="596"/>
                    <a:pt x="6716" y="429"/>
                    <a:pt x="6883" y="299"/>
                  </a:cubicBezTo>
                  <a:cubicBezTo>
                    <a:pt x="7073" y="132"/>
                    <a:pt x="7311" y="48"/>
                    <a:pt x="7609" y="1"/>
                  </a:cubicBezTo>
                  <a:close/>
                  <a:moveTo>
                    <a:pt x="2477" y="9407"/>
                  </a:moveTo>
                  <a:cubicBezTo>
                    <a:pt x="3977" y="7264"/>
                    <a:pt x="5454" y="5168"/>
                    <a:pt x="6918" y="3073"/>
                  </a:cubicBezTo>
                  <a:cubicBezTo>
                    <a:pt x="6942" y="3037"/>
                    <a:pt x="6954" y="2989"/>
                    <a:pt x="6966" y="2918"/>
                  </a:cubicBezTo>
                  <a:cubicBezTo>
                    <a:pt x="6823" y="2799"/>
                    <a:pt x="6692" y="2680"/>
                    <a:pt x="6478" y="2608"/>
                  </a:cubicBezTo>
                  <a:cubicBezTo>
                    <a:pt x="6418" y="2680"/>
                    <a:pt x="6359" y="2739"/>
                    <a:pt x="6311" y="2799"/>
                  </a:cubicBezTo>
                  <a:cubicBezTo>
                    <a:pt x="6180" y="2977"/>
                    <a:pt x="6061" y="3168"/>
                    <a:pt x="5942" y="3370"/>
                  </a:cubicBezTo>
                  <a:cubicBezTo>
                    <a:pt x="4656" y="5192"/>
                    <a:pt x="3370" y="7014"/>
                    <a:pt x="2084" y="8847"/>
                  </a:cubicBezTo>
                  <a:cubicBezTo>
                    <a:pt x="2037" y="8907"/>
                    <a:pt x="2013" y="8978"/>
                    <a:pt x="1965" y="9050"/>
                  </a:cubicBezTo>
                  <a:cubicBezTo>
                    <a:pt x="2144" y="9169"/>
                    <a:pt x="2299" y="9276"/>
                    <a:pt x="2477" y="9407"/>
                  </a:cubicBezTo>
                  <a:close/>
                  <a:moveTo>
                    <a:pt x="1537" y="8740"/>
                  </a:moveTo>
                  <a:cubicBezTo>
                    <a:pt x="1584" y="8692"/>
                    <a:pt x="1632" y="8669"/>
                    <a:pt x="1656" y="8621"/>
                  </a:cubicBezTo>
                  <a:cubicBezTo>
                    <a:pt x="1811" y="8407"/>
                    <a:pt x="1953" y="8216"/>
                    <a:pt x="2108" y="8014"/>
                  </a:cubicBezTo>
                  <a:lnTo>
                    <a:pt x="3358" y="6228"/>
                  </a:lnTo>
                  <a:cubicBezTo>
                    <a:pt x="3870" y="5478"/>
                    <a:pt x="4394" y="4740"/>
                    <a:pt x="4930" y="3989"/>
                  </a:cubicBezTo>
                  <a:lnTo>
                    <a:pt x="5954" y="2561"/>
                  </a:lnTo>
                  <a:cubicBezTo>
                    <a:pt x="6013" y="2489"/>
                    <a:pt x="6049" y="2394"/>
                    <a:pt x="6073" y="2311"/>
                  </a:cubicBezTo>
                  <a:cubicBezTo>
                    <a:pt x="5990" y="2251"/>
                    <a:pt x="5930" y="2204"/>
                    <a:pt x="5859" y="2156"/>
                  </a:cubicBezTo>
                  <a:cubicBezTo>
                    <a:pt x="5811" y="2192"/>
                    <a:pt x="5763" y="2204"/>
                    <a:pt x="5740" y="2227"/>
                  </a:cubicBezTo>
                  <a:cubicBezTo>
                    <a:pt x="5418" y="2680"/>
                    <a:pt x="5037" y="3073"/>
                    <a:pt x="4739" y="3525"/>
                  </a:cubicBezTo>
                  <a:cubicBezTo>
                    <a:pt x="4501" y="3918"/>
                    <a:pt x="4227" y="4299"/>
                    <a:pt x="3966" y="4668"/>
                  </a:cubicBezTo>
                  <a:cubicBezTo>
                    <a:pt x="3716" y="5049"/>
                    <a:pt x="3454" y="5418"/>
                    <a:pt x="3275" y="5835"/>
                  </a:cubicBezTo>
                  <a:cubicBezTo>
                    <a:pt x="3239" y="5942"/>
                    <a:pt x="3180" y="6025"/>
                    <a:pt x="3096" y="6121"/>
                  </a:cubicBezTo>
                  <a:cubicBezTo>
                    <a:pt x="2549" y="6906"/>
                    <a:pt x="1989" y="7692"/>
                    <a:pt x="1430" y="8502"/>
                  </a:cubicBezTo>
                  <a:cubicBezTo>
                    <a:pt x="1406" y="8538"/>
                    <a:pt x="1394" y="8585"/>
                    <a:pt x="1358" y="8645"/>
                  </a:cubicBezTo>
                  <a:cubicBezTo>
                    <a:pt x="1430" y="8681"/>
                    <a:pt x="1477" y="8704"/>
                    <a:pt x="1537" y="8740"/>
                  </a:cubicBezTo>
                  <a:close/>
                  <a:moveTo>
                    <a:pt x="7418" y="3227"/>
                  </a:moveTo>
                  <a:cubicBezTo>
                    <a:pt x="7371" y="3275"/>
                    <a:pt x="7323" y="3287"/>
                    <a:pt x="7299" y="3323"/>
                  </a:cubicBezTo>
                  <a:cubicBezTo>
                    <a:pt x="5930" y="5394"/>
                    <a:pt x="4466" y="7383"/>
                    <a:pt x="3061" y="9419"/>
                  </a:cubicBezTo>
                  <a:cubicBezTo>
                    <a:pt x="3001" y="9502"/>
                    <a:pt x="2965" y="9585"/>
                    <a:pt x="2918" y="9657"/>
                  </a:cubicBezTo>
                  <a:cubicBezTo>
                    <a:pt x="2965" y="9752"/>
                    <a:pt x="3013" y="9800"/>
                    <a:pt x="3120" y="9752"/>
                  </a:cubicBezTo>
                  <a:cubicBezTo>
                    <a:pt x="3656" y="8978"/>
                    <a:pt x="4216" y="8192"/>
                    <a:pt x="4763" y="7395"/>
                  </a:cubicBezTo>
                  <a:cubicBezTo>
                    <a:pt x="4870" y="7264"/>
                    <a:pt x="4966" y="7121"/>
                    <a:pt x="5085" y="7014"/>
                  </a:cubicBezTo>
                  <a:cubicBezTo>
                    <a:pt x="5394" y="6740"/>
                    <a:pt x="5621" y="6406"/>
                    <a:pt x="5859" y="6073"/>
                  </a:cubicBezTo>
                  <a:cubicBezTo>
                    <a:pt x="6156" y="5656"/>
                    <a:pt x="6430" y="5240"/>
                    <a:pt x="6752" y="4859"/>
                  </a:cubicBezTo>
                  <a:cubicBezTo>
                    <a:pt x="7073" y="4442"/>
                    <a:pt x="7311" y="3966"/>
                    <a:pt x="7621" y="3513"/>
                  </a:cubicBezTo>
                  <a:cubicBezTo>
                    <a:pt x="7645" y="3489"/>
                    <a:pt x="7645" y="3442"/>
                    <a:pt x="7656" y="3382"/>
                  </a:cubicBezTo>
                  <a:cubicBezTo>
                    <a:pt x="7561" y="3335"/>
                    <a:pt x="7490" y="3275"/>
                    <a:pt x="7418" y="3227"/>
                  </a:cubicBezTo>
                  <a:close/>
                  <a:moveTo>
                    <a:pt x="1632" y="10943"/>
                  </a:moveTo>
                  <a:cubicBezTo>
                    <a:pt x="1775" y="10836"/>
                    <a:pt x="1894" y="10764"/>
                    <a:pt x="2013" y="10669"/>
                  </a:cubicBezTo>
                  <a:cubicBezTo>
                    <a:pt x="2120" y="10585"/>
                    <a:pt x="2239" y="10490"/>
                    <a:pt x="2346" y="10407"/>
                  </a:cubicBezTo>
                  <a:cubicBezTo>
                    <a:pt x="2465" y="10300"/>
                    <a:pt x="2549" y="10193"/>
                    <a:pt x="2596" y="10026"/>
                  </a:cubicBezTo>
                  <a:cubicBezTo>
                    <a:pt x="2120" y="9693"/>
                    <a:pt x="1644" y="9359"/>
                    <a:pt x="1156" y="9014"/>
                  </a:cubicBezTo>
                  <a:cubicBezTo>
                    <a:pt x="1120" y="9121"/>
                    <a:pt x="1072" y="9216"/>
                    <a:pt x="1060" y="9300"/>
                  </a:cubicBezTo>
                  <a:cubicBezTo>
                    <a:pt x="1013" y="9526"/>
                    <a:pt x="965" y="9728"/>
                    <a:pt x="929" y="9954"/>
                  </a:cubicBezTo>
                  <a:cubicBezTo>
                    <a:pt x="918" y="10026"/>
                    <a:pt x="894" y="10085"/>
                    <a:pt x="894" y="10169"/>
                  </a:cubicBezTo>
                  <a:cubicBezTo>
                    <a:pt x="882" y="10324"/>
                    <a:pt x="929" y="10466"/>
                    <a:pt x="1072" y="10562"/>
                  </a:cubicBezTo>
                  <a:cubicBezTo>
                    <a:pt x="1275" y="10693"/>
                    <a:pt x="1453" y="10824"/>
                    <a:pt x="1632" y="10943"/>
                  </a:cubicBezTo>
                  <a:close/>
                  <a:moveTo>
                    <a:pt x="6811" y="1084"/>
                  </a:moveTo>
                  <a:cubicBezTo>
                    <a:pt x="7264" y="1501"/>
                    <a:pt x="7776" y="1858"/>
                    <a:pt x="8323" y="2156"/>
                  </a:cubicBezTo>
                  <a:cubicBezTo>
                    <a:pt x="8597" y="1965"/>
                    <a:pt x="8621" y="1703"/>
                    <a:pt x="8633" y="1430"/>
                  </a:cubicBezTo>
                  <a:cubicBezTo>
                    <a:pt x="8252" y="858"/>
                    <a:pt x="7978" y="680"/>
                    <a:pt x="7359" y="549"/>
                  </a:cubicBezTo>
                  <a:cubicBezTo>
                    <a:pt x="7121" y="656"/>
                    <a:pt x="6894" y="787"/>
                    <a:pt x="6811" y="1084"/>
                  </a:cubicBezTo>
                  <a:close/>
                  <a:moveTo>
                    <a:pt x="8002" y="3108"/>
                  </a:moveTo>
                  <a:cubicBezTo>
                    <a:pt x="8157" y="2966"/>
                    <a:pt x="8192" y="2846"/>
                    <a:pt x="8133" y="2692"/>
                  </a:cubicBezTo>
                  <a:cubicBezTo>
                    <a:pt x="8085" y="2573"/>
                    <a:pt x="8014" y="2489"/>
                    <a:pt x="7895" y="2418"/>
                  </a:cubicBezTo>
                  <a:lnTo>
                    <a:pt x="6680" y="1561"/>
                  </a:lnTo>
                  <a:cubicBezTo>
                    <a:pt x="6644" y="1537"/>
                    <a:pt x="6597" y="1489"/>
                    <a:pt x="6549" y="1477"/>
                  </a:cubicBezTo>
                  <a:cubicBezTo>
                    <a:pt x="6430" y="1465"/>
                    <a:pt x="6299" y="1442"/>
                    <a:pt x="6180" y="1465"/>
                  </a:cubicBezTo>
                  <a:cubicBezTo>
                    <a:pt x="6085" y="1477"/>
                    <a:pt x="6013" y="1561"/>
                    <a:pt x="6013" y="1703"/>
                  </a:cubicBezTo>
                  <a:cubicBezTo>
                    <a:pt x="6073" y="1727"/>
                    <a:pt x="6144" y="1787"/>
                    <a:pt x="6228" y="1823"/>
                  </a:cubicBezTo>
                  <a:cubicBezTo>
                    <a:pt x="6478" y="1942"/>
                    <a:pt x="6716" y="2061"/>
                    <a:pt x="6906" y="2251"/>
                  </a:cubicBezTo>
                  <a:cubicBezTo>
                    <a:pt x="7073" y="2394"/>
                    <a:pt x="7275" y="2489"/>
                    <a:pt x="7478" y="2608"/>
                  </a:cubicBezTo>
                  <a:cubicBezTo>
                    <a:pt x="7680" y="2715"/>
                    <a:pt x="7823" y="2918"/>
                    <a:pt x="8002" y="3108"/>
                  </a:cubicBezTo>
                  <a:close/>
                </a:path>
              </a:pathLst>
            </a:custGeom>
            <a:solidFill>
              <a:srgbClr val="0038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07943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557D937-DEA4-1C45-84DB-55FF205B84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8000"/>
                    </a14:imgEffect>
                  </a14:imgLayer>
                </a14:imgProps>
              </a:ext>
            </a:extLst>
          </a:blip>
          <a:srcRect t="5419"/>
          <a:stretch/>
        </p:blipFill>
        <p:spPr>
          <a:xfrm>
            <a:off x="3471308" y="142692"/>
            <a:ext cx="1166813" cy="9144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D88E2D6-A436-7D4A-A7A4-056294054B24}"/>
              </a:ext>
            </a:extLst>
          </p:cNvPr>
          <p:cNvSpPr txBox="1"/>
          <p:nvPr/>
        </p:nvSpPr>
        <p:spPr>
          <a:xfrm>
            <a:off x="4493744" y="208546"/>
            <a:ext cx="7682216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huống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VN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289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71826327-4479-C647-9DE2-A8A069D84DDE}"/>
              </a:ext>
            </a:extLst>
          </p:cNvPr>
          <p:cNvGrpSpPr/>
          <p:nvPr/>
        </p:nvGrpSpPr>
        <p:grpSpPr>
          <a:xfrm>
            <a:off x="3844443" y="1960272"/>
            <a:ext cx="4136410" cy="4347041"/>
            <a:chOff x="3844443" y="1960272"/>
            <a:chExt cx="4136410" cy="434704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C809F2C-B98B-CD40-90FA-3BB63F82C7B5}"/>
                </a:ext>
              </a:extLst>
            </p:cNvPr>
            <p:cNvGrpSpPr/>
            <p:nvPr/>
          </p:nvGrpSpPr>
          <p:grpSpPr>
            <a:xfrm>
              <a:off x="3844443" y="1960272"/>
              <a:ext cx="4136410" cy="4347041"/>
              <a:chOff x="3326951" y="1847146"/>
              <a:chExt cx="5111684" cy="4836695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2451C27-B0BC-9E46-AC9F-E66007059C6F}"/>
                  </a:ext>
                </a:extLst>
              </p:cNvPr>
              <p:cNvGrpSpPr/>
              <p:nvPr/>
            </p:nvGrpSpPr>
            <p:grpSpPr>
              <a:xfrm rot="266497">
                <a:off x="3753365" y="1847146"/>
                <a:ext cx="4685270" cy="4836695"/>
                <a:chOff x="3866147" y="1812758"/>
                <a:chExt cx="4685270" cy="4836695"/>
              </a:xfrm>
            </p:grpSpPr>
            <p:sp>
              <p:nvSpPr>
                <p:cNvPr id="4" name="Rounded Rectangle 3">
                  <a:extLst>
                    <a:ext uri="{FF2B5EF4-FFF2-40B4-BE49-F238E27FC236}">
                      <a16:creationId xmlns:a16="http://schemas.microsoft.com/office/drawing/2014/main" id="{0A3FD6CD-F290-0A47-B2C1-79D15A0A61CD}"/>
                    </a:ext>
                  </a:extLst>
                </p:cNvPr>
                <p:cNvSpPr/>
                <p:nvPr/>
              </p:nvSpPr>
              <p:spPr>
                <a:xfrm>
                  <a:off x="4091712" y="2025840"/>
                  <a:ext cx="4459705" cy="4623613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  <a:extLst>
                    <a:ext uri="{C807C97D-BFC1-408E-A445-0C87EB9F89A2}">
                      <ask:lineSketchStyleProps xmlns:ask="http://schemas.microsoft.com/office/drawing/2018/sketchyshapes" sd="86837363">
                        <a:custGeom>
                          <a:avLst/>
                          <a:gdLst>
                            <a:gd name="connsiteX0" fmla="*/ 0 w 3608824"/>
                            <a:gd name="connsiteY0" fmla="*/ 0 h 4155531"/>
                            <a:gd name="connsiteX1" fmla="*/ 0 w 3608824"/>
                            <a:gd name="connsiteY1" fmla="*/ 0 h 4155531"/>
                            <a:gd name="connsiteX2" fmla="*/ 3608824 w 3608824"/>
                            <a:gd name="connsiteY2" fmla="*/ 0 h 4155531"/>
                            <a:gd name="connsiteX3" fmla="*/ 3608824 w 3608824"/>
                            <a:gd name="connsiteY3" fmla="*/ 0 h 4155531"/>
                            <a:gd name="connsiteX4" fmla="*/ 3608824 w 3608824"/>
                            <a:gd name="connsiteY4" fmla="*/ 4155531 h 4155531"/>
                            <a:gd name="connsiteX5" fmla="*/ 3608824 w 3608824"/>
                            <a:gd name="connsiteY5" fmla="*/ 4155531 h 4155531"/>
                            <a:gd name="connsiteX6" fmla="*/ 0 w 3608824"/>
                            <a:gd name="connsiteY6" fmla="*/ 4155531 h 4155531"/>
                            <a:gd name="connsiteX7" fmla="*/ 0 w 3608824"/>
                            <a:gd name="connsiteY7" fmla="*/ 4155531 h 4155531"/>
                            <a:gd name="connsiteX8" fmla="*/ 0 w 3608824"/>
                            <a:gd name="connsiteY8" fmla="*/ 0 h 4155531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</a:cxnLst>
                          <a:rect l="l" t="t" r="r" b="b"/>
                          <a:pathLst>
                            <a:path w="3608824" h="4155531" fill="none" extrusionOk="0">
                              <a:moveTo>
                                <a:pt x="0" y="0"/>
                              </a:moveTo>
                              <a:lnTo>
                                <a:pt x="0" y="0"/>
                              </a:lnTo>
                              <a:cubicBezTo>
                                <a:pt x="1796746" y="106216"/>
                                <a:pt x="2921372" y="-142119"/>
                                <a:pt x="3608824" y="0"/>
                              </a:cubicBezTo>
                              <a:lnTo>
                                <a:pt x="3608824" y="0"/>
                              </a:lnTo>
                              <a:cubicBezTo>
                                <a:pt x="3608313" y="1912212"/>
                                <a:pt x="3608054" y="3721449"/>
                                <a:pt x="3608824" y="4155531"/>
                              </a:cubicBezTo>
                              <a:lnTo>
                                <a:pt x="3608824" y="4155531"/>
                              </a:lnTo>
                              <a:cubicBezTo>
                                <a:pt x="2387104" y="4126303"/>
                                <a:pt x="865819" y="4139837"/>
                                <a:pt x="0" y="4155531"/>
                              </a:cubicBezTo>
                              <a:lnTo>
                                <a:pt x="0" y="4155531"/>
                              </a:lnTo>
                              <a:cubicBezTo>
                                <a:pt x="-56229" y="3532423"/>
                                <a:pt x="-65128" y="1947126"/>
                                <a:pt x="0" y="0"/>
                              </a:cubicBezTo>
                              <a:close/>
                            </a:path>
                            <a:path w="3608824" h="4155531" stroke="0" extrusionOk="0">
                              <a:moveTo>
                                <a:pt x="0" y="0"/>
                              </a:moveTo>
                              <a:lnTo>
                                <a:pt x="0" y="0"/>
                              </a:lnTo>
                              <a:cubicBezTo>
                                <a:pt x="1743384" y="-71603"/>
                                <a:pt x="2522683" y="126493"/>
                                <a:pt x="3608824" y="0"/>
                              </a:cubicBezTo>
                              <a:lnTo>
                                <a:pt x="3608824" y="0"/>
                              </a:lnTo>
                              <a:cubicBezTo>
                                <a:pt x="3519634" y="1951900"/>
                                <a:pt x="3764608" y="2916639"/>
                                <a:pt x="3608824" y="4155531"/>
                              </a:cubicBezTo>
                              <a:lnTo>
                                <a:pt x="3608824" y="4155531"/>
                              </a:lnTo>
                              <a:cubicBezTo>
                                <a:pt x="2458123" y="4200375"/>
                                <a:pt x="1426852" y="3998644"/>
                                <a:pt x="0" y="4155531"/>
                              </a:cubicBezTo>
                              <a:lnTo>
                                <a:pt x="0" y="4155531"/>
                              </a:lnTo>
                              <a:cubicBezTo>
                                <a:pt x="-31925" y="3468126"/>
                                <a:pt x="67210" y="753511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Curve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  <p:sp>
              <p:nvSpPr>
                <p:cNvPr id="3" name="Rounded Rectangle 2">
                  <a:extLst>
                    <a:ext uri="{FF2B5EF4-FFF2-40B4-BE49-F238E27FC236}">
                      <a16:creationId xmlns:a16="http://schemas.microsoft.com/office/drawing/2014/main" id="{A9315E30-DE7C-134D-B7A1-B5A99174FB61}"/>
                    </a:ext>
                  </a:extLst>
                </p:cNvPr>
                <p:cNvSpPr/>
                <p:nvPr/>
              </p:nvSpPr>
              <p:spPr>
                <a:xfrm>
                  <a:off x="3866147" y="1812758"/>
                  <a:ext cx="4459705" cy="4623613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accent4">
                    <a:lumMod val="40000"/>
                    <a:lumOff val="60000"/>
                    <a:alpha val="88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3129880736">
                        <a:custGeom>
                          <a:avLst/>
                          <a:gdLst>
                            <a:gd name="connsiteX0" fmla="*/ 0 w 3608824"/>
                            <a:gd name="connsiteY0" fmla="*/ 0 h 4155531"/>
                            <a:gd name="connsiteX1" fmla="*/ 0 w 3608824"/>
                            <a:gd name="connsiteY1" fmla="*/ 0 h 4155531"/>
                            <a:gd name="connsiteX2" fmla="*/ 3608824 w 3608824"/>
                            <a:gd name="connsiteY2" fmla="*/ 0 h 4155531"/>
                            <a:gd name="connsiteX3" fmla="*/ 3608824 w 3608824"/>
                            <a:gd name="connsiteY3" fmla="*/ 0 h 4155531"/>
                            <a:gd name="connsiteX4" fmla="*/ 3608824 w 3608824"/>
                            <a:gd name="connsiteY4" fmla="*/ 4155531 h 4155531"/>
                            <a:gd name="connsiteX5" fmla="*/ 3608824 w 3608824"/>
                            <a:gd name="connsiteY5" fmla="*/ 4155531 h 4155531"/>
                            <a:gd name="connsiteX6" fmla="*/ 0 w 3608824"/>
                            <a:gd name="connsiteY6" fmla="*/ 4155531 h 4155531"/>
                            <a:gd name="connsiteX7" fmla="*/ 0 w 3608824"/>
                            <a:gd name="connsiteY7" fmla="*/ 4155531 h 4155531"/>
                            <a:gd name="connsiteX8" fmla="*/ 0 w 3608824"/>
                            <a:gd name="connsiteY8" fmla="*/ 0 h 4155531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</a:cxnLst>
                          <a:rect l="l" t="t" r="r" b="b"/>
                          <a:pathLst>
                            <a:path w="3608824" h="4155531" fill="none" extrusionOk="0">
                              <a:moveTo>
                                <a:pt x="0" y="0"/>
                              </a:moveTo>
                              <a:lnTo>
                                <a:pt x="0" y="0"/>
                              </a:lnTo>
                              <a:cubicBezTo>
                                <a:pt x="1554833" y="-52728"/>
                                <a:pt x="3056179" y="-50396"/>
                                <a:pt x="3608824" y="0"/>
                              </a:cubicBezTo>
                              <a:lnTo>
                                <a:pt x="3608824" y="0"/>
                              </a:lnTo>
                              <a:cubicBezTo>
                                <a:pt x="3721992" y="1879760"/>
                                <a:pt x="3679317" y="2674607"/>
                                <a:pt x="3608824" y="4155531"/>
                              </a:cubicBezTo>
                              <a:lnTo>
                                <a:pt x="3608824" y="4155531"/>
                              </a:lnTo>
                              <a:cubicBezTo>
                                <a:pt x="2413566" y="4133052"/>
                                <a:pt x="1531335" y="4225785"/>
                                <a:pt x="0" y="4155531"/>
                              </a:cubicBezTo>
                              <a:lnTo>
                                <a:pt x="0" y="4155531"/>
                              </a:lnTo>
                              <a:cubicBezTo>
                                <a:pt x="-112813" y="3505559"/>
                                <a:pt x="22711" y="932355"/>
                                <a:pt x="0" y="0"/>
                              </a:cubicBezTo>
                              <a:close/>
                            </a:path>
                            <a:path w="3608824" h="4155531" stroke="0" extrusionOk="0">
                              <a:moveTo>
                                <a:pt x="0" y="0"/>
                              </a:moveTo>
                              <a:lnTo>
                                <a:pt x="0" y="0"/>
                              </a:lnTo>
                              <a:cubicBezTo>
                                <a:pt x="1365693" y="-78112"/>
                                <a:pt x="2994546" y="-31176"/>
                                <a:pt x="3608824" y="0"/>
                              </a:cubicBezTo>
                              <a:lnTo>
                                <a:pt x="3608824" y="0"/>
                              </a:lnTo>
                              <a:cubicBezTo>
                                <a:pt x="3510384" y="836178"/>
                                <a:pt x="3684006" y="2463024"/>
                                <a:pt x="3608824" y="4155531"/>
                              </a:cubicBezTo>
                              <a:lnTo>
                                <a:pt x="3608824" y="4155531"/>
                              </a:lnTo>
                              <a:cubicBezTo>
                                <a:pt x="2803068" y="4255065"/>
                                <a:pt x="1502327" y="4268272"/>
                                <a:pt x="0" y="4155531"/>
                              </a:cubicBezTo>
                              <a:lnTo>
                                <a:pt x="0" y="4155531"/>
                              </a:lnTo>
                              <a:cubicBezTo>
                                <a:pt x="69522" y="2451477"/>
                                <a:pt x="-4875" y="1351116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Curve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71E68090-6F3C-B845-B9CF-B01CE1CD489D}"/>
                  </a:ext>
                </a:extLst>
              </p:cNvPr>
              <p:cNvGrpSpPr/>
              <p:nvPr/>
            </p:nvGrpSpPr>
            <p:grpSpPr>
              <a:xfrm>
                <a:off x="3707847" y="2148634"/>
                <a:ext cx="453444" cy="426124"/>
                <a:chOff x="3729569" y="2124570"/>
                <a:chExt cx="453444" cy="426124"/>
              </a:xfrm>
            </p:grpSpPr>
            <p:sp>
              <p:nvSpPr>
                <p:cNvPr id="7" name="Oval 6">
                  <a:extLst>
                    <a:ext uri="{FF2B5EF4-FFF2-40B4-BE49-F238E27FC236}">
                      <a16:creationId xmlns:a16="http://schemas.microsoft.com/office/drawing/2014/main" id="{D9C9F16B-E286-F94A-A241-0EBA4FA2B608}"/>
                    </a:ext>
                  </a:extLst>
                </p:cNvPr>
                <p:cNvSpPr/>
                <p:nvPr/>
              </p:nvSpPr>
              <p:spPr>
                <a:xfrm>
                  <a:off x="3798003" y="2165684"/>
                  <a:ext cx="385010" cy="38501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8EB95672-7773-5946-B473-431E5DEED9F4}"/>
                    </a:ext>
                  </a:extLst>
                </p:cNvPr>
                <p:cNvSpPr/>
                <p:nvPr/>
              </p:nvSpPr>
              <p:spPr>
                <a:xfrm>
                  <a:off x="3729569" y="2124570"/>
                  <a:ext cx="385010" cy="38501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741922B2-7738-2444-91A4-5E2C69BA3041}"/>
                  </a:ext>
                </a:extLst>
              </p:cNvPr>
              <p:cNvGrpSpPr/>
              <p:nvPr/>
            </p:nvGrpSpPr>
            <p:grpSpPr>
              <a:xfrm>
                <a:off x="3573738" y="3230560"/>
                <a:ext cx="453444" cy="426124"/>
                <a:chOff x="3729569" y="2124570"/>
                <a:chExt cx="453444" cy="426124"/>
              </a:xfrm>
            </p:grpSpPr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15F89A30-7B09-2A4C-B653-8BE7E2583129}"/>
                    </a:ext>
                  </a:extLst>
                </p:cNvPr>
                <p:cNvSpPr/>
                <p:nvPr/>
              </p:nvSpPr>
              <p:spPr>
                <a:xfrm>
                  <a:off x="3798003" y="2165684"/>
                  <a:ext cx="385010" cy="38501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22F71187-FCE9-8840-A8F1-4F9F12304C51}"/>
                    </a:ext>
                  </a:extLst>
                </p:cNvPr>
                <p:cNvSpPr/>
                <p:nvPr/>
              </p:nvSpPr>
              <p:spPr>
                <a:xfrm>
                  <a:off x="3729569" y="2124570"/>
                  <a:ext cx="385010" cy="38501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D01C93B9-73F5-004E-90D9-48B8C11DF0B9}"/>
                  </a:ext>
                </a:extLst>
              </p:cNvPr>
              <p:cNvGrpSpPr/>
              <p:nvPr/>
            </p:nvGrpSpPr>
            <p:grpSpPr>
              <a:xfrm>
                <a:off x="3415450" y="4312486"/>
                <a:ext cx="453444" cy="426124"/>
                <a:chOff x="3729569" y="2124570"/>
                <a:chExt cx="453444" cy="426124"/>
              </a:xfrm>
            </p:grpSpPr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BE2EE790-A893-2A42-9BF3-F76B4913F5EA}"/>
                    </a:ext>
                  </a:extLst>
                </p:cNvPr>
                <p:cNvSpPr/>
                <p:nvPr/>
              </p:nvSpPr>
              <p:spPr>
                <a:xfrm>
                  <a:off x="3798003" y="2165684"/>
                  <a:ext cx="385010" cy="38501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96BB4633-8D35-314E-BE57-B5759A969403}"/>
                    </a:ext>
                  </a:extLst>
                </p:cNvPr>
                <p:cNvSpPr/>
                <p:nvPr/>
              </p:nvSpPr>
              <p:spPr>
                <a:xfrm>
                  <a:off x="3729569" y="2124570"/>
                  <a:ext cx="385010" cy="38501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5B0AEA2-227D-6E40-A9A1-5C022C8B0554}"/>
                  </a:ext>
                </a:extLst>
              </p:cNvPr>
              <p:cNvGrpSpPr/>
              <p:nvPr/>
            </p:nvGrpSpPr>
            <p:grpSpPr>
              <a:xfrm>
                <a:off x="3326951" y="5334253"/>
                <a:ext cx="453444" cy="426124"/>
                <a:chOff x="3729569" y="2124570"/>
                <a:chExt cx="453444" cy="426124"/>
              </a:xfrm>
            </p:grpSpPr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6F7F2EC0-0E77-6442-A924-2CF909AF1349}"/>
                    </a:ext>
                  </a:extLst>
                </p:cNvPr>
                <p:cNvSpPr/>
                <p:nvPr/>
              </p:nvSpPr>
              <p:spPr>
                <a:xfrm>
                  <a:off x="3798003" y="2165684"/>
                  <a:ext cx="385010" cy="38501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34FEA36F-12F0-3D42-83AC-35A02F3F0836}"/>
                    </a:ext>
                  </a:extLst>
                </p:cNvPr>
                <p:cNvSpPr/>
                <p:nvPr/>
              </p:nvSpPr>
              <p:spPr>
                <a:xfrm>
                  <a:off x="3729569" y="2124570"/>
                  <a:ext cx="385010" cy="38501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</p:grp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F355FE2-3680-FF47-B837-EB06DB7D552F}"/>
                </a:ext>
              </a:extLst>
            </p:cNvPr>
            <p:cNvSpPr txBox="1"/>
            <p:nvPr/>
          </p:nvSpPr>
          <p:spPr>
            <a:xfrm rot="289400">
              <a:off x="4645534" y="2179595"/>
              <a:ext cx="3042821" cy="523220"/>
            </a:xfrm>
            <a:prstGeom prst="rect">
              <a:avLst/>
            </a:prstGeom>
            <a:noFill/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/>
            <a:p>
              <a:r>
                <a:rPr lang="en-VN" sz="2800" dirty="0">
                  <a:effectLst>
                    <a:glow rad="101600">
                      <a:schemeClr val="accent6">
                        <a:satMod val="175000"/>
                        <a:alpha val="40000"/>
                      </a:schemeClr>
                    </a:glow>
                    <a:outerShdw blurRad="50800" dist="38100" algn="l" rotWithShape="0">
                      <a:prstClr val="black">
                        <a:alpha val="40000"/>
                      </a:prstClr>
                    </a:outerShdw>
                  </a:effectLst>
                  <a:latin typeface="UTM Cooper Black" panose="02040603050506020204" pitchFamily="18" charset="0"/>
                </a:rPr>
                <a:t>VIỆC NÊN LÀM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246A40A-E283-1F45-9EB8-73E297C5C382}"/>
              </a:ext>
            </a:extLst>
          </p:cNvPr>
          <p:cNvSpPr txBox="1"/>
          <p:nvPr/>
        </p:nvSpPr>
        <p:spPr>
          <a:xfrm>
            <a:off x="771975" y="288757"/>
            <a:ext cx="11035013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cam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ở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Chia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sẻ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thầy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bè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VN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30B1F47-1C5C-734E-A984-E4E09738AF11}"/>
              </a:ext>
            </a:extLst>
          </p:cNvPr>
          <p:cNvSpPr txBox="1"/>
          <p:nvPr/>
        </p:nvSpPr>
        <p:spPr>
          <a:xfrm rot="268674">
            <a:off x="4301223" y="2774384"/>
            <a:ext cx="3403204" cy="3128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VN" sz="2000" dirty="0"/>
              <a:t>KHÔNG nghịch nước ở nhà vệ sinh.</a:t>
            </a:r>
          </a:p>
          <a:p>
            <a:pPr>
              <a:lnSpc>
                <a:spcPct val="150000"/>
              </a:lnSpc>
            </a:pPr>
            <a:endParaRPr lang="en-VN" sz="12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VN" sz="2000" dirty="0"/>
              <a:t>KHÔNG ………</a:t>
            </a:r>
          </a:p>
          <a:p>
            <a:pPr>
              <a:lnSpc>
                <a:spcPct val="150000"/>
              </a:lnSpc>
            </a:pPr>
            <a:endParaRPr lang="en-VN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VN" sz="2000" dirty="0"/>
              <a:t>………</a:t>
            </a:r>
          </a:p>
          <a:p>
            <a:pPr>
              <a:lnSpc>
                <a:spcPct val="150000"/>
              </a:lnSpc>
            </a:pPr>
            <a:endParaRPr lang="en-VN" sz="2000" dirty="0"/>
          </a:p>
        </p:txBody>
      </p:sp>
    </p:spTree>
    <p:extLst>
      <p:ext uri="{BB962C8B-B14F-4D97-AF65-F5344CB8AC3E}">
        <p14:creationId xmlns:p14="http://schemas.microsoft.com/office/powerpoint/2010/main" val="374699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2237CCFA-9231-6E43-B95D-97E8ACC20DAC}"/>
              </a:ext>
            </a:extLst>
          </p:cNvPr>
          <p:cNvSpPr/>
          <p:nvPr/>
        </p:nvSpPr>
        <p:spPr>
          <a:xfrm>
            <a:off x="-1101012" y="1380931"/>
            <a:ext cx="13411286" cy="5567316"/>
          </a:xfrm>
          <a:custGeom>
            <a:avLst/>
            <a:gdLst>
              <a:gd name="connsiteX0" fmla="*/ 12224084 w 12224084"/>
              <a:gd name="connsiteY0" fmla="*/ 247586 h 3712680"/>
              <a:gd name="connsiteX1" fmla="*/ 10804357 w 12224084"/>
              <a:gd name="connsiteY1" fmla="*/ 6954 h 3712680"/>
              <a:gd name="connsiteX2" fmla="*/ 9264315 w 12224084"/>
              <a:gd name="connsiteY2" fmla="*/ 488217 h 3712680"/>
              <a:gd name="connsiteX3" fmla="*/ 8253663 w 12224084"/>
              <a:gd name="connsiteY3" fmla="*/ 1234175 h 3712680"/>
              <a:gd name="connsiteX4" fmla="*/ 7170821 w 12224084"/>
              <a:gd name="connsiteY4" fmla="*/ 1956070 h 3712680"/>
              <a:gd name="connsiteX5" fmla="*/ 6184231 w 12224084"/>
              <a:gd name="connsiteY5" fmla="*/ 2846407 h 3712680"/>
              <a:gd name="connsiteX6" fmla="*/ 4259178 w 12224084"/>
              <a:gd name="connsiteY6" fmla="*/ 3423922 h 3712680"/>
              <a:gd name="connsiteX7" fmla="*/ 2502568 w 12224084"/>
              <a:gd name="connsiteY7" fmla="*/ 3472049 h 3712680"/>
              <a:gd name="connsiteX8" fmla="*/ 1275347 w 12224084"/>
              <a:gd name="connsiteY8" fmla="*/ 3472049 h 3712680"/>
              <a:gd name="connsiteX9" fmla="*/ 336884 w 12224084"/>
              <a:gd name="connsiteY9" fmla="*/ 3664554 h 3712680"/>
              <a:gd name="connsiteX10" fmla="*/ 0 w 12224084"/>
              <a:gd name="connsiteY10" fmla="*/ 3712680 h 3712680"/>
              <a:gd name="connsiteX0" fmla="*/ 12224084 w 12224084"/>
              <a:gd name="connsiteY0" fmla="*/ 247586 h 3712680"/>
              <a:gd name="connsiteX1" fmla="*/ 10804357 w 12224084"/>
              <a:gd name="connsiteY1" fmla="*/ 6954 h 3712680"/>
              <a:gd name="connsiteX2" fmla="*/ 9432757 w 12224084"/>
              <a:gd name="connsiteY2" fmla="*/ 488217 h 3712680"/>
              <a:gd name="connsiteX3" fmla="*/ 8253663 w 12224084"/>
              <a:gd name="connsiteY3" fmla="*/ 1234175 h 3712680"/>
              <a:gd name="connsiteX4" fmla="*/ 7170821 w 12224084"/>
              <a:gd name="connsiteY4" fmla="*/ 1956070 h 3712680"/>
              <a:gd name="connsiteX5" fmla="*/ 6184231 w 12224084"/>
              <a:gd name="connsiteY5" fmla="*/ 2846407 h 3712680"/>
              <a:gd name="connsiteX6" fmla="*/ 4259178 w 12224084"/>
              <a:gd name="connsiteY6" fmla="*/ 3423922 h 3712680"/>
              <a:gd name="connsiteX7" fmla="*/ 2502568 w 12224084"/>
              <a:gd name="connsiteY7" fmla="*/ 3472049 h 3712680"/>
              <a:gd name="connsiteX8" fmla="*/ 1275347 w 12224084"/>
              <a:gd name="connsiteY8" fmla="*/ 3472049 h 3712680"/>
              <a:gd name="connsiteX9" fmla="*/ 336884 w 12224084"/>
              <a:gd name="connsiteY9" fmla="*/ 3664554 h 3712680"/>
              <a:gd name="connsiteX10" fmla="*/ 0 w 12224084"/>
              <a:gd name="connsiteY10" fmla="*/ 3712680 h 3712680"/>
              <a:gd name="connsiteX0" fmla="*/ 12224084 w 12224084"/>
              <a:gd name="connsiteY0" fmla="*/ 247586 h 3712680"/>
              <a:gd name="connsiteX1" fmla="*/ 10804357 w 12224084"/>
              <a:gd name="connsiteY1" fmla="*/ 6954 h 3712680"/>
              <a:gd name="connsiteX2" fmla="*/ 9432757 w 12224084"/>
              <a:gd name="connsiteY2" fmla="*/ 488217 h 3712680"/>
              <a:gd name="connsiteX3" fmla="*/ 8181474 w 12224084"/>
              <a:gd name="connsiteY3" fmla="*/ 1210112 h 3712680"/>
              <a:gd name="connsiteX4" fmla="*/ 7170821 w 12224084"/>
              <a:gd name="connsiteY4" fmla="*/ 1956070 h 3712680"/>
              <a:gd name="connsiteX5" fmla="*/ 6184231 w 12224084"/>
              <a:gd name="connsiteY5" fmla="*/ 2846407 h 3712680"/>
              <a:gd name="connsiteX6" fmla="*/ 4259178 w 12224084"/>
              <a:gd name="connsiteY6" fmla="*/ 3423922 h 3712680"/>
              <a:gd name="connsiteX7" fmla="*/ 2502568 w 12224084"/>
              <a:gd name="connsiteY7" fmla="*/ 3472049 h 3712680"/>
              <a:gd name="connsiteX8" fmla="*/ 1275347 w 12224084"/>
              <a:gd name="connsiteY8" fmla="*/ 3472049 h 3712680"/>
              <a:gd name="connsiteX9" fmla="*/ 336884 w 12224084"/>
              <a:gd name="connsiteY9" fmla="*/ 3664554 h 3712680"/>
              <a:gd name="connsiteX10" fmla="*/ 0 w 12224084"/>
              <a:gd name="connsiteY10" fmla="*/ 3712680 h 3712680"/>
              <a:gd name="connsiteX0" fmla="*/ 12224084 w 12224084"/>
              <a:gd name="connsiteY0" fmla="*/ 247586 h 3712680"/>
              <a:gd name="connsiteX1" fmla="*/ 10804357 w 12224084"/>
              <a:gd name="connsiteY1" fmla="*/ 6954 h 3712680"/>
              <a:gd name="connsiteX2" fmla="*/ 9432757 w 12224084"/>
              <a:gd name="connsiteY2" fmla="*/ 488217 h 3712680"/>
              <a:gd name="connsiteX3" fmla="*/ 8181474 w 12224084"/>
              <a:gd name="connsiteY3" fmla="*/ 1210112 h 3712680"/>
              <a:gd name="connsiteX4" fmla="*/ 7170821 w 12224084"/>
              <a:gd name="connsiteY4" fmla="*/ 1956070 h 3712680"/>
              <a:gd name="connsiteX5" fmla="*/ 6184231 w 12224084"/>
              <a:gd name="connsiteY5" fmla="*/ 2846407 h 3712680"/>
              <a:gd name="connsiteX6" fmla="*/ 4259178 w 12224084"/>
              <a:gd name="connsiteY6" fmla="*/ 3423922 h 3712680"/>
              <a:gd name="connsiteX7" fmla="*/ 2502568 w 12224084"/>
              <a:gd name="connsiteY7" fmla="*/ 3472049 h 3712680"/>
              <a:gd name="connsiteX8" fmla="*/ 1395663 w 12224084"/>
              <a:gd name="connsiteY8" fmla="*/ 3447986 h 3712680"/>
              <a:gd name="connsiteX9" fmla="*/ 336884 w 12224084"/>
              <a:gd name="connsiteY9" fmla="*/ 3664554 h 3712680"/>
              <a:gd name="connsiteX10" fmla="*/ 0 w 12224084"/>
              <a:gd name="connsiteY10" fmla="*/ 3712680 h 3712680"/>
              <a:gd name="connsiteX0" fmla="*/ 12224084 w 12224084"/>
              <a:gd name="connsiteY0" fmla="*/ 247586 h 3712680"/>
              <a:gd name="connsiteX1" fmla="*/ 10804357 w 12224084"/>
              <a:gd name="connsiteY1" fmla="*/ 6954 h 3712680"/>
              <a:gd name="connsiteX2" fmla="*/ 9432757 w 12224084"/>
              <a:gd name="connsiteY2" fmla="*/ 488217 h 3712680"/>
              <a:gd name="connsiteX3" fmla="*/ 8181474 w 12224084"/>
              <a:gd name="connsiteY3" fmla="*/ 1210112 h 3712680"/>
              <a:gd name="connsiteX4" fmla="*/ 7170821 w 12224084"/>
              <a:gd name="connsiteY4" fmla="*/ 1956070 h 3712680"/>
              <a:gd name="connsiteX5" fmla="*/ 6184231 w 12224084"/>
              <a:gd name="connsiteY5" fmla="*/ 2846407 h 3712680"/>
              <a:gd name="connsiteX6" fmla="*/ 4259178 w 12224084"/>
              <a:gd name="connsiteY6" fmla="*/ 3423922 h 3712680"/>
              <a:gd name="connsiteX7" fmla="*/ 2671010 w 12224084"/>
              <a:gd name="connsiteY7" fmla="*/ 3496112 h 3712680"/>
              <a:gd name="connsiteX8" fmla="*/ 1395663 w 12224084"/>
              <a:gd name="connsiteY8" fmla="*/ 3447986 h 3712680"/>
              <a:gd name="connsiteX9" fmla="*/ 336884 w 12224084"/>
              <a:gd name="connsiteY9" fmla="*/ 3664554 h 3712680"/>
              <a:gd name="connsiteX10" fmla="*/ 0 w 12224084"/>
              <a:gd name="connsiteY10" fmla="*/ 3712680 h 3712680"/>
              <a:gd name="connsiteX0" fmla="*/ 12224084 w 12224084"/>
              <a:gd name="connsiteY0" fmla="*/ 247586 h 3712680"/>
              <a:gd name="connsiteX1" fmla="*/ 10804357 w 12224084"/>
              <a:gd name="connsiteY1" fmla="*/ 6954 h 3712680"/>
              <a:gd name="connsiteX2" fmla="*/ 9432757 w 12224084"/>
              <a:gd name="connsiteY2" fmla="*/ 488217 h 3712680"/>
              <a:gd name="connsiteX3" fmla="*/ 8181474 w 12224084"/>
              <a:gd name="connsiteY3" fmla="*/ 1210112 h 3712680"/>
              <a:gd name="connsiteX4" fmla="*/ 7170821 w 12224084"/>
              <a:gd name="connsiteY4" fmla="*/ 1956070 h 3712680"/>
              <a:gd name="connsiteX5" fmla="*/ 6184231 w 12224084"/>
              <a:gd name="connsiteY5" fmla="*/ 2846407 h 3712680"/>
              <a:gd name="connsiteX6" fmla="*/ 4259178 w 12224084"/>
              <a:gd name="connsiteY6" fmla="*/ 3423922 h 3712680"/>
              <a:gd name="connsiteX7" fmla="*/ 2671010 w 12224084"/>
              <a:gd name="connsiteY7" fmla="*/ 3496112 h 3712680"/>
              <a:gd name="connsiteX8" fmla="*/ 1395663 w 12224084"/>
              <a:gd name="connsiteY8" fmla="*/ 3520176 h 3712680"/>
              <a:gd name="connsiteX9" fmla="*/ 336884 w 12224084"/>
              <a:gd name="connsiteY9" fmla="*/ 3664554 h 3712680"/>
              <a:gd name="connsiteX10" fmla="*/ 0 w 12224084"/>
              <a:gd name="connsiteY10" fmla="*/ 3712680 h 3712680"/>
              <a:gd name="connsiteX0" fmla="*/ 12224084 w 12224084"/>
              <a:gd name="connsiteY0" fmla="*/ 247586 h 3712680"/>
              <a:gd name="connsiteX1" fmla="*/ 10804357 w 12224084"/>
              <a:gd name="connsiteY1" fmla="*/ 6954 h 3712680"/>
              <a:gd name="connsiteX2" fmla="*/ 9432757 w 12224084"/>
              <a:gd name="connsiteY2" fmla="*/ 488217 h 3712680"/>
              <a:gd name="connsiteX3" fmla="*/ 8181474 w 12224084"/>
              <a:gd name="connsiteY3" fmla="*/ 1210112 h 3712680"/>
              <a:gd name="connsiteX4" fmla="*/ 7218947 w 12224084"/>
              <a:gd name="connsiteY4" fmla="*/ 2028260 h 3712680"/>
              <a:gd name="connsiteX5" fmla="*/ 6184231 w 12224084"/>
              <a:gd name="connsiteY5" fmla="*/ 2846407 h 3712680"/>
              <a:gd name="connsiteX6" fmla="*/ 4259178 w 12224084"/>
              <a:gd name="connsiteY6" fmla="*/ 3423922 h 3712680"/>
              <a:gd name="connsiteX7" fmla="*/ 2671010 w 12224084"/>
              <a:gd name="connsiteY7" fmla="*/ 3496112 h 3712680"/>
              <a:gd name="connsiteX8" fmla="*/ 1395663 w 12224084"/>
              <a:gd name="connsiteY8" fmla="*/ 3520176 h 3712680"/>
              <a:gd name="connsiteX9" fmla="*/ 336884 w 12224084"/>
              <a:gd name="connsiteY9" fmla="*/ 3664554 h 3712680"/>
              <a:gd name="connsiteX10" fmla="*/ 0 w 12224084"/>
              <a:gd name="connsiteY10" fmla="*/ 3712680 h 3712680"/>
              <a:gd name="connsiteX0" fmla="*/ 12224084 w 12224084"/>
              <a:gd name="connsiteY0" fmla="*/ 244523 h 3709617"/>
              <a:gd name="connsiteX1" fmla="*/ 10804357 w 12224084"/>
              <a:gd name="connsiteY1" fmla="*/ 3891 h 3709617"/>
              <a:gd name="connsiteX2" fmla="*/ 9360568 w 12224084"/>
              <a:gd name="connsiteY2" fmla="*/ 412964 h 3709617"/>
              <a:gd name="connsiteX3" fmla="*/ 8181474 w 12224084"/>
              <a:gd name="connsiteY3" fmla="*/ 1207049 h 3709617"/>
              <a:gd name="connsiteX4" fmla="*/ 7218947 w 12224084"/>
              <a:gd name="connsiteY4" fmla="*/ 2025197 h 3709617"/>
              <a:gd name="connsiteX5" fmla="*/ 6184231 w 12224084"/>
              <a:gd name="connsiteY5" fmla="*/ 2843344 h 3709617"/>
              <a:gd name="connsiteX6" fmla="*/ 4259178 w 12224084"/>
              <a:gd name="connsiteY6" fmla="*/ 3420859 h 3709617"/>
              <a:gd name="connsiteX7" fmla="*/ 2671010 w 12224084"/>
              <a:gd name="connsiteY7" fmla="*/ 3493049 h 3709617"/>
              <a:gd name="connsiteX8" fmla="*/ 1395663 w 12224084"/>
              <a:gd name="connsiteY8" fmla="*/ 3517113 h 3709617"/>
              <a:gd name="connsiteX9" fmla="*/ 336884 w 12224084"/>
              <a:gd name="connsiteY9" fmla="*/ 3661491 h 3709617"/>
              <a:gd name="connsiteX10" fmla="*/ 0 w 12224084"/>
              <a:gd name="connsiteY10" fmla="*/ 3709617 h 3709617"/>
              <a:gd name="connsiteX0" fmla="*/ 12224084 w 12224084"/>
              <a:gd name="connsiteY0" fmla="*/ 244523 h 3709617"/>
              <a:gd name="connsiteX1" fmla="*/ 10948736 w 12224084"/>
              <a:gd name="connsiteY1" fmla="*/ 3891 h 3709617"/>
              <a:gd name="connsiteX2" fmla="*/ 9360568 w 12224084"/>
              <a:gd name="connsiteY2" fmla="*/ 412964 h 3709617"/>
              <a:gd name="connsiteX3" fmla="*/ 8181474 w 12224084"/>
              <a:gd name="connsiteY3" fmla="*/ 1207049 h 3709617"/>
              <a:gd name="connsiteX4" fmla="*/ 7218947 w 12224084"/>
              <a:gd name="connsiteY4" fmla="*/ 2025197 h 3709617"/>
              <a:gd name="connsiteX5" fmla="*/ 6184231 w 12224084"/>
              <a:gd name="connsiteY5" fmla="*/ 2843344 h 3709617"/>
              <a:gd name="connsiteX6" fmla="*/ 4259178 w 12224084"/>
              <a:gd name="connsiteY6" fmla="*/ 3420859 h 3709617"/>
              <a:gd name="connsiteX7" fmla="*/ 2671010 w 12224084"/>
              <a:gd name="connsiteY7" fmla="*/ 3493049 h 3709617"/>
              <a:gd name="connsiteX8" fmla="*/ 1395663 w 12224084"/>
              <a:gd name="connsiteY8" fmla="*/ 3517113 h 3709617"/>
              <a:gd name="connsiteX9" fmla="*/ 336884 w 12224084"/>
              <a:gd name="connsiteY9" fmla="*/ 3661491 h 3709617"/>
              <a:gd name="connsiteX10" fmla="*/ 0 w 12224084"/>
              <a:gd name="connsiteY10" fmla="*/ 3709617 h 3709617"/>
              <a:gd name="connsiteX0" fmla="*/ 12200020 w 12200020"/>
              <a:gd name="connsiteY0" fmla="*/ 244523 h 4888712"/>
              <a:gd name="connsiteX1" fmla="*/ 10924672 w 12200020"/>
              <a:gd name="connsiteY1" fmla="*/ 3891 h 4888712"/>
              <a:gd name="connsiteX2" fmla="*/ 9336504 w 12200020"/>
              <a:gd name="connsiteY2" fmla="*/ 412964 h 4888712"/>
              <a:gd name="connsiteX3" fmla="*/ 8157410 w 12200020"/>
              <a:gd name="connsiteY3" fmla="*/ 1207049 h 4888712"/>
              <a:gd name="connsiteX4" fmla="*/ 7194883 w 12200020"/>
              <a:gd name="connsiteY4" fmla="*/ 2025197 h 4888712"/>
              <a:gd name="connsiteX5" fmla="*/ 6160167 w 12200020"/>
              <a:gd name="connsiteY5" fmla="*/ 2843344 h 4888712"/>
              <a:gd name="connsiteX6" fmla="*/ 4235114 w 12200020"/>
              <a:gd name="connsiteY6" fmla="*/ 3420859 h 4888712"/>
              <a:gd name="connsiteX7" fmla="*/ 2646946 w 12200020"/>
              <a:gd name="connsiteY7" fmla="*/ 3493049 h 4888712"/>
              <a:gd name="connsiteX8" fmla="*/ 1371599 w 12200020"/>
              <a:gd name="connsiteY8" fmla="*/ 3517113 h 4888712"/>
              <a:gd name="connsiteX9" fmla="*/ 312820 w 12200020"/>
              <a:gd name="connsiteY9" fmla="*/ 3661491 h 4888712"/>
              <a:gd name="connsiteX10" fmla="*/ 0 w 12200020"/>
              <a:gd name="connsiteY10" fmla="*/ 4888712 h 4888712"/>
              <a:gd name="connsiteX0" fmla="*/ 12200020 w 12200020"/>
              <a:gd name="connsiteY0" fmla="*/ 244523 h 4888712"/>
              <a:gd name="connsiteX1" fmla="*/ 10924672 w 12200020"/>
              <a:gd name="connsiteY1" fmla="*/ 3891 h 4888712"/>
              <a:gd name="connsiteX2" fmla="*/ 9336504 w 12200020"/>
              <a:gd name="connsiteY2" fmla="*/ 412964 h 4888712"/>
              <a:gd name="connsiteX3" fmla="*/ 8157410 w 12200020"/>
              <a:gd name="connsiteY3" fmla="*/ 1207049 h 4888712"/>
              <a:gd name="connsiteX4" fmla="*/ 7194883 w 12200020"/>
              <a:gd name="connsiteY4" fmla="*/ 2025197 h 4888712"/>
              <a:gd name="connsiteX5" fmla="*/ 6160167 w 12200020"/>
              <a:gd name="connsiteY5" fmla="*/ 2843344 h 4888712"/>
              <a:gd name="connsiteX6" fmla="*/ 4235114 w 12200020"/>
              <a:gd name="connsiteY6" fmla="*/ 3420859 h 4888712"/>
              <a:gd name="connsiteX7" fmla="*/ 2646946 w 12200020"/>
              <a:gd name="connsiteY7" fmla="*/ 3493049 h 4888712"/>
              <a:gd name="connsiteX8" fmla="*/ 1371599 w 12200020"/>
              <a:gd name="connsiteY8" fmla="*/ 3517113 h 4888712"/>
              <a:gd name="connsiteX9" fmla="*/ 120315 w 12200020"/>
              <a:gd name="connsiteY9" fmla="*/ 3685554 h 4888712"/>
              <a:gd name="connsiteX10" fmla="*/ 0 w 12200020"/>
              <a:gd name="connsiteY10" fmla="*/ 4888712 h 4888712"/>
              <a:gd name="connsiteX0" fmla="*/ 12227736 w 12227736"/>
              <a:gd name="connsiteY0" fmla="*/ 244523 h 4888712"/>
              <a:gd name="connsiteX1" fmla="*/ 10952388 w 12227736"/>
              <a:gd name="connsiteY1" fmla="*/ 3891 h 4888712"/>
              <a:gd name="connsiteX2" fmla="*/ 9364220 w 12227736"/>
              <a:gd name="connsiteY2" fmla="*/ 412964 h 4888712"/>
              <a:gd name="connsiteX3" fmla="*/ 8185126 w 12227736"/>
              <a:gd name="connsiteY3" fmla="*/ 1207049 h 4888712"/>
              <a:gd name="connsiteX4" fmla="*/ 7222599 w 12227736"/>
              <a:gd name="connsiteY4" fmla="*/ 2025197 h 4888712"/>
              <a:gd name="connsiteX5" fmla="*/ 6187883 w 12227736"/>
              <a:gd name="connsiteY5" fmla="*/ 2843344 h 4888712"/>
              <a:gd name="connsiteX6" fmla="*/ 4262830 w 12227736"/>
              <a:gd name="connsiteY6" fmla="*/ 3420859 h 4888712"/>
              <a:gd name="connsiteX7" fmla="*/ 2674662 w 12227736"/>
              <a:gd name="connsiteY7" fmla="*/ 3493049 h 4888712"/>
              <a:gd name="connsiteX8" fmla="*/ 1399315 w 12227736"/>
              <a:gd name="connsiteY8" fmla="*/ 3517113 h 4888712"/>
              <a:gd name="connsiteX9" fmla="*/ 99905 w 12227736"/>
              <a:gd name="connsiteY9" fmla="*/ 3661491 h 4888712"/>
              <a:gd name="connsiteX10" fmla="*/ 27716 w 12227736"/>
              <a:gd name="connsiteY10" fmla="*/ 4888712 h 4888712"/>
              <a:gd name="connsiteX0" fmla="*/ 12227736 w 12227736"/>
              <a:gd name="connsiteY0" fmla="*/ 244523 h 4972996"/>
              <a:gd name="connsiteX1" fmla="*/ 10952388 w 12227736"/>
              <a:gd name="connsiteY1" fmla="*/ 3891 h 4972996"/>
              <a:gd name="connsiteX2" fmla="*/ 9364220 w 12227736"/>
              <a:gd name="connsiteY2" fmla="*/ 412964 h 4972996"/>
              <a:gd name="connsiteX3" fmla="*/ 8185126 w 12227736"/>
              <a:gd name="connsiteY3" fmla="*/ 1207049 h 4972996"/>
              <a:gd name="connsiteX4" fmla="*/ 7222599 w 12227736"/>
              <a:gd name="connsiteY4" fmla="*/ 2025197 h 4972996"/>
              <a:gd name="connsiteX5" fmla="*/ 6187883 w 12227736"/>
              <a:gd name="connsiteY5" fmla="*/ 2843344 h 4972996"/>
              <a:gd name="connsiteX6" fmla="*/ 4262830 w 12227736"/>
              <a:gd name="connsiteY6" fmla="*/ 3420859 h 4972996"/>
              <a:gd name="connsiteX7" fmla="*/ 2674662 w 12227736"/>
              <a:gd name="connsiteY7" fmla="*/ 3493049 h 4972996"/>
              <a:gd name="connsiteX8" fmla="*/ 1399315 w 12227736"/>
              <a:gd name="connsiteY8" fmla="*/ 3517113 h 4972996"/>
              <a:gd name="connsiteX9" fmla="*/ 99905 w 12227736"/>
              <a:gd name="connsiteY9" fmla="*/ 3661491 h 4972996"/>
              <a:gd name="connsiteX10" fmla="*/ 27716 w 12227736"/>
              <a:gd name="connsiteY10" fmla="*/ 4888712 h 4972996"/>
              <a:gd name="connsiteX11" fmla="*/ 27715 w 12227736"/>
              <a:gd name="connsiteY11" fmla="*/ 4864648 h 4972996"/>
              <a:gd name="connsiteX0" fmla="*/ 12227736 w 12275862"/>
              <a:gd name="connsiteY0" fmla="*/ 244523 h 4978958"/>
              <a:gd name="connsiteX1" fmla="*/ 10952388 w 12275862"/>
              <a:gd name="connsiteY1" fmla="*/ 3891 h 4978958"/>
              <a:gd name="connsiteX2" fmla="*/ 9364220 w 12275862"/>
              <a:gd name="connsiteY2" fmla="*/ 412964 h 4978958"/>
              <a:gd name="connsiteX3" fmla="*/ 8185126 w 12275862"/>
              <a:gd name="connsiteY3" fmla="*/ 1207049 h 4978958"/>
              <a:gd name="connsiteX4" fmla="*/ 7222599 w 12275862"/>
              <a:gd name="connsiteY4" fmla="*/ 2025197 h 4978958"/>
              <a:gd name="connsiteX5" fmla="*/ 6187883 w 12275862"/>
              <a:gd name="connsiteY5" fmla="*/ 2843344 h 4978958"/>
              <a:gd name="connsiteX6" fmla="*/ 4262830 w 12275862"/>
              <a:gd name="connsiteY6" fmla="*/ 3420859 h 4978958"/>
              <a:gd name="connsiteX7" fmla="*/ 2674662 w 12275862"/>
              <a:gd name="connsiteY7" fmla="*/ 3493049 h 4978958"/>
              <a:gd name="connsiteX8" fmla="*/ 1399315 w 12275862"/>
              <a:gd name="connsiteY8" fmla="*/ 3517113 h 4978958"/>
              <a:gd name="connsiteX9" fmla="*/ 99905 w 12275862"/>
              <a:gd name="connsiteY9" fmla="*/ 3661491 h 4978958"/>
              <a:gd name="connsiteX10" fmla="*/ 27716 w 12275862"/>
              <a:gd name="connsiteY10" fmla="*/ 4888712 h 4978958"/>
              <a:gd name="connsiteX11" fmla="*/ 12275862 w 12275862"/>
              <a:gd name="connsiteY11" fmla="*/ 4888711 h 4978958"/>
              <a:gd name="connsiteX0" fmla="*/ 12227736 w 13190069"/>
              <a:gd name="connsiteY0" fmla="*/ 244523 h 4978958"/>
              <a:gd name="connsiteX1" fmla="*/ 10952388 w 13190069"/>
              <a:gd name="connsiteY1" fmla="*/ 3891 h 4978958"/>
              <a:gd name="connsiteX2" fmla="*/ 9364220 w 13190069"/>
              <a:gd name="connsiteY2" fmla="*/ 412964 h 4978958"/>
              <a:gd name="connsiteX3" fmla="*/ 8185126 w 13190069"/>
              <a:gd name="connsiteY3" fmla="*/ 1207049 h 4978958"/>
              <a:gd name="connsiteX4" fmla="*/ 7222599 w 13190069"/>
              <a:gd name="connsiteY4" fmla="*/ 2025197 h 4978958"/>
              <a:gd name="connsiteX5" fmla="*/ 6187883 w 13190069"/>
              <a:gd name="connsiteY5" fmla="*/ 2843344 h 4978958"/>
              <a:gd name="connsiteX6" fmla="*/ 4262830 w 13190069"/>
              <a:gd name="connsiteY6" fmla="*/ 3420859 h 4978958"/>
              <a:gd name="connsiteX7" fmla="*/ 2674662 w 13190069"/>
              <a:gd name="connsiteY7" fmla="*/ 3493049 h 4978958"/>
              <a:gd name="connsiteX8" fmla="*/ 1399315 w 13190069"/>
              <a:gd name="connsiteY8" fmla="*/ 3517113 h 4978958"/>
              <a:gd name="connsiteX9" fmla="*/ 99905 w 13190069"/>
              <a:gd name="connsiteY9" fmla="*/ 3661491 h 4978958"/>
              <a:gd name="connsiteX10" fmla="*/ 27716 w 13190069"/>
              <a:gd name="connsiteY10" fmla="*/ 4888712 h 4978958"/>
              <a:gd name="connsiteX11" fmla="*/ 12275862 w 13190069"/>
              <a:gd name="connsiteY11" fmla="*/ 4888711 h 4978958"/>
              <a:gd name="connsiteX12" fmla="*/ 12299925 w 13190069"/>
              <a:gd name="connsiteY12" fmla="*/ 4840585 h 4978958"/>
              <a:gd name="connsiteX0" fmla="*/ 12227736 w 13171515"/>
              <a:gd name="connsiteY0" fmla="*/ 244523 h 4978958"/>
              <a:gd name="connsiteX1" fmla="*/ 10952388 w 13171515"/>
              <a:gd name="connsiteY1" fmla="*/ 3891 h 4978958"/>
              <a:gd name="connsiteX2" fmla="*/ 9364220 w 13171515"/>
              <a:gd name="connsiteY2" fmla="*/ 412964 h 4978958"/>
              <a:gd name="connsiteX3" fmla="*/ 8185126 w 13171515"/>
              <a:gd name="connsiteY3" fmla="*/ 1207049 h 4978958"/>
              <a:gd name="connsiteX4" fmla="*/ 7222599 w 13171515"/>
              <a:gd name="connsiteY4" fmla="*/ 2025197 h 4978958"/>
              <a:gd name="connsiteX5" fmla="*/ 6187883 w 13171515"/>
              <a:gd name="connsiteY5" fmla="*/ 2843344 h 4978958"/>
              <a:gd name="connsiteX6" fmla="*/ 4262830 w 13171515"/>
              <a:gd name="connsiteY6" fmla="*/ 3420859 h 4978958"/>
              <a:gd name="connsiteX7" fmla="*/ 2674662 w 13171515"/>
              <a:gd name="connsiteY7" fmla="*/ 3493049 h 4978958"/>
              <a:gd name="connsiteX8" fmla="*/ 1399315 w 13171515"/>
              <a:gd name="connsiteY8" fmla="*/ 3517113 h 4978958"/>
              <a:gd name="connsiteX9" fmla="*/ 99905 w 13171515"/>
              <a:gd name="connsiteY9" fmla="*/ 3661491 h 4978958"/>
              <a:gd name="connsiteX10" fmla="*/ 27716 w 13171515"/>
              <a:gd name="connsiteY10" fmla="*/ 4888712 h 4978958"/>
              <a:gd name="connsiteX11" fmla="*/ 12275862 w 13171515"/>
              <a:gd name="connsiteY11" fmla="*/ 4888711 h 4978958"/>
              <a:gd name="connsiteX12" fmla="*/ 12227736 w 13171515"/>
              <a:gd name="connsiteY12" fmla="*/ 244522 h 4978958"/>
              <a:gd name="connsiteX0" fmla="*/ 12227736 w 13171515"/>
              <a:gd name="connsiteY0" fmla="*/ 244523 h 4978958"/>
              <a:gd name="connsiteX1" fmla="*/ 10952388 w 13171515"/>
              <a:gd name="connsiteY1" fmla="*/ 3891 h 4978958"/>
              <a:gd name="connsiteX2" fmla="*/ 9364220 w 13171515"/>
              <a:gd name="connsiteY2" fmla="*/ 412964 h 4978958"/>
              <a:gd name="connsiteX3" fmla="*/ 8185126 w 13171515"/>
              <a:gd name="connsiteY3" fmla="*/ 1207049 h 4978958"/>
              <a:gd name="connsiteX4" fmla="*/ 7222599 w 13171515"/>
              <a:gd name="connsiteY4" fmla="*/ 2025197 h 4978958"/>
              <a:gd name="connsiteX5" fmla="*/ 6187883 w 13171515"/>
              <a:gd name="connsiteY5" fmla="*/ 2843344 h 4978958"/>
              <a:gd name="connsiteX6" fmla="*/ 4262830 w 13171515"/>
              <a:gd name="connsiteY6" fmla="*/ 3420859 h 4978958"/>
              <a:gd name="connsiteX7" fmla="*/ 2674662 w 13171515"/>
              <a:gd name="connsiteY7" fmla="*/ 3493049 h 4978958"/>
              <a:gd name="connsiteX8" fmla="*/ 1399315 w 13171515"/>
              <a:gd name="connsiteY8" fmla="*/ 3517113 h 4978958"/>
              <a:gd name="connsiteX9" fmla="*/ 99905 w 13171515"/>
              <a:gd name="connsiteY9" fmla="*/ 3661491 h 4978958"/>
              <a:gd name="connsiteX10" fmla="*/ 27716 w 13171515"/>
              <a:gd name="connsiteY10" fmla="*/ 4888712 h 4978958"/>
              <a:gd name="connsiteX11" fmla="*/ 12275862 w 13171515"/>
              <a:gd name="connsiteY11" fmla="*/ 4888711 h 4978958"/>
              <a:gd name="connsiteX12" fmla="*/ 12227736 w 13171515"/>
              <a:gd name="connsiteY12" fmla="*/ 244522 h 4978958"/>
              <a:gd name="connsiteX13" fmla="*/ 12227736 w 13171515"/>
              <a:gd name="connsiteY13" fmla="*/ 244523 h 4978958"/>
              <a:gd name="connsiteX0" fmla="*/ 12227736 w 13171515"/>
              <a:gd name="connsiteY0" fmla="*/ 242688 h 4977123"/>
              <a:gd name="connsiteX1" fmla="*/ 10952388 w 13171515"/>
              <a:gd name="connsiteY1" fmla="*/ 2056 h 4977123"/>
              <a:gd name="connsiteX2" fmla="*/ 9364220 w 13171515"/>
              <a:gd name="connsiteY2" fmla="*/ 411129 h 4977123"/>
              <a:gd name="connsiteX3" fmla="*/ 8185126 w 13171515"/>
              <a:gd name="connsiteY3" fmla="*/ 1205214 h 4977123"/>
              <a:gd name="connsiteX4" fmla="*/ 7222599 w 13171515"/>
              <a:gd name="connsiteY4" fmla="*/ 2023362 h 4977123"/>
              <a:gd name="connsiteX5" fmla="*/ 6187883 w 13171515"/>
              <a:gd name="connsiteY5" fmla="*/ 2841509 h 4977123"/>
              <a:gd name="connsiteX6" fmla="*/ 4262830 w 13171515"/>
              <a:gd name="connsiteY6" fmla="*/ 3419024 h 4977123"/>
              <a:gd name="connsiteX7" fmla="*/ 2674662 w 13171515"/>
              <a:gd name="connsiteY7" fmla="*/ 3491214 h 4977123"/>
              <a:gd name="connsiteX8" fmla="*/ 1399315 w 13171515"/>
              <a:gd name="connsiteY8" fmla="*/ 3515278 h 4977123"/>
              <a:gd name="connsiteX9" fmla="*/ 99905 w 13171515"/>
              <a:gd name="connsiteY9" fmla="*/ 3659656 h 4977123"/>
              <a:gd name="connsiteX10" fmla="*/ 27716 w 13171515"/>
              <a:gd name="connsiteY10" fmla="*/ 4886877 h 4977123"/>
              <a:gd name="connsiteX11" fmla="*/ 12275862 w 13171515"/>
              <a:gd name="connsiteY11" fmla="*/ 4886876 h 4977123"/>
              <a:gd name="connsiteX12" fmla="*/ 12227736 w 13171515"/>
              <a:gd name="connsiteY12" fmla="*/ 242687 h 4977123"/>
              <a:gd name="connsiteX13" fmla="*/ 12227736 w 13171515"/>
              <a:gd name="connsiteY13" fmla="*/ 242688 h 4977123"/>
              <a:gd name="connsiteX0" fmla="*/ 12227736 w 13171515"/>
              <a:gd name="connsiteY0" fmla="*/ 242688 h 4977123"/>
              <a:gd name="connsiteX1" fmla="*/ 10952388 w 13171515"/>
              <a:gd name="connsiteY1" fmla="*/ 2056 h 4977123"/>
              <a:gd name="connsiteX2" fmla="*/ 9364220 w 13171515"/>
              <a:gd name="connsiteY2" fmla="*/ 411129 h 4977123"/>
              <a:gd name="connsiteX3" fmla="*/ 8185126 w 13171515"/>
              <a:gd name="connsiteY3" fmla="*/ 1205214 h 4977123"/>
              <a:gd name="connsiteX4" fmla="*/ 7222599 w 13171515"/>
              <a:gd name="connsiteY4" fmla="*/ 2023362 h 4977123"/>
              <a:gd name="connsiteX5" fmla="*/ 6187883 w 13171515"/>
              <a:gd name="connsiteY5" fmla="*/ 2841509 h 4977123"/>
              <a:gd name="connsiteX6" fmla="*/ 4262830 w 13171515"/>
              <a:gd name="connsiteY6" fmla="*/ 3419024 h 4977123"/>
              <a:gd name="connsiteX7" fmla="*/ 2674662 w 13171515"/>
              <a:gd name="connsiteY7" fmla="*/ 3491214 h 4977123"/>
              <a:gd name="connsiteX8" fmla="*/ 1399315 w 13171515"/>
              <a:gd name="connsiteY8" fmla="*/ 3515278 h 4977123"/>
              <a:gd name="connsiteX9" fmla="*/ 99905 w 13171515"/>
              <a:gd name="connsiteY9" fmla="*/ 3659656 h 4977123"/>
              <a:gd name="connsiteX10" fmla="*/ 27716 w 13171515"/>
              <a:gd name="connsiteY10" fmla="*/ 4886877 h 4977123"/>
              <a:gd name="connsiteX11" fmla="*/ 12275862 w 13171515"/>
              <a:gd name="connsiteY11" fmla="*/ 4886876 h 4977123"/>
              <a:gd name="connsiteX12" fmla="*/ 12227736 w 13171515"/>
              <a:gd name="connsiteY12" fmla="*/ 242687 h 4977123"/>
              <a:gd name="connsiteX13" fmla="*/ 12227736 w 13171515"/>
              <a:gd name="connsiteY13" fmla="*/ 242688 h 4977123"/>
              <a:gd name="connsiteX0" fmla="*/ 12227736 w 12288870"/>
              <a:gd name="connsiteY0" fmla="*/ 242688 h 4977123"/>
              <a:gd name="connsiteX1" fmla="*/ 10952388 w 12288870"/>
              <a:gd name="connsiteY1" fmla="*/ 2056 h 4977123"/>
              <a:gd name="connsiteX2" fmla="*/ 9364220 w 12288870"/>
              <a:gd name="connsiteY2" fmla="*/ 411129 h 4977123"/>
              <a:gd name="connsiteX3" fmla="*/ 8185126 w 12288870"/>
              <a:gd name="connsiteY3" fmla="*/ 1205214 h 4977123"/>
              <a:gd name="connsiteX4" fmla="*/ 7222599 w 12288870"/>
              <a:gd name="connsiteY4" fmla="*/ 2023362 h 4977123"/>
              <a:gd name="connsiteX5" fmla="*/ 6187883 w 12288870"/>
              <a:gd name="connsiteY5" fmla="*/ 2841509 h 4977123"/>
              <a:gd name="connsiteX6" fmla="*/ 4262830 w 12288870"/>
              <a:gd name="connsiteY6" fmla="*/ 3419024 h 4977123"/>
              <a:gd name="connsiteX7" fmla="*/ 2674662 w 12288870"/>
              <a:gd name="connsiteY7" fmla="*/ 3491214 h 4977123"/>
              <a:gd name="connsiteX8" fmla="*/ 1399315 w 12288870"/>
              <a:gd name="connsiteY8" fmla="*/ 3515278 h 4977123"/>
              <a:gd name="connsiteX9" fmla="*/ 99905 w 12288870"/>
              <a:gd name="connsiteY9" fmla="*/ 3659656 h 4977123"/>
              <a:gd name="connsiteX10" fmla="*/ 27716 w 12288870"/>
              <a:gd name="connsiteY10" fmla="*/ 4886877 h 4977123"/>
              <a:gd name="connsiteX11" fmla="*/ 12275862 w 12288870"/>
              <a:gd name="connsiteY11" fmla="*/ 4886876 h 4977123"/>
              <a:gd name="connsiteX12" fmla="*/ 12227736 w 12288870"/>
              <a:gd name="connsiteY12" fmla="*/ 242687 h 4977123"/>
              <a:gd name="connsiteX13" fmla="*/ 12227736 w 12288870"/>
              <a:gd name="connsiteY13" fmla="*/ 242688 h 4977123"/>
              <a:gd name="connsiteX0" fmla="*/ 12372363 w 12372363"/>
              <a:gd name="connsiteY0" fmla="*/ 289695 h 4976003"/>
              <a:gd name="connsiteX1" fmla="*/ 10952388 w 12372363"/>
              <a:gd name="connsiteY1" fmla="*/ 936 h 4976003"/>
              <a:gd name="connsiteX2" fmla="*/ 9364220 w 12372363"/>
              <a:gd name="connsiteY2" fmla="*/ 410009 h 4976003"/>
              <a:gd name="connsiteX3" fmla="*/ 8185126 w 12372363"/>
              <a:gd name="connsiteY3" fmla="*/ 1204094 h 4976003"/>
              <a:gd name="connsiteX4" fmla="*/ 7222599 w 12372363"/>
              <a:gd name="connsiteY4" fmla="*/ 2022242 h 4976003"/>
              <a:gd name="connsiteX5" fmla="*/ 6187883 w 12372363"/>
              <a:gd name="connsiteY5" fmla="*/ 2840389 h 4976003"/>
              <a:gd name="connsiteX6" fmla="*/ 4262830 w 12372363"/>
              <a:gd name="connsiteY6" fmla="*/ 3417904 h 4976003"/>
              <a:gd name="connsiteX7" fmla="*/ 2674662 w 12372363"/>
              <a:gd name="connsiteY7" fmla="*/ 3490094 h 4976003"/>
              <a:gd name="connsiteX8" fmla="*/ 1399315 w 12372363"/>
              <a:gd name="connsiteY8" fmla="*/ 3514158 h 4976003"/>
              <a:gd name="connsiteX9" fmla="*/ 99905 w 12372363"/>
              <a:gd name="connsiteY9" fmla="*/ 3658536 h 4976003"/>
              <a:gd name="connsiteX10" fmla="*/ 27716 w 12372363"/>
              <a:gd name="connsiteY10" fmla="*/ 4885757 h 4976003"/>
              <a:gd name="connsiteX11" fmla="*/ 12275862 w 12372363"/>
              <a:gd name="connsiteY11" fmla="*/ 4885756 h 4976003"/>
              <a:gd name="connsiteX12" fmla="*/ 12227736 w 12372363"/>
              <a:gd name="connsiteY12" fmla="*/ 241567 h 4976003"/>
              <a:gd name="connsiteX13" fmla="*/ 12372363 w 12372363"/>
              <a:gd name="connsiteY13" fmla="*/ 289695 h 4976003"/>
              <a:gd name="connsiteX0" fmla="*/ 12372363 w 12462861"/>
              <a:gd name="connsiteY0" fmla="*/ 289843 h 4976151"/>
              <a:gd name="connsiteX1" fmla="*/ 10952388 w 12462861"/>
              <a:gd name="connsiteY1" fmla="*/ 1084 h 4976151"/>
              <a:gd name="connsiteX2" fmla="*/ 9364220 w 12462861"/>
              <a:gd name="connsiteY2" fmla="*/ 410157 h 4976151"/>
              <a:gd name="connsiteX3" fmla="*/ 8185126 w 12462861"/>
              <a:gd name="connsiteY3" fmla="*/ 1204242 h 4976151"/>
              <a:gd name="connsiteX4" fmla="*/ 7222599 w 12462861"/>
              <a:gd name="connsiteY4" fmla="*/ 2022390 h 4976151"/>
              <a:gd name="connsiteX5" fmla="*/ 6187883 w 12462861"/>
              <a:gd name="connsiteY5" fmla="*/ 2840537 h 4976151"/>
              <a:gd name="connsiteX6" fmla="*/ 4262830 w 12462861"/>
              <a:gd name="connsiteY6" fmla="*/ 3418052 h 4976151"/>
              <a:gd name="connsiteX7" fmla="*/ 2674662 w 12462861"/>
              <a:gd name="connsiteY7" fmla="*/ 3490242 h 4976151"/>
              <a:gd name="connsiteX8" fmla="*/ 1399315 w 12462861"/>
              <a:gd name="connsiteY8" fmla="*/ 3514306 h 4976151"/>
              <a:gd name="connsiteX9" fmla="*/ 99905 w 12462861"/>
              <a:gd name="connsiteY9" fmla="*/ 3658684 h 4976151"/>
              <a:gd name="connsiteX10" fmla="*/ 27716 w 12462861"/>
              <a:gd name="connsiteY10" fmla="*/ 4885905 h 4976151"/>
              <a:gd name="connsiteX11" fmla="*/ 12275862 w 12462861"/>
              <a:gd name="connsiteY11" fmla="*/ 4885904 h 4976151"/>
              <a:gd name="connsiteX12" fmla="*/ 12311005 w 12462861"/>
              <a:gd name="connsiteY12" fmla="*/ 269424 h 4976151"/>
              <a:gd name="connsiteX13" fmla="*/ 12372363 w 12462861"/>
              <a:gd name="connsiteY13" fmla="*/ 289843 h 4976151"/>
              <a:gd name="connsiteX0" fmla="*/ 12298345 w 12407347"/>
              <a:gd name="connsiteY0" fmla="*/ 262817 h 4976834"/>
              <a:gd name="connsiteX1" fmla="*/ 10952388 w 12407347"/>
              <a:gd name="connsiteY1" fmla="*/ 1767 h 4976834"/>
              <a:gd name="connsiteX2" fmla="*/ 9364220 w 12407347"/>
              <a:gd name="connsiteY2" fmla="*/ 410840 h 4976834"/>
              <a:gd name="connsiteX3" fmla="*/ 8185126 w 12407347"/>
              <a:gd name="connsiteY3" fmla="*/ 1204925 h 4976834"/>
              <a:gd name="connsiteX4" fmla="*/ 7222599 w 12407347"/>
              <a:gd name="connsiteY4" fmla="*/ 2023073 h 4976834"/>
              <a:gd name="connsiteX5" fmla="*/ 6187883 w 12407347"/>
              <a:gd name="connsiteY5" fmla="*/ 2841220 h 4976834"/>
              <a:gd name="connsiteX6" fmla="*/ 4262830 w 12407347"/>
              <a:gd name="connsiteY6" fmla="*/ 3418735 h 4976834"/>
              <a:gd name="connsiteX7" fmla="*/ 2674662 w 12407347"/>
              <a:gd name="connsiteY7" fmla="*/ 3490925 h 4976834"/>
              <a:gd name="connsiteX8" fmla="*/ 1399315 w 12407347"/>
              <a:gd name="connsiteY8" fmla="*/ 3514989 h 4976834"/>
              <a:gd name="connsiteX9" fmla="*/ 99905 w 12407347"/>
              <a:gd name="connsiteY9" fmla="*/ 3659367 h 4976834"/>
              <a:gd name="connsiteX10" fmla="*/ 27716 w 12407347"/>
              <a:gd name="connsiteY10" fmla="*/ 4886588 h 4976834"/>
              <a:gd name="connsiteX11" fmla="*/ 12275862 w 12407347"/>
              <a:gd name="connsiteY11" fmla="*/ 4886587 h 4976834"/>
              <a:gd name="connsiteX12" fmla="*/ 12311005 w 12407347"/>
              <a:gd name="connsiteY12" fmla="*/ 270107 h 4976834"/>
              <a:gd name="connsiteX13" fmla="*/ 12298345 w 12407347"/>
              <a:gd name="connsiteY13" fmla="*/ 262817 h 4976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407347" h="4976834">
                <a:moveTo>
                  <a:pt x="12298345" y="262817"/>
                </a:moveTo>
                <a:cubicBezTo>
                  <a:pt x="12071909" y="218094"/>
                  <a:pt x="11441409" y="-22904"/>
                  <a:pt x="10952388" y="1767"/>
                </a:cubicBezTo>
                <a:cubicBezTo>
                  <a:pt x="10463367" y="26438"/>
                  <a:pt x="9825430" y="210314"/>
                  <a:pt x="9364220" y="410840"/>
                </a:cubicBezTo>
                <a:cubicBezTo>
                  <a:pt x="8903010" y="611366"/>
                  <a:pt x="8542063" y="936219"/>
                  <a:pt x="8185126" y="1204925"/>
                </a:cubicBezTo>
                <a:cubicBezTo>
                  <a:pt x="7828189" y="1473631"/>
                  <a:pt x="7555473" y="1750357"/>
                  <a:pt x="7222599" y="2023073"/>
                </a:cubicBezTo>
                <a:cubicBezTo>
                  <a:pt x="6889725" y="2295789"/>
                  <a:pt x="6681178" y="2608610"/>
                  <a:pt x="6187883" y="2841220"/>
                </a:cubicBezTo>
                <a:cubicBezTo>
                  <a:pt x="5694588" y="3073830"/>
                  <a:pt x="4848367" y="3310451"/>
                  <a:pt x="4262830" y="3418735"/>
                </a:cubicBezTo>
                <a:cubicBezTo>
                  <a:pt x="3677293" y="3527019"/>
                  <a:pt x="3151915" y="3474883"/>
                  <a:pt x="2674662" y="3490925"/>
                </a:cubicBezTo>
                <a:cubicBezTo>
                  <a:pt x="2197409" y="3506967"/>
                  <a:pt x="1828441" y="3486915"/>
                  <a:pt x="1399315" y="3514989"/>
                </a:cubicBezTo>
                <a:cubicBezTo>
                  <a:pt x="970189" y="3543063"/>
                  <a:pt x="312463" y="3619262"/>
                  <a:pt x="99905" y="3659367"/>
                </a:cubicBezTo>
                <a:cubicBezTo>
                  <a:pt x="-112653" y="3699472"/>
                  <a:pt x="89879" y="4882577"/>
                  <a:pt x="27716" y="4886588"/>
                </a:cubicBezTo>
                <a:cubicBezTo>
                  <a:pt x="15684" y="5087114"/>
                  <a:pt x="12275862" y="4891600"/>
                  <a:pt x="12275862" y="4886587"/>
                </a:cubicBezTo>
                <a:cubicBezTo>
                  <a:pt x="12323988" y="3410713"/>
                  <a:pt x="12305992" y="280133"/>
                  <a:pt x="12311005" y="270107"/>
                </a:cubicBezTo>
                <a:cubicBezTo>
                  <a:pt x="12331458" y="276913"/>
                  <a:pt x="12524781" y="307540"/>
                  <a:pt x="12298345" y="262817"/>
                </a:cubicBezTo>
                <a:close/>
              </a:path>
            </a:pathLst>
          </a:custGeom>
          <a:solidFill>
            <a:srgbClr val="C6EA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dirty="0"/>
              <a:t>        </a:t>
            </a:r>
          </a:p>
        </p:txBody>
      </p:sp>
      <p:sp>
        <p:nvSpPr>
          <p:cNvPr id="22" name="Rounded Rectangular Callout 21">
            <a:extLst>
              <a:ext uri="{FF2B5EF4-FFF2-40B4-BE49-F238E27FC236}">
                <a16:creationId xmlns:a16="http://schemas.microsoft.com/office/drawing/2014/main" id="{BBAF2F78-0E89-5E4F-8DB2-06FCBF3C7FB3}"/>
              </a:ext>
            </a:extLst>
          </p:cNvPr>
          <p:cNvSpPr/>
          <p:nvPr/>
        </p:nvSpPr>
        <p:spPr>
          <a:xfrm>
            <a:off x="9007368" y="1693829"/>
            <a:ext cx="2780523" cy="1604543"/>
          </a:xfrm>
          <a:prstGeom prst="wedgeRoundRectCallout">
            <a:avLst>
              <a:gd name="adj1" fmla="val 19889"/>
              <a:gd name="adj2" fmla="val 64369"/>
              <a:gd name="adj3" fmla="val 16667"/>
            </a:avLst>
          </a:prstGeom>
          <a:solidFill>
            <a:schemeClr val="bg1"/>
          </a:solidFill>
          <a:ln w="28575">
            <a:solidFill>
              <a:srgbClr val="F391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VN" sz="2400" dirty="0">
                <a:solidFill>
                  <a:schemeClr val="tx1"/>
                </a:solidFill>
              </a:rPr>
              <a:t>Chúng mình sẽ thực hiện nhữnng điều đã cam kết nhé!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F65C893-9D75-6A4C-9923-32A7216597E5}"/>
              </a:ext>
            </a:extLst>
          </p:cNvPr>
          <p:cNvGrpSpPr/>
          <p:nvPr/>
        </p:nvGrpSpPr>
        <p:grpSpPr>
          <a:xfrm>
            <a:off x="97258" y="591877"/>
            <a:ext cx="7967883" cy="3808445"/>
            <a:chOff x="1810413" y="1752600"/>
            <a:chExt cx="8313300" cy="3797763"/>
          </a:xfrm>
        </p:grpSpPr>
        <p:sp>
          <p:nvSpPr>
            <p:cNvPr id="24" name="Cloud 23">
              <a:extLst>
                <a:ext uri="{FF2B5EF4-FFF2-40B4-BE49-F238E27FC236}">
                  <a16:creationId xmlns:a16="http://schemas.microsoft.com/office/drawing/2014/main" id="{F1A4CB74-61A2-CC46-86B8-B97B3533059E}"/>
                </a:ext>
              </a:extLst>
            </p:cNvPr>
            <p:cNvSpPr/>
            <p:nvPr/>
          </p:nvSpPr>
          <p:spPr>
            <a:xfrm>
              <a:off x="3322263" y="1917952"/>
              <a:ext cx="6360302" cy="2971389"/>
            </a:xfrm>
            <a:prstGeom prst="cloud">
              <a:avLst/>
            </a:prstGeom>
            <a:solidFill>
              <a:srgbClr val="6CD0F5"/>
            </a:solidFill>
            <a:ln w="38100">
              <a:solidFill>
                <a:srgbClr val="6CD0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400"/>
            </a:p>
          </p:txBody>
        </p:sp>
        <p:sp>
          <p:nvSpPr>
            <p:cNvPr id="25" name="Cloud 24">
              <a:extLst>
                <a:ext uri="{FF2B5EF4-FFF2-40B4-BE49-F238E27FC236}">
                  <a16:creationId xmlns:a16="http://schemas.microsoft.com/office/drawing/2014/main" id="{D7A371F9-E2F6-3542-9E11-8531754D4949}"/>
                </a:ext>
              </a:extLst>
            </p:cNvPr>
            <p:cNvSpPr/>
            <p:nvPr/>
          </p:nvSpPr>
          <p:spPr>
            <a:xfrm>
              <a:off x="3127382" y="1937295"/>
              <a:ext cx="6996331" cy="3613068"/>
            </a:xfrm>
            <a:prstGeom prst="cloud">
              <a:avLst/>
            </a:prstGeom>
            <a:solidFill>
              <a:schemeClr val="bg1"/>
            </a:solidFill>
            <a:ln w="38100">
              <a:solidFill>
                <a:srgbClr val="6CD0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40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D2D57B0-B5C0-0642-B133-3B7CDFD5DB41}"/>
                </a:ext>
              </a:extLst>
            </p:cNvPr>
            <p:cNvSpPr txBox="1"/>
            <p:nvPr/>
          </p:nvSpPr>
          <p:spPr>
            <a:xfrm>
              <a:off x="4128521" y="2706150"/>
              <a:ext cx="5392313" cy="2116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3000" dirty="0">
                  <a:ln>
                    <a:solidFill>
                      <a:srgbClr val="3D871F"/>
                    </a:solidFill>
                  </a:ln>
                  <a:solidFill>
                    <a:srgbClr val="3D871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Khi tham gia hoạt động ở trường, nhớ giữ an toàn và phòng tránh nguy hiểm, rủi ro em nhé! </a:t>
              </a:r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D65390D5-EB74-C041-B420-6D899F5ECE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119" b="92453" l="1423" r="94309">
                          <a14:foregroundMark x1="1626" y1="31761" x2="36585" y2="32390"/>
                          <a14:foregroundMark x1="36585" y1="32390" x2="63415" y2="30189"/>
                          <a14:foregroundMark x1="63415" y1="30189" x2="70325" y2="30818"/>
                          <a14:foregroundMark x1="70325" y1="30189" x2="60976" y2="35535"/>
                          <a14:foregroundMark x1="60976" y1="35535" x2="26016" y2="73270"/>
                          <a14:foregroundMark x1="26016" y1="72956" x2="51220" y2="81447"/>
                          <a14:foregroundMark x1="51220" y1="81447" x2="58333" y2="86478"/>
                          <a14:foregroundMark x1="58333" y1="85849" x2="76016" y2="86478"/>
                          <a14:foregroundMark x1="76016" y1="86478" x2="85569" y2="83962"/>
                          <a14:foregroundMark x1="85569" y1="83333" x2="91667" y2="77044"/>
                          <a14:foregroundMark x1="91667" y1="77044" x2="95935" y2="56918"/>
                          <a14:foregroundMark x1="95935" y1="56918" x2="94512" y2="40566"/>
                          <a14:foregroundMark x1="94512" y1="40566" x2="85976" y2="19182"/>
                          <a14:foregroundMark x1="85976" y1="19182" x2="84350" y2="16352"/>
                          <a14:foregroundMark x1="65447" y1="12579" x2="65447" y2="12579"/>
                          <a14:foregroundMark x1="65854" y1="12264" x2="65854" y2="12264"/>
                          <a14:foregroundMark x1="51675" y1="13117" x2="34109" y2="14173"/>
                          <a14:foregroundMark x1="59916" y1="12621" x2="59729" y2="12632"/>
                          <a14:foregroundMark x1="65854" y1="12264" x2="62170" y2="12485"/>
                          <a14:foregroundMark x1="28237" y1="20621" x2="25000" y2="39937"/>
                          <a14:foregroundMark x1="25000" y1="39937" x2="19106" y2="51887"/>
                          <a14:foregroundMark x1="19106" y1="51258" x2="37602" y2="41195"/>
                          <a14:foregroundMark x1="15244" y1="70755" x2="15244" y2="70755"/>
                          <a14:foregroundMark x1="16463" y1="70440" x2="16463" y2="70440"/>
                          <a14:foregroundMark x1="15650" y1="66038" x2="15650" y2="63522"/>
                          <a14:foregroundMark x1="20528" y1="75472" x2="20528" y2="75472"/>
                          <a14:foregroundMark x1="21341" y1="77358" x2="27439" y2="83333"/>
                          <a14:foregroundMark x1="27439" y1="83333" x2="36179" y2="84591"/>
                          <a14:foregroundMark x1="36179" y1="84591" x2="42073" y2="90252"/>
                          <a14:foregroundMark x1="42073" y1="90252" x2="49187" y2="90881"/>
                          <a14:foregroundMark x1="49187" y1="90881" x2="55894" y2="90252"/>
                          <a14:foregroundMark x1="55894" y1="90252" x2="64024" y2="92453"/>
                          <a14:foregroundMark x1="64024" y1="92453" x2="69512" y2="90566"/>
                          <a14:foregroundMark x1="69512" y1="89937" x2="76626" y2="90566"/>
                          <a14:foregroundMark x1="76626" y1="90566" x2="89634" y2="83019"/>
                          <a14:foregroundMark x1="89634" y1="83019" x2="94919" y2="74214"/>
                          <a14:foregroundMark x1="94919" y1="74214" x2="97154" y2="51572"/>
                          <a14:foregroundMark x1="97154" y1="51572" x2="88618" y2="19811"/>
                          <a14:foregroundMark x1="88618" y1="19811" x2="79065" y2="16981"/>
                          <a14:foregroundMark x1="79065" y1="16981" x2="72764" y2="11635"/>
                          <a14:foregroundMark x1="72764" y1="11635" x2="62927" y2="10297"/>
                          <a14:foregroundMark x1="53302" y1="9541" x2="46341" y2="12579"/>
                          <a14:foregroundMark x1="5894" y1="30818" x2="6707" y2="18868"/>
                          <a14:foregroundMark x1="6707" y1="18868" x2="20732" y2="12579"/>
                          <a14:foregroundMark x1="20732" y1="12579" x2="25407" y2="17296"/>
                          <a14:foregroundMark x1="3659" y1="39937" x2="14837" y2="53774"/>
                          <a14:foregroundMark x1="15484" y1="53774" x2="16260" y2="53774"/>
                          <a14:foregroundMark x1="14837" y1="53774" x2="15280" y2="53774"/>
                          <a14:foregroundMark x1="20122" y1="27673" x2="19512" y2="30189"/>
                          <a14:backgroundMark x1="610" y1="34277" x2="610" y2="34277"/>
                          <a14:backgroundMark x1="14024" y1="72327" x2="15244" y2="68868"/>
                          <a14:backgroundMark x1="53659" y1="8805" x2="60366" y2="11321"/>
                          <a14:backgroundMark x1="60366" y1="11321" x2="63008" y2="10063"/>
                          <a14:backgroundMark x1="29065" y1="16352" x2="29065" y2="16352"/>
                          <a14:backgroundMark x1="29065" y1="16352" x2="33333" y2="13208"/>
                          <a14:backgroundMark x1="33333" y1="12893" x2="33537" y2="13522"/>
                          <a14:backgroundMark x1="33537" y1="13208" x2="28455" y2="17296"/>
                          <a14:backgroundMark x1="28659" y1="16667" x2="33333" y2="14151"/>
                          <a14:backgroundMark x1="33333" y1="13836" x2="33130" y2="12579"/>
                          <a14:backgroundMark x1="16260" y1="60692" x2="15041" y2="61635"/>
                          <a14:backgroundMark x1="15041" y1="61006" x2="16260" y2="56289"/>
                          <a14:backgroundMark x1="16260" y1="55660" x2="16057" y2="55660"/>
                          <a14:backgroundMark x1="96748" y1="11950" x2="96748" y2="11950"/>
                        </a14:backgroundRemoval>
                      </a14:imgEffect>
                      <a14:imgEffect>
                        <a14:sharpenSoften amount="19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5468" b="37410"/>
            <a:stretch/>
          </p:blipFill>
          <p:spPr>
            <a:xfrm>
              <a:off x="1810413" y="1752600"/>
              <a:ext cx="2434539" cy="2852057"/>
            </a:xfrm>
            <a:prstGeom prst="ellipse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18292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6A67D93-BD84-4168-BC2A-96DEEC6C1B73}"/>
              </a:ext>
            </a:extLst>
          </p:cNvPr>
          <p:cNvSpPr/>
          <p:nvPr/>
        </p:nvSpPr>
        <p:spPr>
          <a:xfrm>
            <a:off x="95844" y="2354622"/>
            <a:ext cx="9928049" cy="2062103"/>
          </a:xfrm>
          <a:prstGeom prst="rect">
            <a:avLst/>
          </a:prstGeom>
          <a:solidFill>
            <a:srgbClr val="FFC000">
              <a:alpha val="73000"/>
            </a:srgb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3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Exclamation Mark Icon In Comic Style. Danger Alarm Vector Cartoon  Illustration Pictogram. Caution Risk Business Concept Splash Stock Vector -  Illustration of exclamation, risk: 160915572">
            <a:extLst>
              <a:ext uri="{FF2B5EF4-FFF2-40B4-BE49-F238E27FC236}">
                <a16:creationId xmlns:a16="http://schemas.microsoft.com/office/drawing/2014/main" id="{D61A6B29-E244-1A41-BE1A-FF6CC27D38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4501" y="1526653"/>
            <a:ext cx="3631721" cy="363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50DF778-B343-EF44-9736-2EA67EBC30DE}"/>
              </a:ext>
            </a:extLst>
          </p:cNvPr>
          <p:cNvSpPr/>
          <p:nvPr/>
        </p:nvSpPr>
        <p:spPr>
          <a:xfrm>
            <a:off x="598097" y="2803904"/>
            <a:ext cx="87701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hiểm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ở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VN" sz="3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D07006-6F7B-4C4F-A308-7B8C9DBF440A}"/>
              </a:ext>
            </a:extLst>
          </p:cNvPr>
          <p:cNvSpPr/>
          <p:nvPr/>
        </p:nvSpPr>
        <p:spPr>
          <a:xfrm>
            <a:off x="598097" y="3019347"/>
            <a:ext cx="87701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xảy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huống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3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VN" sz="36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241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20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6" presetClass="emph" presetSubtype="0" repeatCount="3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" dur="500" tmFilter="0, 0; .2, .5; .8, .5; 1, 0"/>
                                            <p:tgtEl>
                                              <p:spTgt spid="205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1" dur="250" autoRev="1" fill="hold"/>
                                            <p:tgtEl>
                                              <p:spTgt spid="205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voltag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" fill="hold">
                          <p:stCondLst>
                            <p:cond delay="indefinite"/>
                          </p:stCondLst>
                          <p:childTnLst>
                            <p:par>
                              <p:cTn id="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" presetID="2" presetClass="entr" presetSubtype="2" fill="hold" grpId="1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6" dur="12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7" dur="12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0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1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1" animBg="1"/>
          <p:bldP spid="2" grpId="0"/>
          <p:bldP spid="2" grpId="1"/>
          <p:bldP spid="7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20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6" presetClass="emph" presetSubtype="0" repeatCount="3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" dur="500" tmFilter="0, 0; .2, .5; .8, .5; 1, 0"/>
                                            <p:tgtEl>
                                              <p:spTgt spid="205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1" dur="250" autoRev="1" fill="hold"/>
                                            <p:tgtEl>
                                              <p:spTgt spid="205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voltag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" fill="hold">
                          <p:stCondLst>
                            <p:cond delay="indefinite"/>
                          </p:stCondLst>
                          <p:childTnLst>
                            <p:par>
                              <p:cTn id="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" presetID="2" presetClass="entr" presetSubtype="2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12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12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1" animBg="1"/>
          <p:bldP spid="2" grpId="0"/>
          <p:bldP spid="2" grpId="1"/>
          <p:bldP spid="7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E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05BA09A-740D-3349-8649-51F83FEAB6D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52882" y="191859"/>
            <a:ext cx="849467" cy="998883"/>
          </a:xfrm>
          <a:prstGeom prst="roundRect">
            <a:avLst>
              <a:gd name="adj" fmla="val 48820"/>
            </a:avLst>
          </a:prstGeom>
        </p:spPr>
      </p:pic>
      <p:sp>
        <p:nvSpPr>
          <p:cNvPr id="42" name="Google Shape;124;p17">
            <a:extLst>
              <a:ext uri="{FF2B5EF4-FFF2-40B4-BE49-F238E27FC236}">
                <a16:creationId xmlns:a16="http://schemas.microsoft.com/office/drawing/2014/main" id="{1695AE45-FEDD-2940-AC31-5168F5B6734A}"/>
              </a:ext>
            </a:extLst>
          </p:cNvPr>
          <p:cNvSpPr/>
          <p:nvPr/>
        </p:nvSpPr>
        <p:spPr>
          <a:xfrm rot="16200000" flipV="1">
            <a:off x="897015" y="-927856"/>
            <a:ext cx="1395735" cy="3239990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2FBFC8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C2BDC6-612C-C34E-9558-C9BE65A114F5}"/>
              </a:ext>
            </a:extLst>
          </p:cNvPr>
          <p:cNvSpPr txBox="1"/>
          <p:nvPr/>
        </p:nvSpPr>
        <p:spPr>
          <a:xfrm>
            <a:off x="0" y="101535"/>
            <a:ext cx="2940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chemeClr val="bg1"/>
                </a:solidFill>
                <a:latin typeface="UTM Cooper Black" panose="02040603050506020204" pitchFamily="18" charset="0"/>
              </a:rPr>
              <a:t>KHÁM PHÁ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69A8F8-E0D2-FB4C-B403-20F2878111AF}"/>
              </a:ext>
            </a:extLst>
          </p:cNvPr>
          <p:cNvSpPr txBox="1"/>
          <p:nvPr/>
        </p:nvSpPr>
        <p:spPr>
          <a:xfrm>
            <a:off x="4148069" y="270812"/>
            <a:ext cx="74635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Quan </a:t>
            </a:r>
            <a:r>
              <a:rPr lang="en-US" sz="2800" dirty="0" err="1"/>
              <a:t>sát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 </a:t>
            </a:r>
            <a:r>
              <a:rPr lang="en-US" sz="2800" dirty="0" err="1"/>
              <a:t>tình</a:t>
            </a:r>
            <a:r>
              <a:rPr lang="en-US" sz="2800" dirty="0"/>
              <a:t> </a:t>
            </a:r>
            <a:r>
              <a:rPr lang="en-US" sz="2800" dirty="0" err="1"/>
              <a:t>huống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đây</a:t>
            </a:r>
            <a:r>
              <a:rPr lang="en-US" sz="2800" dirty="0"/>
              <a:t> </a:t>
            </a:r>
            <a:r>
              <a:rPr lang="en-US" sz="2800" dirty="0" err="1"/>
              <a:t>nguy</a:t>
            </a:r>
            <a:r>
              <a:rPr lang="en-US" sz="2800" dirty="0"/>
              <a:t> </a:t>
            </a:r>
            <a:r>
              <a:rPr lang="en-US" sz="2800" dirty="0" err="1"/>
              <a:t>hiểm</a:t>
            </a:r>
            <a:r>
              <a:rPr lang="en-US" sz="2800" dirty="0"/>
              <a:t>? </a:t>
            </a:r>
            <a:r>
              <a:rPr lang="en-US" sz="2800" dirty="0" err="1"/>
              <a:t>Vì</a:t>
            </a:r>
            <a:r>
              <a:rPr lang="en-US" sz="2800" dirty="0"/>
              <a:t> </a:t>
            </a:r>
            <a:r>
              <a:rPr lang="en-US" sz="2800" dirty="0" err="1"/>
              <a:t>sao</a:t>
            </a:r>
            <a:r>
              <a:rPr lang="en-US" sz="2800" dirty="0"/>
              <a:t>?</a:t>
            </a:r>
            <a:endParaRPr lang="vi-VN" sz="28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872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365E0B-EF1B-4943-9A5E-A714BE4BD024}"/>
              </a:ext>
            </a:extLst>
          </p:cNvPr>
          <p:cNvSpPr txBox="1"/>
          <p:nvPr/>
        </p:nvSpPr>
        <p:spPr>
          <a:xfrm>
            <a:off x="684348" y="429774"/>
            <a:ext cx="10823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VN" sz="2800" dirty="0">
                <a:solidFill>
                  <a:srgbClr val="003849"/>
                </a:solidFill>
                <a:latin typeface="UTM Cooper Black" panose="02040603050506020204" pitchFamily="18" charset="0"/>
                <a:cs typeface="Arial" panose="020B0604020202020204" pitchFamily="34" charset="0"/>
              </a:rPr>
              <a:t>2</a:t>
            </a:r>
            <a:r>
              <a:rPr kumimoji="0" lang="en-VN" sz="28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UTM Cooper Black" panose="02040603050506020204" pitchFamily="18" charset="0"/>
                <a:cs typeface="Arial" panose="020B0604020202020204" pitchFamily="34" charset="0"/>
              </a:rPr>
              <a:t>. THẢO LUẬN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77AFE6-766C-674E-B445-EEB823376DFC}"/>
              </a:ext>
            </a:extLst>
          </p:cNvPr>
          <p:cNvSpPr txBox="1"/>
          <p:nvPr/>
        </p:nvSpPr>
        <p:spPr>
          <a:xfrm>
            <a:off x="1170432" y="952994"/>
            <a:ext cx="10879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VN" sz="2800" dirty="0">
                <a:solidFill>
                  <a:srgbClr val="07090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và các bạn thường tham gia những hoạt động nào ở trường?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6C7A19-7C0F-4447-907C-7FAB01294201}"/>
              </a:ext>
            </a:extLst>
          </p:cNvPr>
          <p:cNvGrpSpPr/>
          <p:nvPr/>
        </p:nvGrpSpPr>
        <p:grpSpPr>
          <a:xfrm>
            <a:off x="4314657" y="1819995"/>
            <a:ext cx="3562686" cy="1066190"/>
            <a:chOff x="4314657" y="1274309"/>
            <a:chExt cx="3562686" cy="1066190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75DC8B7-3102-8940-88EE-062657667607}"/>
                </a:ext>
              </a:extLst>
            </p:cNvPr>
            <p:cNvGrpSpPr/>
            <p:nvPr/>
          </p:nvGrpSpPr>
          <p:grpSpPr>
            <a:xfrm>
              <a:off x="4314657" y="1274309"/>
              <a:ext cx="3562686" cy="1066190"/>
              <a:chOff x="4623816" y="1322772"/>
              <a:chExt cx="2944368" cy="969264"/>
            </a:xfrm>
          </p:grpSpPr>
          <p:sp>
            <p:nvSpPr>
              <p:cNvPr id="4" name="Rounded Rectangle 3">
                <a:extLst>
                  <a:ext uri="{FF2B5EF4-FFF2-40B4-BE49-F238E27FC236}">
                    <a16:creationId xmlns:a16="http://schemas.microsoft.com/office/drawing/2014/main" id="{F6E6688E-7991-AB46-A0F2-004A5AE30EA8}"/>
                  </a:ext>
                </a:extLst>
              </p:cNvPr>
              <p:cNvSpPr/>
              <p:nvPr/>
            </p:nvSpPr>
            <p:spPr>
              <a:xfrm>
                <a:off x="4623816" y="1322772"/>
                <a:ext cx="2944368" cy="969264"/>
              </a:xfrm>
              <a:prstGeom prst="roundRect">
                <a:avLst/>
              </a:prstGeom>
              <a:solidFill>
                <a:schemeClr val="accent1">
                  <a:alpha val="82000"/>
                </a:schemeClr>
              </a:solidFill>
              <a:ln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  <p:sp>
            <p:nvSpPr>
              <p:cNvPr id="9" name="Rounded Rectangle 8">
                <a:extLst>
                  <a:ext uri="{FF2B5EF4-FFF2-40B4-BE49-F238E27FC236}">
                    <a16:creationId xmlns:a16="http://schemas.microsoft.com/office/drawing/2014/main" id="{DC44F19E-9E33-B342-BC2F-919784E4642B}"/>
                  </a:ext>
                </a:extLst>
              </p:cNvPr>
              <p:cNvSpPr/>
              <p:nvPr/>
            </p:nvSpPr>
            <p:spPr>
              <a:xfrm>
                <a:off x="4765702" y="1443292"/>
                <a:ext cx="2676698" cy="728223"/>
              </a:xfrm>
              <a:prstGeom prst="roundRect">
                <a:avLst/>
              </a:prstGeom>
              <a:solidFill>
                <a:schemeClr val="bg1"/>
              </a:solidFill>
              <a:ln w="381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3B23752-3C78-3D45-B806-AEC7FB87B5ED}"/>
                </a:ext>
              </a:extLst>
            </p:cNvPr>
            <p:cNvSpPr txBox="1"/>
            <p:nvPr/>
          </p:nvSpPr>
          <p:spPr>
            <a:xfrm>
              <a:off x="4705459" y="1509217"/>
              <a:ext cx="284885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>
                  <a:solidFill>
                    <a:srgbClr val="002060"/>
                  </a:solidFill>
                </a:rPr>
                <a:t>Hoạt động học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23BB4E8-2E06-0144-B547-9DCE72D2431B}"/>
              </a:ext>
            </a:extLst>
          </p:cNvPr>
          <p:cNvSpPr txBox="1"/>
          <p:nvPr/>
        </p:nvSpPr>
        <p:spPr>
          <a:xfrm>
            <a:off x="1383236" y="5905006"/>
            <a:ext cx="239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400" dirty="0"/>
              <a:t>Tranh giành kéo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8D134CE-F7EC-174F-80BE-FCCC96069FC8}"/>
              </a:ext>
            </a:extLst>
          </p:cNvPr>
          <p:cNvSpPr txBox="1"/>
          <p:nvPr/>
        </p:nvSpPr>
        <p:spPr>
          <a:xfrm>
            <a:off x="5171411" y="5905006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400" dirty="0"/>
              <a:t>Ngậm bút chì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E3BC9B-B6B7-0C44-9974-00C72C2A4061}"/>
              </a:ext>
            </a:extLst>
          </p:cNvPr>
          <p:cNvSpPr txBox="1"/>
          <p:nvPr/>
        </p:nvSpPr>
        <p:spPr>
          <a:xfrm>
            <a:off x="8672577" y="5905006"/>
            <a:ext cx="2218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400" dirty="0"/>
              <a:t>Chạy trong lớp</a:t>
            </a:r>
          </a:p>
        </p:txBody>
      </p:sp>
    </p:spTree>
    <p:extLst>
      <p:ext uri="{BB962C8B-B14F-4D97-AF65-F5344CB8AC3E}">
        <p14:creationId xmlns:p14="http://schemas.microsoft.com/office/powerpoint/2010/main" val="251430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273FAB3-34D3-3741-8D22-528F3AC035BD}"/>
              </a:ext>
            </a:extLst>
          </p:cNvPr>
          <p:cNvGrpSpPr/>
          <p:nvPr/>
        </p:nvGrpSpPr>
        <p:grpSpPr>
          <a:xfrm>
            <a:off x="1477132" y="540794"/>
            <a:ext cx="3562686" cy="1066190"/>
            <a:chOff x="4314657" y="1274309"/>
            <a:chExt cx="3562686" cy="1066190"/>
          </a:xfrm>
          <a:effectLst/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D3BCECA-B000-B749-9F6E-7D63DE1910B5}"/>
                </a:ext>
              </a:extLst>
            </p:cNvPr>
            <p:cNvGrpSpPr/>
            <p:nvPr/>
          </p:nvGrpSpPr>
          <p:grpSpPr>
            <a:xfrm>
              <a:off x="4314657" y="1274309"/>
              <a:ext cx="3562686" cy="1066190"/>
              <a:chOff x="4623816" y="1322772"/>
              <a:chExt cx="2944368" cy="969264"/>
            </a:xfrm>
          </p:grpSpPr>
          <p:sp>
            <p:nvSpPr>
              <p:cNvPr id="5" name="Rounded Rectangle 4">
                <a:extLst>
                  <a:ext uri="{FF2B5EF4-FFF2-40B4-BE49-F238E27FC236}">
                    <a16:creationId xmlns:a16="http://schemas.microsoft.com/office/drawing/2014/main" id="{43474B14-B117-3E4D-9E3D-9D0FF6093B1C}"/>
                  </a:ext>
                </a:extLst>
              </p:cNvPr>
              <p:cNvSpPr/>
              <p:nvPr/>
            </p:nvSpPr>
            <p:spPr>
              <a:xfrm>
                <a:off x="4623816" y="1322772"/>
                <a:ext cx="2944368" cy="969264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  <a:alpha val="82000"/>
                </a:schemeClr>
              </a:solidFill>
              <a:ln>
                <a:noFill/>
              </a:ln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  <p:sp>
            <p:nvSpPr>
              <p:cNvPr id="6" name="Rounded Rectangle 5">
                <a:extLst>
                  <a:ext uri="{FF2B5EF4-FFF2-40B4-BE49-F238E27FC236}">
                    <a16:creationId xmlns:a16="http://schemas.microsoft.com/office/drawing/2014/main" id="{3E168894-D060-A247-9E14-95073212F47D}"/>
                  </a:ext>
                </a:extLst>
              </p:cNvPr>
              <p:cNvSpPr/>
              <p:nvPr/>
            </p:nvSpPr>
            <p:spPr>
              <a:xfrm>
                <a:off x="4765702" y="1443292"/>
                <a:ext cx="2676698" cy="728223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chemeClr val="accent3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3B6CA11-C127-FF4B-BF37-35B6398B3507}"/>
                </a:ext>
              </a:extLst>
            </p:cNvPr>
            <p:cNvSpPr txBox="1"/>
            <p:nvPr/>
          </p:nvSpPr>
          <p:spPr>
            <a:xfrm>
              <a:off x="4607485" y="1509217"/>
              <a:ext cx="29819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>
                  <a:solidFill>
                    <a:srgbClr val="002060"/>
                  </a:solidFill>
                </a:rPr>
                <a:t>Hoạt động chơi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D6C5D8DE-CA47-704A-A897-C2E796614976}"/>
              </a:ext>
            </a:extLst>
          </p:cNvPr>
          <p:cNvSpPr txBox="1"/>
          <p:nvPr/>
        </p:nvSpPr>
        <p:spPr>
          <a:xfrm>
            <a:off x="1769960" y="5953801"/>
            <a:ext cx="2957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400" dirty="0"/>
              <a:t>Chạy trên cầu thang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C714C93-9766-9249-8DEA-892ACA79F1A3}"/>
              </a:ext>
            </a:extLst>
          </p:cNvPr>
          <p:cNvSpPr txBox="1"/>
          <p:nvPr/>
        </p:nvSpPr>
        <p:spPr>
          <a:xfrm>
            <a:off x="7927486" y="3040091"/>
            <a:ext cx="2035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400" dirty="0"/>
              <a:t>Trượt lan can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FBAE10-0185-4345-B696-03124EF4F60C}"/>
              </a:ext>
            </a:extLst>
          </p:cNvPr>
          <p:cNvSpPr txBox="1"/>
          <p:nvPr/>
        </p:nvSpPr>
        <p:spPr>
          <a:xfrm>
            <a:off x="7347186" y="5997483"/>
            <a:ext cx="3624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400" dirty="0"/>
              <a:t>Nghịch các vật sắc nhọn</a:t>
            </a:r>
          </a:p>
        </p:txBody>
      </p:sp>
    </p:spTree>
    <p:extLst>
      <p:ext uri="{BB962C8B-B14F-4D97-AF65-F5344CB8AC3E}">
        <p14:creationId xmlns:p14="http://schemas.microsoft.com/office/powerpoint/2010/main" val="91311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89AEE2-DA0E-9B43-9A5E-43B3CBF40F02}"/>
              </a:ext>
            </a:extLst>
          </p:cNvPr>
          <p:cNvGrpSpPr/>
          <p:nvPr/>
        </p:nvGrpSpPr>
        <p:grpSpPr>
          <a:xfrm>
            <a:off x="3956563" y="593548"/>
            <a:ext cx="3562686" cy="1066190"/>
            <a:chOff x="4314657" y="1274309"/>
            <a:chExt cx="3562686" cy="1066190"/>
          </a:xfrm>
          <a:effectLst/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831F3BC3-08FE-D147-8E52-CC89D35A8E19}"/>
                </a:ext>
              </a:extLst>
            </p:cNvPr>
            <p:cNvGrpSpPr/>
            <p:nvPr/>
          </p:nvGrpSpPr>
          <p:grpSpPr>
            <a:xfrm>
              <a:off x="4314657" y="1274309"/>
              <a:ext cx="3562686" cy="1066190"/>
              <a:chOff x="4623816" y="1322772"/>
              <a:chExt cx="2944368" cy="969264"/>
            </a:xfrm>
          </p:grpSpPr>
          <p:sp>
            <p:nvSpPr>
              <p:cNvPr id="5" name="Rounded Rectangle 4">
                <a:extLst>
                  <a:ext uri="{FF2B5EF4-FFF2-40B4-BE49-F238E27FC236}">
                    <a16:creationId xmlns:a16="http://schemas.microsoft.com/office/drawing/2014/main" id="{FC7C6232-6334-5F4A-BB17-A57B0A731B7F}"/>
                  </a:ext>
                </a:extLst>
              </p:cNvPr>
              <p:cNvSpPr/>
              <p:nvPr/>
            </p:nvSpPr>
            <p:spPr>
              <a:xfrm>
                <a:off x="4623816" y="1322772"/>
                <a:ext cx="2944368" cy="969264"/>
              </a:xfrm>
              <a:prstGeom prst="roundRect">
                <a:avLst/>
              </a:prstGeom>
              <a:solidFill>
                <a:srgbClr val="D7EDA9"/>
              </a:solidFill>
              <a:ln>
                <a:noFill/>
              </a:ln>
              <a:effectLst>
                <a:glow rad="228600">
                  <a:srgbClr val="92D050">
                    <a:alpha val="40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  <p:sp>
            <p:nvSpPr>
              <p:cNvPr id="6" name="Rounded Rectangle 5">
                <a:extLst>
                  <a:ext uri="{FF2B5EF4-FFF2-40B4-BE49-F238E27FC236}">
                    <a16:creationId xmlns:a16="http://schemas.microsoft.com/office/drawing/2014/main" id="{2E767C09-C518-E444-9430-4E5B6A39AABD}"/>
                  </a:ext>
                </a:extLst>
              </p:cNvPr>
              <p:cNvSpPr/>
              <p:nvPr/>
            </p:nvSpPr>
            <p:spPr>
              <a:xfrm>
                <a:off x="4765702" y="1443292"/>
                <a:ext cx="2676698" cy="728223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B05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7D14118-AC8B-5344-9424-7888C26328A6}"/>
                </a:ext>
              </a:extLst>
            </p:cNvPr>
            <p:cNvSpPr txBox="1"/>
            <p:nvPr/>
          </p:nvSpPr>
          <p:spPr>
            <a:xfrm>
              <a:off x="4607485" y="1509217"/>
              <a:ext cx="306526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>
                  <a:solidFill>
                    <a:srgbClr val="002060"/>
                  </a:solidFill>
                </a:rPr>
                <a:t>Hoạt động bán trú</a:t>
              </a:r>
            </a:p>
          </p:txBody>
        </p:sp>
      </p:grpSp>
      <p:pic>
        <p:nvPicPr>
          <p:cNvPr id="6146" name="Picture 2" descr="Dĩa Inox Cao Cấp Update International RE-106 Dài 185 Mm (Bộ 4 Chiếc) -  Chefstore.vn">
            <a:extLst>
              <a:ext uri="{FF2B5EF4-FFF2-40B4-BE49-F238E27FC236}">
                <a16:creationId xmlns:a16="http://schemas.microsoft.com/office/drawing/2014/main" id="{BE194CDE-0176-DA4F-8095-B20A1A6CD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858" y="2409092"/>
            <a:ext cx="2632051" cy="2632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8" name="Picture 4" descr="Bảo quản đũa để không bị mốc - | Đăng trên báo Bắc Giang">
            <a:extLst>
              <a:ext uri="{FF2B5EF4-FFF2-40B4-BE49-F238E27FC236}">
                <a16:creationId xmlns:a16="http://schemas.microsoft.com/office/drawing/2014/main" id="{A702A2E2-16B3-DF4A-97D5-6A6D00E40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530" y="2960010"/>
            <a:ext cx="3449069" cy="1941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Sai, người Đan Mạch đập vỡ bát đĩa vào đêm giao thừa - VnExpress">
            <a:extLst>
              <a:ext uri="{FF2B5EF4-FFF2-40B4-BE49-F238E27FC236}">
                <a16:creationId xmlns:a16="http://schemas.microsoft.com/office/drawing/2014/main" id="{70E757FB-57E7-3346-BBC0-21EBBC8F6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3131" y="2161870"/>
            <a:ext cx="3839030" cy="2879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3C23EE4-719D-C24D-AED4-2C103901BF3F}"/>
              </a:ext>
            </a:extLst>
          </p:cNvPr>
          <p:cNvSpPr txBox="1"/>
          <p:nvPr/>
        </p:nvSpPr>
        <p:spPr>
          <a:xfrm>
            <a:off x="1596181" y="534367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Xiên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C44023-EBF0-7B48-985C-42D0C347A036}"/>
              </a:ext>
            </a:extLst>
          </p:cNvPr>
          <p:cNvSpPr txBox="1"/>
          <p:nvPr/>
        </p:nvSpPr>
        <p:spPr>
          <a:xfrm>
            <a:off x="5313784" y="5302647"/>
            <a:ext cx="936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Đũa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C2CCC8-C4B6-9E4D-9B55-9B112F0E920F}"/>
              </a:ext>
            </a:extLst>
          </p:cNvPr>
          <p:cNvSpPr txBox="1"/>
          <p:nvPr/>
        </p:nvSpPr>
        <p:spPr>
          <a:xfrm>
            <a:off x="8962459" y="5302647"/>
            <a:ext cx="17972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Mảnh vỡ</a:t>
            </a:r>
          </a:p>
        </p:txBody>
      </p:sp>
    </p:spTree>
    <p:extLst>
      <p:ext uri="{BB962C8B-B14F-4D97-AF65-F5344CB8AC3E}">
        <p14:creationId xmlns:p14="http://schemas.microsoft.com/office/powerpoint/2010/main" val="75852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2" grpId="1"/>
      <p:bldP spid="1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BD6853F-6A6F-A44A-9B88-23D17A6F8FDB}"/>
              </a:ext>
            </a:extLst>
          </p:cNvPr>
          <p:cNvSpPr txBox="1"/>
          <p:nvPr/>
        </p:nvSpPr>
        <p:spPr>
          <a:xfrm>
            <a:off x="836325" y="355695"/>
            <a:ext cx="10382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VN" sz="2800" dirty="0">
                <a:solidFill>
                  <a:srgbClr val="07090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cần làm gì để phòng tránh nguy hiểm khi tham gia các hoạt động ở trường?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520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6A5FF8B-F09A-4F1A-9D38-E5EC8EFEB6B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7888" y="195383"/>
            <a:ext cx="967939" cy="91440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87086FC-62B4-482B-A75B-2CE9771BD68A}"/>
              </a:ext>
            </a:extLst>
          </p:cNvPr>
          <p:cNvSpPr txBox="1"/>
          <p:nvPr/>
        </p:nvSpPr>
        <p:spPr>
          <a:xfrm>
            <a:off x="1725827" y="195383"/>
            <a:ext cx="9292805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/>
              <a:t>Gắn</a:t>
            </a:r>
            <a:r>
              <a:rPr lang="en-US" sz="2400" dirty="0"/>
              <a:t> </a:t>
            </a:r>
            <a:r>
              <a:rPr lang="en-US" sz="2400" dirty="0" err="1"/>
              <a:t>cánh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phù</a:t>
            </a:r>
            <a:r>
              <a:rPr lang="en-US" sz="2400" dirty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điều</a:t>
            </a:r>
            <a:r>
              <a:rPr lang="en-US" sz="2400" dirty="0"/>
              <a:t> </a:t>
            </a:r>
            <a:r>
              <a:rPr lang="en-US" sz="2400" dirty="0" err="1"/>
              <a:t>nên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nên</a:t>
            </a:r>
            <a:r>
              <a:rPr lang="en-US" sz="2400" dirty="0"/>
              <a:t> </a:t>
            </a:r>
            <a:r>
              <a:rPr lang="en-US" sz="2400" dirty="0" err="1"/>
              <a:t>khi</a:t>
            </a:r>
            <a:r>
              <a:rPr lang="en-US" sz="2400" dirty="0"/>
              <a:t> </a:t>
            </a:r>
            <a:r>
              <a:rPr lang="en-US" sz="2400" dirty="0" err="1"/>
              <a:t>tham</a:t>
            </a:r>
            <a:r>
              <a:rPr lang="en-US" sz="2400" dirty="0"/>
              <a:t> </a:t>
            </a:r>
            <a:r>
              <a:rPr lang="en-US" sz="2400" dirty="0" err="1"/>
              <a:t>gia</a:t>
            </a:r>
            <a:r>
              <a:rPr lang="en-US" sz="2400" dirty="0"/>
              <a:t> </a:t>
            </a:r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ở</a:t>
            </a:r>
            <a:r>
              <a:rPr lang="en-US" sz="2400" dirty="0"/>
              <a:t> </a:t>
            </a:r>
            <a:r>
              <a:rPr lang="en-US" sz="2400" dirty="0" err="1"/>
              <a:t>trường</a:t>
            </a:r>
            <a:r>
              <a:rPr lang="en-US" sz="2400" dirty="0"/>
              <a:t>.</a:t>
            </a:r>
            <a:endParaRPr lang="vi-VN" sz="2400" b="1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58808BC-43C8-6A42-BE9C-5AA8183F2429}"/>
              </a:ext>
            </a:extLst>
          </p:cNvPr>
          <p:cNvGrpSpPr/>
          <p:nvPr/>
        </p:nvGrpSpPr>
        <p:grpSpPr>
          <a:xfrm>
            <a:off x="2925581" y="1312239"/>
            <a:ext cx="6340838" cy="5223471"/>
            <a:chOff x="2925581" y="1312239"/>
            <a:chExt cx="6340838" cy="5223471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FF92DCF-8ACB-9B48-86AD-32B54C0081B7}"/>
                </a:ext>
              </a:extLst>
            </p:cNvPr>
            <p:cNvGrpSpPr/>
            <p:nvPr/>
          </p:nvGrpSpPr>
          <p:grpSpPr>
            <a:xfrm>
              <a:off x="2925581" y="1312239"/>
              <a:ext cx="6340838" cy="5223471"/>
              <a:chOff x="2925581" y="1312239"/>
              <a:chExt cx="6340838" cy="5223471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A0A6BF7F-9B06-444A-989C-B2FB6B04B891}"/>
                  </a:ext>
                </a:extLst>
              </p:cNvPr>
              <p:cNvGrpSpPr/>
              <p:nvPr/>
            </p:nvGrpSpPr>
            <p:grpSpPr>
              <a:xfrm>
                <a:off x="2925581" y="1312239"/>
                <a:ext cx="6340838" cy="5223471"/>
                <a:chOff x="2925581" y="1312239"/>
                <a:chExt cx="6340838" cy="5223471"/>
              </a:xfrm>
            </p:grpSpPr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D8E6A830-1C8E-6844-B28B-871D494BE8E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backgroundRemoval t="2077" b="96805" l="9763" r="92469">
                              <a14:foregroundMark x1="28870" y1="14377" x2="28870" y2="2236"/>
                              <a14:foregroundMark x1="90098" y1="19010" x2="91074" y2="19329"/>
                              <a14:foregroundMark x1="92608" y1="39776" x2="92608" y2="39776"/>
                              <a14:foregroundMark x1="92608" y1="17572" x2="92608" y2="17572"/>
                              <a14:foregroundMark x1="58856" y1="92013" x2="45746" y2="92332"/>
                              <a14:foregroundMark x1="45746" y1="96805" x2="45746" y2="96805"/>
                            </a14:backgroundRemoval>
                          </a14:imgEffect>
                          <a14:imgEffect>
                            <a14:sharpenSoften amount="49000"/>
                          </a14:imgEffect>
                          <a14:imgEffect>
                            <a14:brightnessContrast contrast="4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25581" y="1312239"/>
                  <a:ext cx="6340838" cy="5223471"/>
                </a:xfrm>
                <a:prstGeom prst="rect">
                  <a:avLst/>
                </a:prstGeom>
              </p:spPr>
            </p:pic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F1012FC9-DED9-744A-A8DA-9908FF252976}"/>
                    </a:ext>
                  </a:extLst>
                </p:cNvPr>
                <p:cNvGrpSpPr/>
                <p:nvPr/>
              </p:nvGrpSpPr>
              <p:grpSpPr>
                <a:xfrm>
                  <a:off x="5407655" y="5384452"/>
                  <a:ext cx="1765795" cy="594815"/>
                  <a:chOff x="5407655" y="5384452"/>
                  <a:chExt cx="1765795" cy="594815"/>
                </a:xfrm>
              </p:grpSpPr>
              <p:sp>
                <p:nvSpPr>
                  <p:cNvPr id="13" name="TextBox 12">
                    <a:extLst>
                      <a:ext uri="{FF2B5EF4-FFF2-40B4-BE49-F238E27FC236}">
                        <a16:creationId xmlns:a16="http://schemas.microsoft.com/office/drawing/2014/main" id="{464C9F4C-91D4-DE49-937A-237436498C60}"/>
                      </a:ext>
                    </a:extLst>
                  </p:cNvPr>
                  <p:cNvSpPr txBox="1"/>
                  <p:nvPr/>
                </p:nvSpPr>
                <p:spPr>
                  <a:xfrm>
                    <a:off x="5603132" y="5411448"/>
                    <a:ext cx="1374842" cy="567819"/>
                  </a:xfrm>
                  <a:prstGeom prst="rect">
                    <a:avLst/>
                  </a:prstGeom>
                  <a:solidFill>
                    <a:srgbClr val="BC6F36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endParaRPr lang="en-VN" sz="16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0C298983-8849-6946-A036-C6C2193E0326}"/>
                      </a:ext>
                    </a:extLst>
                  </p:cNvPr>
                  <p:cNvSpPr/>
                  <p:nvPr/>
                </p:nvSpPr>
                <p:spPr>
                  <a:xfrm>
                    <a:off x="5407655" y="5384452"/>
                    <a:ext cx="1765795" cy="584775"/>
                  </a:xfrm>
                  <a:prstGeom prst="rect">
                    <a:avLst/>
                  </a:prstGeom>
                </p:spPr>
                <p:txBody>
                  <a:bodyPr>
                    <a:spAutoFit/>
                  </a:bodyPr>
                  <a:lstStyle/>
                  <a:p>
                    <a:pPr algn="ctr"/>
                    <a:r>
                      <a:rPr lang="en-VN" sz="1600" dirty="0">
                        <a:solidFill>
                          <a:schemeClr val="bg1"/>
                        </a:solidFill>
                      </a:rPr>
                      <a:t>VỆ SINH </a:t>
                    </a:r>
                  </a:p>
                  <a:p>
                    <a:pPr algn="ctr"/>
                    <a:r>
                      <a:rPr lang="en-VN" sz="1600" dirty="0">
                        <a:solidFill>
                          <a:schemeClr val="bg1"/>
                        </a:solidFill>
                      </a:rPr>
                      <a:t>SÂN TRƯỜNG</a:t>
                    </a:r>
                  </a:p>
                </p:txBody>
              </p:sp>
            </p:grp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BD739230-A277-2742-B539-D76D2767DEF2}"/>
                    </a:ext>
                  </a:extLst>
                </p:cNvPr>
                <p:cNvSpPr/>
                <p:nvPr/>
              </p:nvSpPr>
              <p:spPr>
                <a:xfrm>
                  <a:off x="4481185" y="1537752"/>
                  <a:ext cx="562582" cy="667317"/>
                </a:xfrm>
                <a:custGeom>
                  <a:avLst/>
                  <a:gdLst>
                    <a:gd name="connsiteX0" fmla="*/ 90815 w 562582"/>
                    <a:gd name="connsiteY0" fmla="*/ 600141 h 667317"/>
                    <a:gd name="connsiteX1" fmla="*/ 663 w 562582"/>
                    <a:gd name="connsiteY1" fmla="*/ 278169 h 667317"/>
                    <a:gd name="connsiteX2" fmla="*/ 116573 w 562582"/>
                    <a:gd name="connsiteY2" fmla="*/ 20592 h 667317"/>
                    <a:gd name="connsiteX3" fmla="*/ 322635 w 562582"/>
                    <a:gd name="connsiteY3" fmla="*/ 20592 h 667317"/>
                    <a:gd name="connsiteX4" fmla="*/ 502939 w 562582"/>
                    <a:gd name="connsiteY4" fmla="*/ 59228 h 667317"/>
                    <a:gd name="connsiteX5" fmla="*/ 554454 w 562582"/>
                    <a:gd name="connsiteY5" fmla="*/ 162259 h 667317"/>
                    <a:gd name="connsiteX6" fmla="*/ 554454 w 562582"/>
                    <a:gd name="connsiteY6" fmla="*/ 548625 h 667317"/>
                    <a:gd name="connsiteX7" fmla="*/ 477181 w 562582"/>
                    <a:gd name="connsiteY7" fmla="*/ 664535 h 667317"/>
                    <a:gd name="connsiteX8" fmla="*/ 90815 w 562582"/>
                    <a:gd name="connsiteY8" fmla="*/ 600141 h 6673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62582" h="667317">
                      <a:moveTo>
                        <a:pt x="90815" y="600141"/>
                      </a:moveTo>
                      <a:cubicBezTo>
                        <a:pt x="11395" y="535747"/>
                        <a:pt x="-3630" y="374761"/>
                        <a:pt x="663" y="278169"/>
                      </a:cubicBezTo>
                      <a:cubicBezTo>
                        <a:pt x="4956" y="181577"/>
                        <a:pt x="62911" y="63521"/>
                        <a:pt x="116573" y="20592"/>
                      </a:cubicBezTo>
                      <a:cubicBezTo>
                        <a:pt x="170235" y="-22337"/>
                        <a:pt x="258241" y="14153"/>
                        <a:pt x="322635" y="20592"/>
                      </a:cubicBezTo>
                      <a:cubicBezTo>
                        <a:pt x="387029" y="27031"/>
                        <a:pt x="464303" y="35617"/>
                        <a:pt x="502939" y="59228"/>
                      </a:cubicBezTo>
                      <a:cubicBezTo>
                        <a:pt x="541575" y="82839"/>
                        <a:pt x="545868" y="80693"/>
                        <a:pt x="554454" y="162259"/>
                      </a:cubicBezTo>
                      <a:cubicBezTo>
                        <a:pt x="563040" y="243825"/>
                        <a:pt x="567333" y="464912"/>
                        <a:pt x="554454" y="548625"/>
                      </a:cubicBezTo>
                      <a:cubicBezTo>
                        <a:pt x="541575" y="632338"/>
                        <a:pt x="556601" y="655949"/>
                        <a:pt x="477181" y="664535"/>
                      </a:cubicBezTo>
                      <a:cubicBezTo>
                        <a:pt x="397761" y="673121"/>
                        <a:pt x="170235" y="664535"/>
                        <a:pt x="90815" y="600141"/>
                      </a:cubicBezTo>
                      <a:close/>
                    </a:path>
                  </a:pathLst>
                </a:custGeom>
                <a:solidFill>
                  <a:srgbClr val="64BD9B"/>
                </a:solidFill>
                <a:ln>
                  <a:solidFill>
                    <a:srgbClr val="64BD9B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VN"/>
                </a:p>
              </p:txBody>
            </p:sp>
          </p:grp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72A3DEF9-F2A0-DE42-9BDE-19E8CF7902EB}"/>
                  </a:ext>
                </a:extLst>
              </p:cNvPr>
              <p:cNvSpPr/>
              <p:nvPr/>
            </p:nvSpPr>
            <p:spPr>
              <a:xfrm>
                <a:off x="7356385" y="1501028"/>
                <a:ext cx="562582" cy="667317"/>
              </a:xfrm>
              <a:custGeom>
                <a:avLst/>
                <a:gdLst>
                  <a:gd name="connsiteX0" fmla="*/ 90815 w 562582"/>
                  <a:gd name="connsiteY0" fmla="*/ 600141 h 667317"/>
                  <a:gd name="connsiteX1" fmla="*/ 663 w 562582"/>
                  <a:gd name="connsiteY1" fmla="*/ 278169 h 667317"/>
                  <a:gd name="connsiteX2" fmla="*/ 116573 w 562582"/>
                  <a:gd name="connsiteY2" fmla="*/ 20592 h 667317"/>
                  <a:gd name="connsiteX3" fmla="*/ 322635 w 562582"/>
                  <a:gd name="connsiteY3" fmla="*/ 20592 h 667317"/>
                  <a:gd name="connsiteX4" fmla="*/ 502939 w 562582"/>
                  <a:gd name="connsiteY4" fmla="*/ 59228 h 667317"/>
                  <a:gd name="connsiteX5" fmla="*/ 554454 w 562582"/>
                  <a:gd name="connsiteY5" fmla="*/ 162259 h 667317"/>
                  <a:gd name="connsiteX6" fmla="*/ 554454 w 562582"/>
                  <a:gd name="connsiteY6" fmla="*/ 548625 h 667317"/>
                  <a:gd name="connsiteX7" fmla="*/ 477181 w 562582"/>
                  <a:gd name="connsiteY7" fmla="*/ 664535 h 667317"/>
                  <a:gd name="connsiteX8" fmla="*/ 90815 w 562582"/>
                  <a:gd name="connsiteY8" fmla="*/ 600141 h 667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2582" h="667317">
                    <a:moveTo>
                      <a:pt x="90815" y="600141"/>
                    </a:moveTo>
                    <a:cubicBezTo>
                      <a:pt x="11395" y="535747"/>
                      <a:pt x="-3630" y="374761"/>
                      <a:pt x="663" y="278169"/>
                    </a:cubicBezTo>
                    <a:cubicBezTo>
                      <a:pt x="4956" y="181577"/>
                      <a:pt x="62911" y="63521"/>
                      <a:pt x="116573" y="20592"/>
                    </a:cubicBezTo>
                    <a:cubicBezTo>
                      <a:pt x="170235" y="-22337"/>
                      <a:pt x="258241" y="14153"/>
                      <a:pt x="322635" y="20592"/>
                    </a:cubicBezTo>
                    <a:cubicBezTo>
                      <a:pt x="387029" y="27031"/>
                      <a:pt x="464303" y="35617"/>
                      <a:pt x="502939" y="59228"/>
                    </a:cubicBezTo>
                    <a:cubicBezTo>
                      <a:pt x="541575" y="82839"/>
                      <a:pt x="545868" y="80693"/>
                      <a:pt x="554454" y="162259"/>
                    </a:cubicBezTo>
                    <a:cubicBezTo>
                      <a:pt x="563040" y="243825"/>
                      <a:pt x="567333" y="464912"/>
                      <a:pt x="554454" y="548625"/>
                    </a:cubicBezTo>
                    <a:cubicBezTo>
                      <a:pt x="541575" y="632338"/>
                      <a:pt x="556601" y="655949"/>
                      <a:pt x="477181" y="664535"/>
                    </a:cubicBezTo>
                    <a:cubicBezTo>
                      <a:pt x="397761" y="673121"/>
                      <a:pt x="170235" y="664535"/>
                      <a:pt x="90815" y="600141"/>
                    </a:cubicBezTo>
                    <a:close/>
                  </a:path>
                </a:pathLst>
              </a:custGeom>
              <a:solidFill>
                <a:srgbClr val="EF6376"/>
              </a:solidFill>
              <a:ln>
                <a:solidFill>
                  <a:srgbClr val="EF637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32F4794-CD33-EC46-9C43-27BE5AD0E331}"/>
                </a:ext>
              </a:extLst>
            </p:cNvPr>
            <p:cNvSpPr txBox="1"/>
            <p:nvPr/>
          </p:nvSpPr>
          <p:spPr>
            <a:xfrm>
              <a:off x="4363231" y="1437683"/>
              <a:ext cx="824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1600" dirty="0">
                  <a:solidFill>
                    <a:srgbClr val="002060"/>
                  </a:solidFill>
                </a:rPr>
                <a:t>Đeo khẩu trang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146B311-BC8A-C643-9B48-17231A260441}"/>
                </a:ext>
              </a:extLst>
            </p:cNvPr>
            <p:cNvSpPr txBox="1"/>
            <p:nvPr/>
          </p:nvSpPr>
          <p:spPr>
            <a:xfrm>
              <a:off x="7230353" y="1560197"/>
              <a:ext cx="824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dirty="0">
                  <a:solidFill>
                    <a:srgbClr val="002060"/>
                  </a:solidFill>
                </a:rPr>
                <a:t>Đuổi nhau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73080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78C44BB-B213-4102-995D-97662C079D4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8000"/>
                    </a14:imgEffect>
                  </a14:imgLayer>
                </a14:imgProps>
              </a:ext>
            </a:extLst>
          </a:blip>
          <a:srcRect t="5419"/>
          <a:stretch/>
        </p:blipFill>
        <p:spPr>
          <a:xfrm>
            <a:off x="3471308" y="142692"/>
            <a:ext cx="1166813" cy="9144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ED174D-1E81-4817-A40B-02E0AD079A9C}"/>
              </a:ext>
            </a:extLst>
          </p:cNvPr>
          <p:cNvSpPr txBox="1"/>
          <p:nvPr/>
        </p:nvSpPr>
        <p:spPr>
          <a:xfrm>
            <a:off x="4493743" y="208546"/>
            <a:ext cx="11151351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huống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VN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760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9.Giuvesinhtruonghoc[20210610210712901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263</Words>
  <Application>Microsoft Office PowerPoint</Application>
  <PresentationFormat>Widescreen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Baloo 2</vt:lpstr>
      <vt:lpstr>Pangolin</vt:lpstr>
      <vt:lpstr>UTM Cookies</vt:lpstr>
      <vt:lpstr>UTM Cooper Black</vt:lpstr>
      <vt:lpstr>Office Theme</vt:lpstr>
      <vt:lpstr>English Vocabulary Workshop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hung pham</cp:lastModifiedBy>
  <cp:revision>86</cp:revision>
  <dcterms:created xsi:type="dcterms:W3CDTF">2021-06-02T02:35:09Z</dcterms:created>
  <dcterms:modified xsi:type="dcterms:W3CDTF">2024-11-10T01:48:40Z</dcterms:modified>
</cp:coreProperties>
</file>