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4"/>
  </p:notesMasterIdLst>
  <p:sldIdLst>
    <p:sldId id="301" r:id="rId2"/>
    <p:sldId id="302" r:id="rId3"/>
    <p:sldId id="303" r:id="rId4"/>
    <p:sldId id="314" r:id="rId5"/>
    <p:sldId id="316" r:id="rId6"/>
    <p:sldId id="305" r:id="rId7"/>
    <p:sldId id="309" r:id="rId8"/>
    <p:sldId id="310" r:id="rId9"/>
    <p:sldId id="317" r:id="rId10"/>
    <p:sldId id="312" r:id="rId11"/>
    <p:sldId id="319" r:id="rId12"/>
    <p:sldId id="318" r:id="rId13"/>
  </p:sldIdLst>
  <p:sldSz cx="9144000" cy="5143500" type="screen16x9"/>
  <p:notesSz cx="6858000" cy="9144000"/>
  <p:embeddedFontLst>
    <p:embeddedFont>
      <p:font typeface="Baloo 2"/>
      <p:regular r:id="rId15"/>
      <p:bold r:id="rId16"/>
    </p:embeddedFont>
    <p:embeddedFont>
      <p:font typeface="Pangolin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7B1"/>
    <a:srgbClr val="FAE6B0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615"/>
  </p:normalViewPr>
  <p:slideViewPr>
    <p:cSldViewPr snapToGrid="0">
      <p:cViewPr varScale="1">
        <p:scale>
          <a:sx n="107" d="100"/>
          <a:sy n="107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2561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0482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922" y="2407127"/>
            <a:ext cx="515539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8: </a:t>
            </a:r>
            <a:br>
              <a:rPr lang="en-US" dirty="0"/>
            </a:br>
            <a:r>
              <a:rPr lang="en-US" dirty="0" err="1"/>
              <a:t>Quý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922" y="3833627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797508" y="745626"/>
            <a:ext cx="7169844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Cùng bố mẹ, người thân đi mua đồ vào dịp cuối tuần.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39D7D2B-F90F-C14C-9B49-21700A0C6CDA}"/>
              </a:ext>
            </a:extLst>
          </p:cNvPr>
          <p:cNvGrpSpPr/>
          <p:nvPr/>
        </p:nvGrpSpPr>
        <p:grpSpPr>
          <a:xfrm>
            <a:off x="298948" y="105246"/>
            <a:ext cx="5543715" cy="864080"/>
            <a:chOff x="298948" y="105246"/>
            <a:chExt cx="5543715" cy="8640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6220C5-CD99-7C4A-B65F-4E253AE82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298948" y="226330"/>
              <a:ext cx="5543715" cy="5638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8E1D00-EA41-E243-90D2-0C7BFDD1940C}"/>
                </a:ext>
              </a:extLst>
            </p:cNvPr>
            <p:cNvSpPr/>
            <p:nvPr/>
          </p:nvSpPr>
          <p:spPr>
            <a:xfrm>
              <a:off x="1342382" y="105246"/>
              <a:ext cx="3528530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sau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400" b="1" dirty="0">
                  <a:solidFill>
                    <a:srgbClr val="00A651"/>
                  </a:solidFill>
                </a:rPr>
                <a:t> </a:t>
              </a:r>
              <a:r>
                <a:rPr lang="en-US" sz="2400" b="1" dirty="0" err="1">
                  <a:solidFill>
                    <a:srgbClr val="00A651"/>
                  </a:solidFill>
                </a:rPr>
                <a:t>học</a:t>
              </a:r>
              <a:endParaRPr lang="en-US" sz="2400" b="1" dirty="0">
                <a:solidFill>
                  <a:srgbClr val="00A65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FE6803-47E8-7242-8758-82033F3008CC}"/>
                </a:ext>
              </a:extLst>
            </p:cNvPr>
            <p:cNvSpPr/>
            <p:nvPr/>
          </p:nvSpPr>
          <p:spPr>
            <a:xfrm>
              <a:off x="437536" y="203220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02BAC178-B223-3349-B2FE-AC998290F098}"/>
                </a:ext>
              </a:extLst>
            </p:cNvPr>
            <p:cNvSpPr/>
            <p:nvPr/>
          </p:nvSpPr>
          <p:spPr>
            <a:xfrm>
              <a:off x="502247" y="311538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ADDDECA-3778-8C49-A165-F2F7BCCFEDD5}"/>
              </a:ext>
            </a:extLst>
          </p:cNvPr>
          <p:cNvSpPr txBox="1"/>
          <p:nvPr/>
        </p:nvSpPr>
        <p:spPr>
          <a:xfrm>
            <a:off x="820665" y="3697062"/>
            <a:ext cx="7563314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dirty="0"/>
              <a:t>Nhờ bố mẹ mua lợn đất để tiết kiệm, hưởng ứng phong trào </a:t>
            </a:r>
            <a:r>
              <a:rPr lang="vi-VN" sz="2000" b="1" i="1" dirty="0">
                <a:solidFill>
                  <a:srgbClr val="FF0000"/>
                </a:solidFill>
              </a:rPr>
              <a:t>“Tiết kiệm tiền, làm việc tốt.”</a:t>
            </a:r>
          </a:p>
        </p:txBody>
      </p:sp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2DAC90A2-6F3B-3F4F-9A2D-9F220FB9EBF7}"/>
              </a:ext>
            </a:extLst>
          </p:cNvPr>
          <p:cNvSpPr/>
          <p:nvPr/>
        </p:nvSpPr>
        <p:spPr>
          <a:xfrm>
            <a:off x="605718" y="3542732"/>
            <a:ext cx="1531685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Tiết kiệm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EE6DFD62-45ED-A047-A625-1B30BA1A2774}"/>
              </a:ext>
            </a:extLst>
          </p:cNvPr>
          <p:cNvSpPr/>
          <p:nvPr/>
        </p:nvSpPr>
        <p:spPr>
          <a:xfrm>
            <a:off x="3363383" y="3542731"/>
            <a:ext cx="1579777" cy="41142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Quyên góp</a:t>
            </a: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4C4707A5-D084-7D44-B147-624DAF887191}"/>
              </a:ext>
            </a:extLst>
          </p:cNvPr>
          <p:cNvSpPr/>
          <p:nvPr/>
        </p:nvSpPr>
        <p:spPr>
          <a:xfrm>
            <a:off x="6768903" y="3542731"/>
            <a:ext cx="1593419" cy="4316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b="1" dirty="0">
                <a:solidFill>
                  <a:srgbClr val="0070C0"/>
                </a:solidFill>
              </a:rPr>
              <a:t>Chia sẻ</a:t>
            </a:r>
          </a:p>
        </p:txBody>
      </p:sp>
    </p:spTree>
    <p:extLst>
      <p:ext uri="{BB962C8B-B14F-4D97-AF65-F5344CB8AC3E}">
        <p14:creationId xmlns:p14="http://schemas.microsoft.com/office/powerpoint/2010/main" val="108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86EEE-EE13-9E46-8B3A-04554EAC4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512" y="490891"/>
            <a:ext cx="8502732" cy="371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20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497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/>
            <a:r>
              <a:rPr lang="vi-VN" sz="2400" dirty="0"/>
              <a:t> Nghe chia sẻ chủ đề: Người tiêu dùng thông minh.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364808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đồng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tiền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Việt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7904728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Quan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sát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cho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biết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màu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sắc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hình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ảnh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trên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mỗi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1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F2AF3FC-7A58-A84D-BE13-0A174E632DF7}"/>
              </a:ext>
            </a:extLst>
          </p:cNvPr>
          <p:cNvSpPr/>
          <p:nvPr/>
        </p:nvSpPr>
        <p:spPr>
          <a:xfrm>
            <a:off x="615817" y="267500"/>
            <a:ext cx="6518131" cy="10885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Sự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giống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khác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nhau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giữa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các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đồng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là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  <a:p>
            <a:pPr lvl="0">
              <a:lnSpc>
                <a:spcPct val="150000"/>
              </a:lnSpc>
            </a:pP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8B70A20-9904-744B-B566-E1BA96702312}"/>
              </a:ext>
            </a:extLst>
          </p:cNvPr>
          <p:cNvSpPr/>
          <p:nvPr/>
        </p:nvSpPr>
        <p:spPr>
          <a:xfrm>
            <a:off x="545969" y="300842"/>
            <a:ext cx="2634054" cy="5575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3.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Trò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chơi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: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Đi</a:t>
            </a:r>
            <a:r>
              <a:rPr lang="en-US" sz="23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300" dirty="0" err="1">
                <a:solidFill>
                  <a:srgbClr val="E3E7EA">
                    <a:lumMod val="10000"/>
                  </a:srgbClr>
                </a:solidFill>
              </a:rPr>
              <a:t>chợ</a:t>
            </a:r>
            <a:endParaRPr lang="en-US" sz="2300" dirty="0">
              <a:solidFill>
                <a:srgbClr val="E3E7EA">
                  <a:lumMod val="10000"/>
                </a:srgb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80610C-B81F-BB41-8DB0-7C1F773F3241}"/>
              </a:ext>
            </a:extLst>
          </p:cNvPr>
          <p:cNvSpPr/>
          <p:nvPr/>
        </p:nvSpPr>
        <p:spPr>
          <a:xfrm>
            <a:off x="545969" y="858431"/>
            <a:ext cx="6450805" cy="1131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vai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người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bán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ghi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hàng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266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0"/>
            <a:ext cx="8166100" cy="114554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1250257" y="976510"/>
            <a:ext cx="716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hiểu thêm các tờ tiền khác ở Việt Nam.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656799" y="1869230"/>
            <a:ext cx="3391935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Thời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,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địa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điểm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tên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đồ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vật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đã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6F5338-5826-9141-9A60-D0D3F2F19B3D}"/>
              </a:ext>
            </a:extLst>
          </p:cNvPr>
          <p:cNvSpPr/>
          <p:nvPr/>
        </p:nvSpPr>
        <p:spPr>
          <a:xfrm>
            <a:off x="656799" y="1112120"/>
            <a:ext cx="8278228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1.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lần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cùng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bố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mẹ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dung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mua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sắm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4AB07-02CB-284B-911F-47D4FA1F17EB}"/>
              </a:ext>
            </a:extLst>
          </p:cNvPr>
          <p:cNvSpPr/>
          <p:nvPr/>
        </p:nvSpPr>
        <p:spPr>
          <a:xfrm>
            <a:off x="597422" y="280847"/>
            <a:ext cx="290496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đựng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tiền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571E0E-E933-F242-9EAA-277F8E934DD9}"/>
              </a:ext>
            </a:extLst>
          </p:cNvPr>
          <p:cNvSpPr/>
          <p:nvPr/>
        </p:nvSpPr>
        <p:spPr>
          <a:xfrm>
            <a:off x="545969" y="858431"/>
            <a:ext cx="3813865" cy="16858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Chuẩn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bị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giấy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kéo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Gấp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ví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theo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hướng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dẫn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Trưng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bày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sản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phẩm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25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224</Words>
  <Application>Microsoft Office PowerPoint</Application>
  <PresentationFormat>On-screen Show (16:9)</PresentationFormat>
  <Paragraphs>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UTM Cookies</vt:lpstr>
      <vt:lpstr>Arial</vt:lpstr>
      <vt:lpstr>Baloo 2</vt:lpstr>
      <vt:lpstr>Pangolin</vt:lpstr>
      <vt:lpstr>UTM Androgyne</vt:lpstr>
      <vt:lpstr>English Vocabulary Workshop by Slidesgo</vt:lpstr>
      <vt:lpstr>Bài 8:  Quý trọng đồng tiền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hung pham</cp:lastModifiedBy>
  <cp:revision>71</cp:revision>
  <dcterms:modified xsi:type="dcterms:W3CDTF">2024-11-10T02:49:57Z</dcterms:modified>
</cp:coreProperties>
</file>