
<file path=[Content_Types].xml><?xml version="1.0" encoding="utf-8"?>
<Types xmlns="http://schemas.openxmlformats.org/package/2006/content-types">
  <Default Extension="jfif" ContentType="image/jpeg"/>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Lst>
  <p:notesMasterIdLst>
    <p:notesMasterId r:id="rId20"/>
  </p:notesMasterIdLst>
  <p:handoutMasterIdLst>
    <p:handoutMasterId r:id="rId21"/>
  </p:handoutMasterIdLst>
  <p:sldIdLst>
    <p:sldId id="2007577234" r:id="rId5"/>
    <p:sldId id="2007577233" r:id="rId6"/>
    <p:sldId id="265" r:id="rId7"/>
    <p:sldId id="2007577237" r:id="rId8"/>
    <p:sldId id="2007577238" r:id="rId9"/>
    <p:sldId id="2007577239" r:id="rId10"/>
    <p:sldId id="2007577241" r:id="rId11"/>
    <p:sldId id="2007577242" r:id="rId12"/>
    <p:sldId id="2007577243" r:id="rId13"/>
    <p:sldId id="369" r:id="rId14"/>
    <p:sldId id="304" r:id="rId15"/>
    <p:sldId id="365" r:id="rId16"/>
    <p:sldId id="284" r:id="rId17"/>
    <p:sldId id="2007577246"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96"/>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12/30/2024</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3</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88A8B6A-EC6F-806E-1EDE-178F6E02B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12/30/2024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28984DB-AB51-39B3-44F2-BC7775D8F89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 font, graphics, design&#10;&#10;Description automatically generated">
            <a:extLst>
              <a:ext uri="{FF2B5EF4-FFF2-40B4-BE49-F238E27FC236}">
                <a16:creationId xmlns:a16="http://schemas.microsoft.com/office/drawing/2014/main" id="{06B8F59C-E247-A911-ABE2-2F232D96536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969" y="341671"/>
            <a:ext cx="1516011" cy="1516011"/>
          </a:xfrm>
          <a:prstGeom prst="rect">
            <a:avLst/>
          </a:prstGeom>
        </p:spPr>
      </p:pic>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emf"/><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53.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36.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5.svg"/><Relationship Id="rId5" Type="http://schemas.openxmlformats.org/officeDocument/2006/relationships/image" Target="../media/image42.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pic>
        <p:nvPicPr>
          <p:cNvPr id="3" name="Picture 2"/>
          <p:cNvPicPr>
            <a:picLocks noChangeAspect="1"/>
          </p:cNvPicPr>
          <p:nvPr/>
        </p:nvPicPr>
        <p:blipFill>
          <a:blip r:embed="rId10"/>
          <a:stretch>
            <a:fillRect/>
          </a:stretch>
        </p:blipFill>
        <p:spPr>
          <a:xfrm>
            <a:off x="-92597" y="146223"/>
            <a:ext cx="2205951" cy="1775978"/>
          </a:xfrm>
          <a:prstGeom prst="rect">
            <a:avLst/>
          </a:prstGeom>
        </p:spPr>
      </p:pic>
    </p:spTree>
    <p:extLst>
      <p:ext uri="{BB962C8B-B14F-4D97-AF65-F5344CB8AC3E}">
        <p14:creationId xmlns:p14="http://schemas.microsoft.com/office/powerpoint/2010/main" val="1082905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4"/>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891" y="772106"/>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556</Words>
  <Application>Microsoft Office PowerPoint</Application>
  <PresentationFormat>Widescreen</PresentationFormat>
  <Paragraphs>51</Paragraphs>
  <Slides>15</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微软雅黑</vt:lpstr>
      <vt:lpstr>宋体</vt:lpstr>
      <vt:lpstr>#9Slide05 SVNClementine</vt:lpstr>
      <vt:lpstr>Arial</vt:lpstr>
      <vt:lpstr>Calibri</vt:lpstr>
      <vt:lpstr>Calibri Light</vt:lpstr>
      <vt:lpstr>Cambria</vt:lpstr>
      <vt:lpstr>等线</vt:lpstr>
      <vt:lpstr>Wingdings 2</vt:lpstr>
      <vt:lpstr>字魂59号-创粗黑</vt:lpstr>
      <vt:lpstr>Office 主题</vt:lpstr>
      <vt:lpstr>Office 主题​​</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46</cp:revision>
  <dcterms:created xsi:type="dcterms:W3CDTF">2022-08-11T22:54:19Z</dcterms:created>
  <dcterms:modified xsi:type="dcterms:W3CDTF">2024-12-30T09:32:48Z</dcterms:modified>
</cp:coreProperties>
</file>