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1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804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0BDA-5AFC-4802-A800-D68D0C1FB15C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9ED6-A33C-4D3D-BDE4-47C3A0F58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5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2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241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4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98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5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24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9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3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019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14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57B8-D1A1-4602-A692-964B1F5A3F6F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46BF0-AC4F-4EE5-98D8-1CB9CD9076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C2A9D-FBA5-4318-9A1C-3FD8F036B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audio" Target="../media/media1.mp3"/><Relationship Id="rId16" Type="http://schemas.openxmlformats.org/officeDocument/2006/relationships/image" Target="../media/image27.emf"/><Relationship Id="rId1" Type="http://schemas.microsoft.com/office/2007/relationships/media" Target="../media/media1.mp3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5" Type="http://schemas.openxmlformats.org/officeDocument/2006/relationships/image" Target="../media/image26.png"/><Relationship Id="rId10" Type="http://schemas.openxmlformats.org/officeDocument/2006/relationships/image" Target="../media/image21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15115"/>
            <a:ext cx="6979709" cy="282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98" y="1312136"/>
            <a:ext cx="4964748" cy="554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4" y="3342544"/>
            <a:ext cx="6238875" cy="2721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538" y="4782898"/>
            <a:ext cx="600143" cy="564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625" y="5347032"/>
            <a:ext cx="620750" cy="5835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4572" y="4769886"/>
            <a:ext cx="73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3340" y="540515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548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7" y="131605"/>
            <a:ext cx="11049795" cy="330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85" y="3332162"/>
            <a:ext cx="6330289" cy="50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85" y="5209678"/>
            <a:ext cx="7745423" cy="60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951" y="3826699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6951" y="4287356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6950" y="4749021"/>
            <a:ext cx="155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r>
              <a:rPr lang="en-US" sz="2400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3953676"/>
            <a:ext cx="901338" cy="342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4415342"/>
            <a:ext cx="1091519" cy="326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8" y="4837118"/>
            <a:ext cx="1022173" cy="380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802" y="5597305"/>
            <a:ext cx="194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01" y="6058970"/>
            <a:ext cx="194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Cao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81" y="6099783"/>
            <a:ext cx="1022173" cy="380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198" y="5654503"/>
            <a:ext cx="1091519" cy="3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1" y="349243"/>
            <a:ext cx="9825508" cy="2015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301" y="3087414"/>
            <a:ext cx="10621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37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&lt;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&lt;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nên nhiệt độ 38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cao hơn nhiệt độ cơ thể của người bình thường.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4503" y="2364377"/>
            <a:ext cx="207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45" y="2529177"/>
            <a:ext cx="61148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 = ?ml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22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86" y="22600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2575" y="267970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271713" y="786427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10ml x 3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1341" y="5324098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1713" y="5384845"/>
            <a:ext cx="156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2" y="384609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5390" b="4996"/>
          <a:stretch>
            <a:fillRect/>
          </a:stretch>
        </p:blipFill>
        <p:spPr>
          <a:xfrm>
            <a:off x="-101600" y="1"/>
            <a:ext cx="12293599" cy="6858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102" y="1946778"/>
            <a:ext cx="2799396" cy="49112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6216" y="404181"/>
            <a:ext cx="7889875" cy="6322060"/>
            <a:chOff x="446" y="423"/>
            <a:chExt cx="18258" cy="9956"/>
          </a:xfrm>
        </p:grpSpPr>
        <p:sp>
          <p:nvSpPr>
            <p:cNvPr id="3" name="Rectangle 4"/>
            <p:cNvSpPr/>
            <p:nvPr/>
          </p:nvSpPr>
          <p:spPr>
            <a:xfrm>
              <a:off x="446" y="423"/>
              <a:ext cx="18258" cy="9956"/>
            </a:xfrm>
            <a:prstGeom prst="roundRect">
              <a:avLst>
                <a:gd name="adj" fmla="val 15902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721" y="716"/>
              <a:ext cx="17627" cy="9288"/>
            </a:xfrm>
            <a:prstGeom prst="roundRect">
              <a:avLst>
                <a:gd name="adj" fmla="val 15809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7665" y="356870"/>
            <a:ext cx="4923790" cy="1781810"/>
            <a:chOff x="-100" y="795"/>
            <a:chExt cx="7754" cy="2806"/>
          </a:xfrm>
        </p:grpSpPr>
        <p:pic>
          <p:nvPicPr>
            <p:cNvPr id="8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-100" y="795"/>
              <a:ext cx="5583" cy="2807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562" y="1356"/>
              <a:ext cx="7092" cy="1449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#9Slide07 IcielNabila" pitchFamily="2" charset="0"/>
                  <a:ea typeface="+mn-ea"/>
                  <a:cs typeface="+mn-cs"/>
                </a:rPr>
                <a:t>Đố bạn!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981" y="1100683"/>
            <a:ext cx="679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200ml + 320ml = 620ml.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1341" y="2258736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1341" y="3823435"/>
            <a:ext cx="410103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1713" y="2258736"/>
            <a:ext cx="206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1713" y="3846076"/>
            <a:ext cx="17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32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72" y="38312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521006" y="-2253136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56" y="173208"/>
            <a:ext cx="1525393" cy="15629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466" y="2081832"/>
            <a:ext cx="600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Bài 33: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r>
              <a:rPr lang="en-US" sz="6000" dirty="0"/>
              <a:t> </a:t>
            </a:r>
            <a:r>
              <a:rPr lang="en-US" sz="6000" dirty="0" err="1"/>
              <a:t>Đơn</a:t>
            </a:r>
            <a:r>
              <a:rPr lang="en-US" sz="6000" dirty="0"/>
              <a:t> </a:t>
            </a:r>
            <a:r>
              <a:rPr lang="en-US" sz="6000" dirty="0" err="1"/>
              <a:t>vị</a:t>
            </a:r>
            <a:r>
              <a:rPr lang="en-US" sz="6000" dirty="0"/>
              <a:t> </a:t>
            </a:r>
            <a:r>
              <a:rPr lang="en-US" sz="6000" dirty="0" err="1"/>
              <a:t>đo</a:t>
            </a:r>
            <a:r>
              <a:rPr lang="en-US" sz="6000" dirty="0"/>
              <a:t> </a:t>
            </a:r>
            <a:r>
              <a:rPr lang="en-US" sz="6000" dirty="0" err="1"/>
              <a:t>nhiệt</a:t>
            </a:r>
            <a:r>
              <a:rPr lang="en-US" sz="6000" dirty="0"/>
              <a:t> </a:t>
            </a:r>
            <a:r>
              <a:rPr lang="en-US" sz="6000" dirty="0" err="1"/>
              <a:t>độ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960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2850" y="3349981"/>
            <a:ext cx="445081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0" y="126547"/>
            <a:ext cx="9974581" cy="3831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3" y="4222704"/>
            <a:ext cx="9830172" cy="20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52423" y="2112386"/>
            <a:ext cx="434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650" y="338726"/>
            <a:ext cx="1359399" cy="555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12"/>
            <a:ext cx="9193532" cy="4937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3208" y="4728753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3208" y="5190418"/>
            <a:ext cx="114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</a:p>
        </p:txBody>
      </p:sp>
    </p:spTree>
    <p:extLst>
      <p:ext uri="{BB962C8B-B14F-4D97-AF65-F5344CB8AC3E}">
        <p14:creationId xmlns:p14="http://schemas.microsoft.com/office/powerpoint/2010/main" val="39014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113</Words>
  <Application>Microsoft Office PowerPoint</Application>
  <PresentationFormat>Widescreen</PresentationFormat>
  <Paragraphs>32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#9Slide07 IcielNabila</vt:lpstr>
      <vt:lpstr>Arial</vt:lpstr>
      <vt:lpstr>Calibri</vt:lpstr>
      <vt:lpstr>Calibri Light</vt:lpstr>
      <vt:lpstr>Lato Light</vt:lpstr>
      <vt:lpstr>OpenSans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2022-08-11T16:31:55Z</dcterms:created>
  <dcterms:modified xsi:type="dcterms:W3CDTF">2022-12-01T03:54:43Z</dcterms:modified>
</cp:coreProperties>
</file>