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3" r:id="rId2"/>
    <p:sldMasterId id="2147483705" r:id="rId3"/>
  </p:sldMasterIdLst>
  <p:notesMasterIdLst>
    <p:notesMasterId r:id="rId33"/>
  </p:notesMasterIdLst>
  <p:sldIdLst>
    <p:sldId id="332" r:id="rId4"/>
    <p:sldId id="257" r:id="rId5"/>
    <p:sldId id="267" r:id="rId6"/>
    <p:sldId id="356" r:id="rId7"/>
    <p:sldId id="256" r:id="rId8"/>
    <p:sldId id="357" r:id="rId9"/>
    <p:sldId id="261" r:id="rId10"/>
    <p:sldId id="258" r:id="rId11"/>
    <p:sldId id="262" r:id="rId12"/>
    <p:sldId id="259" r:id="rId13"/>
    <p:sldId id="260" r:id="rId14"/>
    <p:sldId id="326" r:id="rId15"/>
    <p:sldId id="327" r:id="rId16"/>
    <p:sldId id="328" r:id="rId17"/>
    <p:sldId id="329" r:id="rId18"/>
    <p:sldId id="279" r:id="rId19"/>
    <p:sldId id="334" r:id="rId20"/>
    <p:sldId id="277" r:id="rId21"/>
    <p:sldId id="335" r:id="rId22"/>
    <p:sldId id="324" r:id="rId23"/>
    <p:sldId id="341" r:id="rId24"/>
    <p:sldId id="278" r:id="rId25"/>
    <p:sldId id="337" r:id="rId26"/>
    <p:sldId id="336" r:id="rId27"/>
    <p:sldId id="338" r:id="rId28"/>
    <p:sldId id="354" r:id="rId29"/>
    <p:sldId id="339" r:id="rId30"/>
    <p:sldId id="276" r:id="rId31"/>
    <p:sldId id="270" r:id="rId32"/>
  </p:sldIdLst>
  <p:sldSz cx="12192000" cy="6858000"/>
  <p:notesSz cx="6858000" cy="9144000"/>
  <p:embeddedFontLs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HP001 4 hàng" panose="020B0604020202020204" charset="0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9B21AF"/>
    <a:srgbClr val="FFFF99"/>
    <a:srgbClr val="404040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6.fntdata"/><Relationship Id="rId21" Type="http://schemas.openxmlformats.org/officeDocument/2006/relationships/slide" Target="slides/slide18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4106C-F81B-419F-8B8A-11BEF00505E5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60B57-4A5F-4A5A-B2EF-C3ACA09B5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09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66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</a:t>
            </a:r>
            <a:r>
              <a:rPr lang="en-US" baseline="0" dirty="0" err="1"/>
              <a:t>ấy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cộng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con </a:t>
            </a:r>
            <a:r>
              <a:rPr lang="en-US" baseline="0" dirty="0" err="1"/>
              <a:t>bướm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06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43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151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74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16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823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Go Home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9DD580-2AE9-4B2E-82FF-440E9C699D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81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D60B57-4A5F-4A5A-B2EF-C3ACA09B5E6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31242C-EE37-4189-AA61-DC2C941D481E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1CF827-6BA9-40C6-9B49-3FA88AEC37A3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45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19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13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48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133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045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6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5933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83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395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9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92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23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84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28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1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65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3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6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08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70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65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6534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31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918220-0F7E-4221-B2FB-0A9068CC7E92}"/>
              </a:ext>
            </a:extLst>
          </p:cNvPr>
          <p:cNvSpPr/>
          <p:nvPr userDrawn="1"/>
        </p:nvSpPr>
        <p:spPr>
          <a:xfrm>
            <a:off x="10933906" y="116681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64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72138A-F4A3-4018-96E5-39F5CEEC784D}"/>
              </a:ext>
            </a:extLst>
          </p:cNvPr>
          <p:cNvSpPr/>
          <p:nvPr userDrawn="1"/>
        </p:nvSpPr>
        <p:spPr>
          <a:xfrm>
            <a:off x="11248043" y="0"/>
            <a:ext cx="1117600" cy="1536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69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614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KcWHfeiQZQ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3.jpg"/><Relationship Id="rId4" Type="http://schemas.openxmlformats.org/officeDocument/2006/relationships/hyperlink" Target="https://www.youtube.com/@hoc1biet10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7.png"/><Relationship Id="rId3" Type="http://schemas.openxmlformats.org/officeDocument/2006/relationships/slide" Target="slide5.xml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17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slide" Target="slide11.xml"/><Relationship Id="rId17" Type="http://schemas.openxmlformats.org/officeDocument/2006/relationships/slide" Target="slide12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slide" Target="slide6.xml"/><Relationship Id="rId5" Type="http://schemas.openxmlformats.org/officeDocument/2006/relationships/image" Target="../media/image31.png"/><Relationship Id="rId15" Type="http://schemas.openxmlformats.org/officeDocument/2006/relationships/image" Target="../media/image28.jpeg"/><Relationship Id="rId10" Type="http://schemas.openxmlformats.org/officeDocument/2006/relationships/slide" Target="slide8.xml"/><Relationship Id="rId4" Type="http://schemas.openxmlformats.org/officeDocument/2006/relationships/image" Target="../media/image30.png"/><Relationship Id="rId9" Type="http://schemas.openxmlformats.org/officeDocument/2006/relationships/slide" Target="slide9.xml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image" Target="../media/image2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slide" Target="slide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171161" y="1791296"/>
            <a:ext cx="584967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82: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869877" y="76327"/>
            <a:ext cx="28600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738978" y="722658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D161D487-DA90-C2DA-759E-E022245C38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0CA2EA2E-BB22-D8E3-5EB3-9B641B69C4BE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B523580-9C71-0048-591A-56BE30C4184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5C8B4D3E-5A9A-C063-3398-4EAFD638F37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1722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AAFB589-9C4C-AC0F-1E9A-17DBDCB5BD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11AA0424-C9AB-20F7-9FE0-FB8DB70AF257}"/>
              </a:ext>
            </a:extLst>
          </p:cNvPr>
          <p:cNvSpPr/>
          <p:nvPr/>
        </p:nvSpPr>
        <p:spPr>
          <a:xfrm>
            <a:off x="2407485" y="2854173"/>
            <a:ext cx="659292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trăng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vằng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vặc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BEE6C25-CDF4-912A-CEE4-523C77D09B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6: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EB9561FD-7DBF-6917-44B9-0465643AFF62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192580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DEA1CF-23D2-4A53-A858-8721B56B9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83777" y="2668137"/>
            <a:ext cx="494260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C20EE-7417-44AC-AC48-3ABB0946CF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832371" y="4591404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8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beng</a:t>
            </a:r>
            <a:endParaRPr lang="en-US" sz="8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2975266" y="4591404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80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7ED224-FB80-4E24-9860-EF325355F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02" r="17080" b="27018"/>
          <a:stretch/>
        </p:blipFill>
        <p:spPr>
          <a:xfrm>
            <a:off x="345650" y="1699580"/>
            <a:ext cx="4929809" cy="245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agB7TOR0PQo9ipMKa8LXf5SfzAI1DPvn">
            <a:hlinkClick r:id="" action="ppaction://media"/>
            <a:extLst>
              <a:ext uri="{FF2B5EF4-FFF2-40B4-BE49-F238E27FC236}">
                <a16:creationId xmlns:a16="http://schemas.microsoft.com/office/drawing/2014/main" id="{03F0F37A-6D7E-4D7F-BA98-8620140C80D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31" end="5121.3333"/>
                </p14:media>
              </p:ext>
            </p:extLst>
          </p:nvPr>
        </p:nvPicPr>
        <p:blipFill rotWithShape="1">
          <a:blip r:embed="rId6"/>
          <a:srcRect l="29841" t="14199" r="29724" b="14359"/>
          <a:stretch>
            <a:fillRect/>
          </a:stretch>
        </p:blipFill>
        <p:spPr>
          <a:xfrm>
            <a:off x="6096000" y="103002"/>
            <a:ext cx="5905883" cy="586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166189" y="4725701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béc</a:t>
            </a:r>
            <a:r>
              <a:rPr lang="en-US" sz="80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8000" i="1" dirty="0" err="1">
                <a:ea typeface="Cambria" panose="02040503050406030204" pitchFamily="18" charset="0"/>
                <a:cs typeface="Calibri" panose="020F0502020204030204" pitchFamily="34" charset="0"/>
              </a:rPr>
              <a:t>giê</a:t>
            </a:r>
            <a:endParaRPr lang="en-US" sz="8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847562" y="4730988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ec</a:t>
            </a:r>
            <a:endParaRPr lang="en-US" sz="80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DBB52-D639-46DC-8689-D66C537E44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5" t="6256" r="36462" b="22416"/>
          <a:stretch/>
        </p:blipFill>
        <p:spPr>
          <a:xfrm>
            <a:off x="1550498" y="733999"/>
            <a:ext cx="2932245" cy="3798244"/>
          </a:xfrm>
          <a:prstGeom prst="rect">
            <a:avLst/>
          </a:prstGeom>
        </p:spPr>
      </p:pic>
      <p:pic>
        <p:nvPicPr>
          <p:cNvPr id="2" name="rvgfNoMQbsjzVw1AK1VffZdlAgCzgP4k">
            <a:hlinkClick r:id="" action="ppaction://media"/>
            <a:extLst>
              <a:ext uri="{FF2B5EF4-FFF2-40B4-BE49-F238E27FC236}">
                <a16:creationId xmlns:a16="http://schemas.microsoft.com/office/drawing/2014/main" id="{18A6116D-AFC9-42F4-BF47-C88A5D715B8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3" end="6034.3333"/>
                </p14:media>
              </p:ext>
            </p:extLst>
          </p:nvPr>
        </p:nvPicPr>
        <p:blipFill rotWithShape="1">
          <a:blip r:embed="rId6"/>
          <a:srcRect l="28361" t="13731" r="22984" b="7263"/>
          <a:stretch>
            <a:fillRect/>
          </a:stretch>
        </p:blipFill>
        <p:spPr>
          <a:xfrm>
            <a:off x="5728372" y="232197"/>
            <a:ext cx="6463628" cy="63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460303" y="57292"/>
            <a:ext cx="4399539" cy="9760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7932090" y="2471850"/>
            <a:ext cx="4399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xà</a:t>
            </a:r>
            <a:r>
              <a:rPr lang="en-US" sz="66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beng</a:t>
            </a:r>
            <a:endParaRPr lang="en-US" sz="66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903406" y="2471850"/>
            <a:ext cx="258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eng</a:t>
            </a:r>
            <a:endParaRPr lang="en-US" sz="6600" b="1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091120" y="3865543"/>
            <a:ext cx="399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béc</a:t>
            </a:r>
            <a:r>
              <a:rPr lang="en-US" sz="6600" i="1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ea typeface="Cambria" panose="02040503050406030204" pitchFamily="18" charset="0"/>
                <a:cs typeface="Calibri" panose="020F0502020204030204" pitchFamily="34" charset="0"/>
              </a:rPr>
              <a:t>giê</a:t>
            </a:r>
            <a:endParaRPr lang="en-US" sz="66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052457" y="3821188"/>
            <a:ext cx="158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ec</a:t>
            </a:r>
            <a:endParaRPr lang="en-US" sz="6600" b="1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2C9A87-0EC0-4D6A-B95C-511066B80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940">
            <a:off x="4171772" y="3192521"/>
            <a:ext cx="1979721" cy="2338253"/>
          </a:xfrm>
          <a:prstGeom prst="rect">
            <a:avLst/>
          </a:prstGeom>
        </p:spPr>
      </p:pic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C7536AB-0FFC-EDA5-008B-2CAC64EAF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14778"/>
            <a:ext cx="12191999" cy="644322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1" y="414778"/>
            <a:ext cx="12191999" cy="190421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18288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 LAO</a:t>
            </a:r>
          </a:p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BÀI HÁT: CON LỢN ÉC</a:t>
            </a: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3F939D-EC67-44C4-9921-708E7D403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5396" y="294215"/>
            <a:ext cx="8246554" cy="626956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12184" y="2657448"/>
            <a:ext cx="5990378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EC83B3-4F15-4A74-9175-28C69D120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74" y="507813"/>
            <a:ext cx="697671" cy="697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E34DFB-BF28-4710-BBFE-266E74555B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 t="12082" r="10947" b="3183"/>
          <a:stretch/>
        </p:blipFill>
        <p:spPr>
          <a:xfrm>
            <a:off x="2406374" y="1319202"/>
            <a:ext cx="7379249" cy="5250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86E3DC-F906-4B2D-AC31-3D31CC392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3442" r="35719" b="89627"/>
          <a:stretch/>
        </p:blipFill>
        <p:spPr>
          <a:xfrm>
            <a:off x="2406374" y="460484"/>
            <a:ext cx="7379249" cy="60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CFDB65-DEF9-4693-B48E-1F47867307CB}"/>
              </a:ext>
            </a:extLst>
          </p:cNvPr>
          <p:cNvCxnSpPr>
            <a:cxnSpLocks/>
          </p:cNvCxnSpPr>
          <p:nvPr/>
        </p:nvCxnSpPr>
        <p:spPr>
          <a:xfrm>
            <a:off x="3198188" y="3712777"/>
            <a:ext cx="539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DC0AD0-A518-470D-BCB1-DE037A0ED9D4}"/>
              </a:ext>
            </a:extLst>
          </p:cNvPr>
          <p:cNvCxnSpPr>
            <a:cxnSpLocks/>
          </p:cNvCxnSpPr>
          <p:nvPr/>
        </p:nvCxnSpPr>
        <p:spPr>
          <a:xfrm>
            <a:off x="3805156" y="3675182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330433-42D5-4842-BCD3-DBD196562F5A}"/>
              </a:ext>
            </a:extLst>
          </p:cNvPr>
          <p:cNvCxnSpPr>
            <a:cxnSpLocks/>
          </p:cNvCxnSpPr>
          <p:nvPr/>
        </p:nvCxnSpPr>
        <p:spPr>
          <a:xfrm>
            <a:off x="3805156" y="3749221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A1448D-A2F9-4CBB-9702-AD6975913972}"/>
              </a:ext>
            </a:extLst>
          </p:cNvPr>
          <p:cNvCxnSpPr>
            <a:cxnSpLocks/>
          </p:cNvCxnSpPr>
          <p:nvPr/>
        </p:nvCxnSpPr>
        <p:spPr>
          <a:xfrm>
            <a:off x="5706013" y="3718356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7DE82A-16AB-48F8-B64B-12CDDCA2B177}"/>
              </a:ext>
            </a:extLst>
          </p:cNvPr>
          <p:cNvCxnSpPr>
            <a:cxnSpLocks/>
          </p:cNvCxnSpPr>
          <p:nvPr/>
        </p:nvCxnSpPr>
        <p:spPr>
          <a:xfrm>
            <a:off x="8533294" y="3712777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1C22DB0-BE51-4644-81CE-2FF92AE38729}"/>
              </a:ext>
            </a:extLst>
          </p:cNvPr>
          <p:cNvCxnSpPr>
            <a:cxnSpLocks/>
          </p:cNvCxnSpPr>
          <p:nvPr/>
        </p:nvCxnSpPr>
        <p:spPr>
          <a:xfrm>
            <a:off x="3431205" y="648362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0B36C26-8DF8-4CB2-80CF-442CE691A8CF}"/>
              </a:ext>
            </a:extLst>
          </p:cNvPr>
          <p:cNvCxnSpPr>
            <a:cxnSpLocks/>
          </p:cNvCxnSpPr>
          <p:nvPr/>
        </p:nvCxnSpPr>
        <p:spPr>
          <a:xfrm>
            <a:off x="3431205" y="6569765"/>
            <a:ext cx="493215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F7813A-1998-44C3-8D95-611631C5FB73}"/>
              </a:ext>
            </a:extLst>
          </p:cNvPr>
          <p:cNvCxnSpPr>
            <a:cxnSpLocks/>
          </p:cNvCxnSpPr>
          <p:nvPr/>
        </p:nvCxnSpPr>
        <p:spPr>
          <a:xfrm>
            <a:off x="8420650" y="6530009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3E8C0CA-665D-40D4-A843-6C083D9C0916}"/>
              </a:ext>
            </a:extLst>
          </p:cNvPr>
          <p:cNvCxnSpPr>
            <a:cxnSpLocks/>
          </p:cNvCxnSpPr>
          <p:nvPr/>
        </p:nvCxnSpPr>
        <p:spPr>
          <a:xfrm>
            <a:off x="7600924" y="6543261"/>
            <a:ext cx="7799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0C2E225-5F13-47E9-9637-28D4D958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2" y="785644"/>
            <a:ext cx="968072" cy="127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4403C0-75EB-4959-9018-3EBC9338A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531" y="151414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6900F-DB13-4BA2-B984-2761B7567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792117" y="2409418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53058" y="2476604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368F5C-6701-4B30-9893-5730FB33C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4" y="536715"/>
            <a:ext cx="9845960" cy="5980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4CF43A-1CF0-41E0-A515-16DFB0E25B5A}"/>
              </a:ext>
            </a:extLst>
          </p:cNvPr>
          <p:cNvSpPr txBox="1"/>
          <p:nvPr/>
        </p:nvSpPr>
        <p:spPr>
          <a:xfrm>
            <a:off x="3785181" y="3869918"/>
            <a:ext cx="5777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KHỞI ĐỘNG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D501CE-FCB7-401D-BB98-068CE848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2188243" y="5328643"/>
            <a:ext cx="368565" cy="491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34C8B48-3A5E-4862-A4B0-B68FCB7C8B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7183">
            <a:off x="8650934" y="2817831"/>
            <a:ext cx="993597" cy="935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E3AE6F-4734-499E-BBE0-2CF9933D5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44611">
            <a:off x="1264165" y="1721198"/>
            <a:ext cx="943740" cy="8882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8E15D7-483B-476E-9BD9-784065876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2456546" y="5135754"/>
            <a:ext cx="326938" cy="7859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262F3D-12CE-4FEF-994B-336E47EB77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38" r="2271" b="9565"/>
          <a:stretch/>
        </p:blipFill>
        <p:spPr>
          <a:xfrm>
            <a:off x="9753791" y="29714"/>
            <a:ext cx="2383425" cy="1814372"/>
          </a:xfrm>
          <a:prstGeom prst="rect">
            <a:avLst/>
          </a:prstGeom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A1BA109D-83FE-4B8A-854C-BE3E8B23FC1A}"/>
              </a:ext>
            </a:extLst>
          </p:cNvPr>
          <p:cNvSpPr/>
          <p:nvPr/>
        </p:nvSpPr>
        <p:spPr>
          <a:xfrm>
            <a:off x="3631688" y="186072"/>
            <a:ext cx="1944698" cy="701286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B047D718-3874-41EB-BDA9-5C96A5B51483}"/>
              </a:ext>
            </a:extLst>
          </p:cNvPr>
          <p:cNvSpPr/>
          <p:nvPr/>
        </p:nvSpPr>
        <p:spPr>
          <a:xfrm>
            <a:off x="5795749" y="89703"/>
            <a:ext cx="1219200" cy="69683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00A14E69-B8EF-49D9-A58E-8BC795450334}"/>
              </a:ext>
            </a:extLst>
          </p:cNvPr>
          <p:cNvSpPr/>
          <p:nvPr/>
        </p:nvSpPr>
        <p:spPr>
          <a:xfrm>
            <a:off x="8045934" y="16834"/>
            <a:ext cx="1633192" cy="765251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5EE8BA84-48B1-40F8-A282-0272A875DC82}"/>
              </a:ext>
            </a:extLst>
          </p:cNvPr>
          <p:cNvSpPr/>
          <p:nvPr/>
        </p:nvSpPr>
        <p:spPr>
          <a:xfrm>
            <a:off x="8590780" y="99342"/>
            <a:ext cx="1944698" cy="104149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1.85185E-6 L 2.08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583392" y="427189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884096" y="497047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24B0A5-3BBC-4397-BB92-1C8FA443F09B}"/>
              </a:ext>
            </a:extLst>
          </p:cNvPr>
          <p:cNvCxnSpPr>
            <a:cxnSpLocks/>
          </p:cNvCxnSpPr>
          <p:nvPr/>
        </p:nvCxnSpPr>
        <p:spPr>
          <a:xfrm>
            <a:off x="5698432" y="3837537"/>
            <a:ext cx="9409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45F6A7-71C2-45B3-B7F8-6E2F872ADAFE}"/>
              </a:ext>
            </a:extLst>
          </p:cNvPr>
          <p:cNvCxnSpPr>
            <a:cxnSpLocks/>
          </p:cNvCxnSpPr>
          <p:nvPr/>
        </p:nvCxnSpPr>
        <p:spPr>
          <a:xfrm>
            <a:off x="2637183" y="4290181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F4D772-9742-4609-9A15-909BCACB414B}"/>
              </a:ext>
            </a:extLst>
          </p:cNvPr>
          <p:cNvCxnSpPr>
            <a:cxnSpLocks/>
          </p:cNvCxnSpPr>
          <p:nvPr/>
        </p:nvCxnSpPr>
        <p:spPr>
          <a:xfrm>
            <a:off x="5476460" y="4248355"/>
            <a:ext cx="871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A0036E6-CB83-4DB9-8614-1B1AC927BD98}"/>
              </a:ext>
            </a:extLst>
          </p:cNvPr>
          <p:cNvCxnSpPr>
            <a:cxnSpLocks/>
          </p:cNvCxnSpPr>
          <p:nvPr/>
        </p:nvCxnSpPr>
        <p:spPr>
          <a:xfrm>
            <a:off x="6486940" y="4242763"/>
            <a:ext cx="1358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45FBB5C-0A16-41E6-A048-8BBD5AC29444}"/>
              </a:ext>
            </a:extLst>
          </p:cNvPr>
          <p:cNvCxnSpPr>
            <a:cxnSpLocks/>
          </p:cNvCxnSpPr>
          <p:nvPr/>
        </p:nvCxnSpPr>
        <p:spPr>
          <a:xfrm>
            <a:off x="6831498" y="4758564"/>
            <a:ext cx="1398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BAB48E-F85C-464D-B749-C1F4AE991FAC}"/>
              </a:ext>
            </a:extLst>
          </p:cNvPr>
          <p:cNvCxnSpPr>
            <a:cxnSpLocks/>
          </p:cNvCxnSpPr>
          <p:nvPr/>
        </p:nvCxnSpPr>
        <p:spPr>
          <a:xfrm>
            <a:off x="2637183" y="5149503"/>
            <a:ext cx="10071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B3CDEE-6AD5-41F0-A7A2-7CE913BE7D4C}"/>
              </a:ext>
            </a:extLst>
          </p:cNvPr>
          <p:cNvCxnSpPr>
            <a:cxnSpLocks/>
          </p:cNvCxnSpPr>
          <p:nvPr/>
        </p:nvCxnSpPr>
        <p:spPr>
          <a:xfrm>
            <a:off x="10058397" y="5630719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3875C2-A8A7-4D61-BFFA-752F61D5E27C}"/>
              </a:ext>
            </a:extLst>
          </p:cNvPr>
          <p:cNvCxnSpPr>
            <a:cxnSpLocks/>
          </p:cNvCxnSpPr>
          <p:nvPr/>
        </p:nvCxnSpPr>
        <p:spPr>
          <a:xfrm>
            <a:off x="5519529" y="6074667"/>
            <a:ext cx="1119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D60859-34B5-47BA-919F-A008B0772E4B}"/>
              </a:ext>
            </a:extLst>
          </p:cNvPr>
          <p:cNvCxnSpPr>
            <a:cxnSpLocks/>
          </p:cNvCxnSpPr>
          <p:nvPr/>
        </p:nvCxnSpPr>
        <p:spPr>
          <a:xfrm>
            <a:off x="7832035" y="6074667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3E9CD26-5BDE-4A05-9C23-A5906FCEB8EE}"/>
              </a:ext>
            </a:extLst>
          </p:cNvPr>
          <p:cNvCxnSpPr>
            <a:cxnSpLocks/>
          </p:cNvCxnSpPr>
          <p:nvPr/>
        </p:nvCxnSpPr>
        <p:spPr>
          <a:xfrm>
            <a:off x="2610679" y="6074667"/>
            <a:ext cx="642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21339E-3D51-49B3-8782-AFCA447C9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41" r="8054" b="2088"/>
          <a:stretch/>
        </p:blipFill>
        <p:spPr>
          <a:xfrm>
            <a:off x="1510340" y="472919"/>
            <a:ext cx="9644512" cy="6338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ABF4B8-F67F-4F47-A40F-83746FAB0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408811" y="472919"/>
            <a:ext cx="2165645" cy="636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id="{98945B4C-546C-4244-82BF-900E84EE038B}"/>
              </a:ext>
            </a:extLst>
          </p:cNvPr>
          <p:cNvSpPr/>
          <p:nvPr/>
        </p:nvSpPr>
        <p:spPr>
          <a:xfrm>
            <a:off x="2747271" y="3303436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D82BCF10-7D51-4A97-898D-D204012F7A08}"/>
              </a:ext>
            </a:extLst>
          </p:cNvPr>
          <p:cNvSpPr/>
          <p:nvPr/>
        </p:nvSpPr>
        <p:spPr>
          <a:xfrm>
            <a:off x="7561794" y="3205265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A6C8908D-A1DC-4337-8947-0F8839D51663}"/>
              </a:ext>
            </a:extLst>
          </p:cNvPr>
          <p:cNvSpPr/>
          <p:nvPr/>
        </p:nvSpPr>
        <p:spPr>
          <a:xfrm>
            <a:off x="3993857" y="3830106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1A9E8621-2561-4E71-9792-E90BA386D6D2}"/>
              </a:ext>
            </a:extLst>
          </p:cNvPr>
          <p:cNvSpPr/>
          <p:nvPr/>
        </p:nvSpPr>
        <p:spPr>
          <a:xfrm>
            <a:off x="7773911" y="3815591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C4D2FF30-FE89-4878-8146-F369A9A8AB56}"/>
              </a:ext>
            </a:extLst>
          </p:cNvPr>
          <p:cNvSpPr/>
          <p:nvPr/>
        </p:nvSpPr>
        <p:spPr>
          <a:xfrm>
            <a:off x="2747271" y="4316363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A5AF6E87-CDFB-4CEF-8208-A13B6897FD03}"/>
              </a:ext>
            </a:extLst>
          </p:cNvPr>
          <p:cNvSpPr/>
          <p:nvPr/>
        </p:nvSpPr>
        <p:spPr>
          <a:xfrm>
            <a:off x="8022942" y="4267034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7C5499BD-BE4C-44C7-84EA-B51E2FD4C24F}"/>
              </a:ext>
            </a:extLst>
          </p:cNvPr>
          <p:cNvSpPr/>
          <p:nvPr/>
        </p:nvSpPr>
        <p:spPr>
          <a:xfrm>
            <a:off x="2692217" y="5161257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DC76AE5C-6DE8-4CAA-B7C5-4E7BDC06A9B4}"/>
              </a:ext>
            </a:extLst>
          </p:cNvPr>
          <p:cNvSpPr/>
          <p:nvPr/>
        </p:nvSpPr>
        <p:spPr>
          <a:xfrm>
            <a:off x="8031244" y="5103519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AF428D9-9C83-4CE1-92E2-B033598092FF}"/>
              </a:ext>
            </a:extLst>
          </p:cNvPr>
          <p:cNvSpPr/>
          <p:nvPr/>
        </p:nvSpPr>
        <p:spPr>
          <a:xfrm>
            <a:off x="9106331" y="557860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F39364B4-6217-4692-8989-8956FECDC5CA}"/>
              </a:ext>
            </a:extLst>
          </p:cNvPr>
          <p:cNvSpPr/>
          <p:nvPr/>
        </p:nvSpPr>
        <p:spPr>
          <a:xfrm>
            <a:off x="1394708" y="3556555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EB811E4A-270C-479B-A70A-132E9E43198F}"/>
              </a:ext>
            </a:extLst>
          </p:cNvPr>
          <p:cNvSpPr/>
          <p:nvPr/>
        </p:nvSpPr>
        <p:spPr>
          <a:xfrm>
            <a:off x="1394708" y="4395614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B9016BF0-43B8-4AA2-A130-F649155DFA2B}"/>
              </a:ext>
            </a:extLst>
          </p:cNvPr>
          <p:cNvSpPr/>
          <p:nvPr/>
        </p:nvSpPr>
        <p:spPr>
          <a:xfrm>
            <a:off x="1394708" y="551771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5BA9E-094D-4D16-BAB6-76E4576A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078" r="12254" b="8502"/>
          <a:stretch/>
        </p:blipFill>
        <p:spPr>
          <a:xfrm>
            <a:off x="62346" y="634630"/>
            <a:ext cx="11877690" cy="546405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6FEC483-CA5E-4BE1-BD81-856426C01B48}"/>
              </a:ext>
            </a:extLst>
          </p:cNvPr>
          <p:cNvSpPr/>
          <p:nvPr/>
        </p:nvSpPr>
        <p:spPr>
          <a:xfrm>
            <a:off x="1576745" y="2931503"/>
            <a:ext cx="1043743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6DD7E4-17D1-4CF8-9649-15F335551983}"/>
              </a:ext>
            </a:extLst>
          </p:cNvPr>
          <p:cNvSpPr/>
          <p:nvPr/>
        </p:nvSpPr>
        <p:spPr>
          <a:xfrm>
            <a:off x="1701811" y="3951758"/>
            <a:ext cx="806146" cy="911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98879F-6711-4BAB-9CA7-AF815FCC0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1138" y="294215"/>
            <a:ext cx="8246554" cy="6269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929D3-A7A0-4CE0-9C9A-418ADBB23C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880" r="44990" b="13876"/>
          <a:stretch/>
        </p:blipFill>
        <p:spPr>
          <a:xfrm flipH="1">
            <a:off x="1126436" y="2152316"/>
            <a:ext cx="3144805" cy="4011565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658678" y="2648882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A77FBAC-6AD8-A16D-79CE-B9C16FD97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22" y="988317"/>
            <a:ext cx="10345533" cy="5814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256649" y="506929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180" y="506929"/>
            <a:ext cx="1161639" cy="116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4419669" y="620012"/>
            <a:ext cx="5107089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257132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57DEB5-D9E5-465B-8728-A04F9AF60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243BDD-38CF-49D8-8860-D852EB5FF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06806-B12F-4209-950B-2721F62C1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8F834-A31A-4454-9F53-64A7CF12E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7" y="2306860"/>
            <a:ext cx="3091728" cy="4063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0A7E2D-B300-4266-83E2-E30C2B577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24" y="79043"/>
            <a:ext cx="7066466" cy="6328389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30EE5953-9E03-4FC7-B085-3A7AB9ADC976}"/>
              </a:ext>
            </a:extLst>
          </p:cNvPr>
          <p:cNvSpPr/>
          <p:nvPr/>
        </p:nvSpPr>
        <p:spPr>
          <a:xfrm>
            <a:off x="5544524" y="2599863"/>
            <a:ext cx="4673534" cy="1658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110136" y="472073"/>
            <a:ext cx="477376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 LẠI BÀI 82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605850" y="1349358"/>
            <a:ext cx="6592832" cy="5508642"/>
            <a:chOff x="3010383" y="1245296"/>
            <a:chExt cx="6592832" cy="550864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3010383" y="1245296"/>
              <a:ext cx="6592832" cy="5508642"/>
              <a:chOff x="1130300" y="1138889"/>
              <a:chExt cx="6592832" cy="550864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1130300" y="1138889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1130300" y="3661978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4459815" y="1635272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4463302" y="3319678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ec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4455682" y="2499185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xà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beng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4448062" y="4173739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xe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téc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30"/>
            <a:ext cx="1460310" cy="1460310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610870" y="472073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VỞ</a:t>
            </a:r>
          </a:p>
        </p:txBody>
      </p:sp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2" name="Picture 1" descr="4a28406e86abb27c8f54aaa4fce82474.png">
            <a:hlinkClick r:id="rId3" action="ppaction://hlinksldjump"/>
            <a:extLst>
              <a:ext uri="{FF2B5EF4-FFF2-40B4-BE49-F238E27FC236}">
                <a16:creationId xmlns:a16="http://schemas.microsoft.com/office/drawing/2014/main" id="{07E17432-412D-7555-E475-17BE70B993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18004" y="1666121"/>
            <a:ext cx="5622679" cy="52253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547" y="2046739"/>
            <a:ext cx="1087385" cy="10569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E7CA0F8-5918-4985-B979-C4DEB786FD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271" y="3576737"/>
            <a:ext cx="1424857" cy="13336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52584C-4833-4143-8FBD-887564BF8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7372" y="113229"/>
            <a:ext cx="1087385" cy="107433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737" y="4682674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CA15A069-8B10-D5DF-F69F-B2414B3682F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1C28DE-A74C-F11C-041A-01A280319EDB}"/>
              </a:ext>
            </a:extLst>
          </p:cNvPr>
          <p:cNvSpPr txBox="1"/>
          <p:nvPr/>
        </p:nvSpPr>
        <p:spPr>
          <a:xfrm>
            <a:off x="3910437" y="2118073"/>
            <a:ext cx="3459601" cy="2164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403754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480DB5C-AD40-4CB4-B0E6-2D793DC09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823" y="2046738"/>
            <a:ext cx="1609725" cy="15646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-78274" y="5374703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AB176B-5CEB-4019-B56E-B2E8DE6B7A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03" y="4496224"/>
            <a:ext cx="745136" cy="1081649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5B912C0-A88D-4D04-BF86-10B5169F8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05" y="2265172"/>
            <a:ext cx="3905262" cy="19526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8B224A7-0FB7-4E20-B122-4E8E59DF8F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340" y="5076887"/>
            <a:ext cx="1917579" cy="16225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2D24676-19A4-4930-A1DF-32D5F249A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09" y="59441"/>
            <a:ext cx="4522926" cy="20095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70508E6-C08A-0F67-6095-9D0CD5659CE3}"/>
              </a:ext>
            </a:extLst>
          </p:cNvPr>
          <p:cNvSpPr/>
          <p:nvPr/>
        </p:nvSpPr>
        <p:spPr>
          <a:xfrm>
            <a:off x="246739" y="1280127"/>
            <a:ext cx="11698521" cy="3555834"/>
          </a:xfrm>
          <a:prstGeom prst="roundRect">
            <a:avLst>
              <a:gd name="adj" fmla="val 6031"/>
            </a:avLst>
          </a:prstGeom>
          <a:solidFill>
            <a:schemeClr val="bg1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xuất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HS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“Go Home”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quay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cộng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bướm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6572AA9-424E-E4E1-5EE3-1EE219A0AA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 descr="A brown butterfly with white head&#10;&#10;Description automatically generated">
            <a:extLst>
              <a:ext uri="{FF2B5EF4-FFF2-40B4-BE49-F238E27FC236}">
                <a16:creationId xmlns:a16="http://schemas.microsoft.com/office/drawing/2014/main" id="{2A149CB1-F005-D477-FA7B-D505618BB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56" y="167387"/>
            <a:ext cx="1299816" cy="1489676"/>
          </a:xfrm>
          <a:prstGeom prst="rect">
            <a:avLst/>
          </a:prstGeom>
        </p:spPr>
      </p:pic>
      <p:pic>
        <p:nvPicPr>
          <p:cNvPr id="19" name="4" descr="A butterfly with orange and white spots&#10;&#10;Description automatically generated">
            <a:extLst>
              <a:ext uri="{FF2B5EF4-FFF2-40B4-BE49-F238E27FC236}">
                <a16:creationId xmlns:a16="http://schemas.microsoft.com/office/drawing/2014/main" id="{D40BD707-58D3-1434-3303-6C96EA8B2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863" y="3395476"/>
            <a:ext cx="1682148" cy="1447925"/>
          </a:xfrm>
          <a:prstGeom prst="rect">
            <a:avLst/>
          </a:prstGeom>
        </p:spPr>
      </p:pic>
      <p:pic>
        <p:nvPicPr>
          <p:cNvPr id="13" name="2" descr="A blue butterfly with black wings&#10;&#10;Description automatically generated">
            <a:extLst>
              <a:ext uri="{FF2B5EF4-FFF2-40B4-BE49-F238E27FC236}">
                <a16:creationId xmlns:a16="http://schemas.microsoft.com/office/drawing/2014/main" id="{D3236EA1-A52C-464A-1393-06878F779D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47" y="3017571"/>
            <a:ext cx="1601868" cy="1208498"/>
          </a:xfrm>
          <a:prstGeom prst="rect">
            <a:avLst/>
          </a:prstGeom>
        </p:spPr>
      </p:pic>
      <p:pic>
        <p:nvPicPr>
          <p:cNvPr id="15" name="3" descr="A butterfly with black and green wings&#10;&#10;Description automatically generated">
            <a:extLst>
              <a:ext uri="{FF2B5EF4-FFF2-40B4-BE49-F238E27FC236}">
                <a16:creationId xmlns:a16="http://schemas.microsoft.com/office/drawing/2014/main" id="{AC6F1EF9-72CD-AB83-51CD-00BE353BB8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41" y="2719456"/>
            <a:ext cx="1593658" cy="1272634"/>
          </a:xfrm>
          <a:prstGeom prst="rect">
            <a:avLst/>
          </a:prstGeom>
        </p:spPr>
      </p:pic>
      <p:pic>
        <p:nvPicPr>
          <p:cNvPr id="22" name="5" descr="A purple and pink butterfly&#10;&#10;Description automatically generated">
            <a:extLst>
              <a:ext uri="{FF2B5EF4-FFF2-40B4-BE49-F238E27FC236}">
                <a16:creationId xmlns:a16="http://schemas.microsoft.com/office/drawing/2014/main" id="{FAC67C74-1AD3-0E77-FFFA-2132BEC8C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619" y="1284108"/>
            <a:ext cx="1657816" cy="1333986"/>
          </a:xfrm>
          <a:prstGeom prst="rect">
            <a:avLst/>
          </a:prstGeom>
        </p:spPr>
      </p:pic>
      <p:sp>
        <p:nvSpPr>
          <p:cNvPr id="29" name="TEAM A">
            <a:extLst>
              <a:ext uri="{FF2B5EF4-FFF2-40B4-BE49-F238E27FC236}">
                <a16:creationId xmlns:a16="http://schemas.microsoft.com/office/drawing/2014/main" id="{9E446D1E-2077-4201-A52A-247B179F568F}"/>
              </a:ext>
            </a:extLst>
          </p:cNvPr>
          <p:cNvSpPr/>
          <p:nvPr/>
        </p:nvSpPr>
        <p:spPr>
          <a:xfrm>
            <a:off x="147281" y="5556031"/>
            <a:ext cx="4596997" cy="11345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695F2CD9-5337-45AC-9131-76B643135782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460FEC5-6A86-4A26-AF05-00DEC8883F13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C5C41E-5105-4CDF-95B0-4CD67F72B833}"/>
              </a:ext>
            </a:extLst>
          </p:cNvPr>
          <p:cNvSpPr/>
          <p:nvPr/>
        </p:nvSpPr>
        <p:spPr>
          <a:xfrm>
            <a:off x="250202" y="5742169"/>
            <a:ext cx="18854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sp>
        <p:nvSpPr>
          <p:cNvPr id="28" name="Plus Sign 27">
            <a:extLst>
              <a:ext uri="{FF2B5EF4-FFF2-40B4-BE49-F238E27FC236}">
                <a16:creationId xmlns:a16="http://schemas.microsoft.com/office/drawing/2014/main" id="{C0ADA48E-FF62-4D6C-AEC7-76FE2BB22265}"/>
              </a:ext>
            </a:extLst>
          </p:cNvPr>
          <p:cNvSpPr/>
          <p:nvPr/>
        </p:nvSpPr>
        <p:spPr>
          <a:xfrm>
            <a:off x="3609696" y="555603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35C3C-A9B7-4D52-8BD9-7FC35D3B10C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E22CBCF-3661-4BE4-9E00-A356CF6DA704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EC34A96-6D54-458C-A63A-5EC536E6A8B6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F75734-8CFE-4DD9-AFD1-44D9617C5BEC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F164F84-9A33-40A4-83BD-7C26986DA449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72EE21-FC19-45E4-A696-BA1F74E2786E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EFBF020-CB62-4571-8E96-65EBCDB188D0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CAD5011-DEE8-4F1C-82C8-D7326EA1B027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CAD983-DE57-4F94-81BE-F99C797A7498}"/>
              </a:ext>
            </a:extLst>
          </p:cNvPr>
          <p:cNvSpPr/>
          <p:nvPr/>
        </p:nvSpPr>
        <p:spPr>
          <a:xfrm>
            <a:off x="2347694" y="5556031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4" name="Oval 63">
            <a:hlinkClick r:id="rId8" action="ppaction://hlinksldjump"/>
            <a:extLst>
              <a:ext uri="{FF2B5EF4-FFF2-40B4-BE49-F238E27FC236}">
                <a16:creationId xmlns:a16="http://schemas.microsoft.com/office/drawing/2014/main" id="{61852BE2-B519-4B78-BA71-C363745633C6}"/>
              </a:ext>
            </a:extLst>
          </p:cNvPr>
          <p:cNvSpPr/>
          <p:nvPr/>
        </p:nvSpPr>
        <p:spPr>
          <a:xfrm>
            <a:off x="7918371" y="999338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3" name="Oval 62">
            <a:hlinkClick r:id="rId9" action="ppaction://hlinksldjump"/>
            <a:extLst>
              <a:ext uri="{FF2B5EF4-FFF2-40B4-BE49-F238E27FC236}">
                <a16:creationId xmlns:a16="http://schemas.microsoft.com/office/drawing/2014/main" id="{A9D48011-2F4F-407F-BC95-04A9F8CF1D22}"/>
              </a:ext>
            </a:extLst>
          </p:cNvPr>
          <p:cNvSpPr/>
          <p:nvPr/>
        </p:nvSpPr>
        <p:spPr>
          <a:xfrm>
            <a:off x="6742982" y="307902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2" name="Oval 61">
            <a:hlinkClick r:id="rId10" action="ppaction://hlinksldjump"/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4295112" y="397698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2347694" y="946732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Oval 64">
            <a:hlinkClick r:id="rId12" action="ppaction://hlinksldjump"/>
            <a:extLst>
              <a:ext uri="{FF2B5EF4-FFF2-40B4-BE49-F238E27FC236}">
                <a16:creationId xmlns:a16="http://schemas.microsoft.com/office/drawing/2014/main" id="{7E8C949C-FE2E-40FC-A58B-3731A3202359}"/>
              </a:ext>
            </a:extLst>
          </p:cNvPr>
          <p:cNvSpPr/>
          <p:nvPr/>
        </p:nvSpPr>
        <p:spPr>
          <a:xfrm>
            <a:off x="10350080" y="3266655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" name="Oval 60">
            <a:hlinkClick r:id="rId13" action="ppaction://hlinksldjump"/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1367324" y="2608066"/>
            <a:ext cx="710331" cy="71033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5" name="TEAM B">
            <a:extLst>
              <a:ext uri="{FF2B5EF4-FFF2-40B4-BE49-F238E27FC236}">
                <a16:creationId xmlns:a16="http://schemas.microsoft.com/office/drawing/2014/main" id="{3BABE20B-65A7-417B-90CD-AF05A98C5065}"/>
              </a:ext>
            </a:extLst>
          </p:cNvPr>
          <p:cNvSpPr/>
          <p:nvPr/>
        </p:nvSpPr>
        <p:spPr>
          <a:xfrm>
            <a:off x="7447722" y="5559919"/>
            <a:ext cx="4596997" cy="11345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A418AAB-14C4-43B9-A0B3-EB8B63CAD425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8926347-DC9E-4C00-ABDA-80769182014A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2CE2229-2B52-46F5-8794-CD28FD83C87A}"/>
              </a:ext>
            </a:extLst>
          </p:cNvPr>
          <p:cNvSpPr/>
          <p:nvPr/>
        </p:nvSpPr>
        <p:spPr>
          <a:xfrm>
            <a:off x="7581099" y="5746057"/>
            <a:ext cx="18245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sp>
        <p:nvSpPr>
          <p:cNvPr id="49" name="Plus Sign 48">
            <a:extLst>
              <a:ext uri="{FF2B5EF4-FFF2-40B4-BE49-F238E27FC236}">
                <a16:creationId xmlns:a16="http://schemas.microsoft.com/office/drawing/2014/main" id="{B4844364-978A-40EA-BDCF-251586E48617}"/>
              </a:ext>
            </a:extLst>
          </p:cNvPr>
          <p:cNvSpPr/>
          <p:nvPr/>
        </p:nvSpPr>
        <p:spPr>
          <a:xfrm>
            <a:off x="10910137" y="5559919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UD Digi Kyokasho N-B" panose="02020700000000000000" pitchFamily="18" charset="-128"/>
              <a:cs typeface="+mn-cs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3EA558D-D123-4A63-962D-3D14C80FE4AC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91CB609-471D-4B72-8336-FEE182D3A2B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EF116F2-D354-4679-AF4B-3BBD1DF0FA2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D306276-6EC5-4B73-99AB-84B71B077E9B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8B6CBCC-7C32-4D40-A382-6A254031C51F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63D1F2-1118-4C82-8051-127A069D501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F94515-4926-4733-9317-EBB155A28A40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E755381-E437-4D9A-9849-E76DFD8D34C4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9079E92C-E1A4-4CBC-9A74-1A05F164AA5D}"/>
              </a:ext>
            </a:extLst>
          </p:cNvPr>
          <p:cNvSpPr/>
          <p:nvPr/>
        </p:nvSpPr>
        <p:spPr>
          <a:xfrm>
            <a:off x="9648135" y="5559919"/>
            <a:ext cx="1310265" cy="1134582"/>
          </a:xfrm>
          <a:prstGeom prst="roundRect">
            <a:avLst>
              <a:gd name="adj" fmla="val 0"/>
            </a:avLst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DC2A37-E953-4F38-95BF-78B9FF9FB939}"/>
              </a:ext>
            </a:extLst>
          </p:cNvPr>
          <p:cNvSpPr/>
          <p:nvPr/>
        </p:nvSpPr>
        <p:spPr>
          <a:xfrm>
            <a:off x="1095913" y="-2297521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547C58-E03C-454C-8EB6-B1D4AB3122E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119" y="4518118"/>
            <a:ext cx="1333986" cy="133398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F431C90-0AEC-4B64-8486-EDE1AE305C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7294" y="4518118"/>
            <a:ext cx="1333986" cy="133398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7990285-D234-409A-A366-B0B4CE51FFC4}"/>
              </a:ext>
            </a:extLst>
          </p:cNvPr>
          <p:cNvSpPr/>
          <p:nvPr/>
        </p:nvSpPr>
        <p:spPr>
          <a:xfrm>
            <a:off x="6943906" y="-2236536"/>
            <a:ext cx="5000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CHÚC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+mn-cs"/>
              </a:rPr>
              <a:t>ĐỘI B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E46AA3C-7AAB-F7FD-5554-1E7B74FBD58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pic>
        <p:nvPicPr>
          <p:cNvPr id="26" name="6" descr="A blue butterfly on a black background&#10;&#10;Description automatically generated">
            <a:extLst>
              <a:ext uri="{FF2B5EF4-FFF2-40B4-BE49-F238E27FC236}">
                <a16:creationId xmlns:a16="http://schemas.microsoft.com/office/drawing/2014/main" id="{4E3AB84D-E9B9-EB56-4C1E-FD6C850018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220" y="1915782"/>
            <a:ext cx="1615580" cy="1447925"/>
          </a:xfrm>
          <a:prstGeom prst="rect">
            <a:avLst/>
          </a:prstGeom>
        </p:spPr>
      </p:pic>
      <p:sp>
        <p:nvSpPr>
          <p:cNvPr id="3" name="Arrow: Right 2">
            <a:hlinkClick r:id="rId17" action="ppaction://hlinksldjump"/>
            <a:extLst>
              <a:ext uri="{FF2B5EF4-FFF2-40B4-BE49-F238E27FC236}">
                <a16:creationId xmlns:a16="http://schemas.microsoft.com/office/drawing/2014/main" id="{530BF18A-F29A-B898-2E6B-6DF52E2EC252}"/>
              </a:ext>
            </a:extLst>
          </p:cNvPr>
          <p:cNvSpPr/>
          <p:nvPr/>
        </p:nvSpPr>
        <p:spPr>
          <a:xfrm>
            <a:off x="10668444" y="107345"/>
            <a:ext cx="1376275" cy="838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Tiếp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tục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4" grpId="0" animBg="1"/>
      <p:bldP spid="63" grpId="0" animBg="1"/>
      <p:bldP spid="62" grpId="0" animBg="1"/>
      <p:bldP spid="60" grpId="0" animBg="1"/>
      <p:bldP spid="65" grpId="0" animBg="1"/>
      <p:bldP spid="61" grpId="0" animBg="1"/>
      <p:bldP spid="47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11AB175-5CFC-8763-A526-947DBC8643A3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1B686B3-9BCA-60F6-CA8F-E3FD524C26C9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Freeform: Shape 58">
            <a:extLst>
              <a:ext uri="{FF2B5EF4-FFF2-40B4-BE49-F238E27FC236}">
                <a16:creationId xmlns:a16="http://schemas.microsoft.com/office/drawing/2014/main" id="{75AB5017-EA79-ADF7-0B19-C70412D54081}"/>
              </a:ext>
            </a:extLst>
          </p:cNvPr>
          <p:cNvSpPr/>
          <p:nvPr/>
        </p:nvSpPr>
        <p:spPr>
          <a:xfrm>
            <a:off x="152400" y="36519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Freeform: Shape 59">
            <a:extLst>
              <a:ext uri="{FF2B5EF4-FFF2-40B4-BE49-F238E27FC236}">
                <a16:creationId xmlns:a16="http://schemas.microsoft.com/office/drawing/2014/main" id="{20082ADF-0DD7-6B87-4EE9-0D3D83AF0B5E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34AEE9B1-46EE-AC3C-04D2-9AC9430494A4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4">
            <a:extLst>
              <a:ext uri="{FF2B5EF4-FFF2-40B4-BE49-F238E27FC236}">
                <a16:creationId xmlns:a16="http://schemas.microsoft.com/office/drawing/2014/main" id="{A77F61C9-A4FE-24B5-CFD7-21DC2E1A3508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kumimoji="0" lang="en-US" sz="24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1F225D52-1DE5-EED5-70A7-12AEB8225A05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6">
            <a:extLst>
              <a:ext uri="{FF2B5EF4-FFF2-40B4-BE49-F238E27FC236}">
                <a16:creationId xmlns:a16="http://schemas.microsoft.com/office/drawing/2014/main" id="{74EFC75F-7414-3E3C-0450-71B8ADB16A39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ghặp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8" descr="Ảnh có chứa Đồ họa&#10;&#10;Mô tả được tự động tạo">
            <a:extLst>
              <a:ext uri="{FF2B5EF4-FFF2-40B4-BE49-F238E27FC236}">
                <a16:creationId xmlns:a16="http://schemas.microsoft.com/office/drawing/2014/main" id="{0E2BD21C-4027-0B1F-1BBD-633875DE5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3537622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9C24E25F-8670-1DAC-800D-151317D1B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Ảnh có chứa biểu tượng, Màu đỏ son, Đồ họa, ngôi sao&#10;&#10;Mô tả được tự động tạo">
            <a:extLst>
              <a:ext uri="{FF2B5EF4-FFF2-40B4-BE49-F238E27FC236}">
                <a16:creationId xmlns:a16="http://schemas.microsoft.com/office/drawing/2014/main" id="{96D51081-15EE-F8E5-8F53-7DBAAF93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2565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Ảnh có chứa biểu tượng, Màu đỏ son, Đồ họa, ngôi sao&#10;&#10;Mô tả được tự động tạo">
            <a:extLst>
              <a:ext uri="{FF2B5EF4-FFF2-40B4-BE49-F238E27FC236}">
                <a16:creationId xmlns:a16="http://schemas.microsoft.com/office/drawing/2014/main" id="{7AB53F84-8F88-E48A-5651-8B47050F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6">
            <a:extLst>
              <a:ext uri="{FF2B5EF4-FFF2-40B4-BE49-F238E27FC236}">
                <a16:creationId xmlns:a16="http://schemas.microsoft.com/office/drawing/2014/main" id="{A1DC31BC-B84D-78F4-44AD-A59D94114F8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/>
              </a:rPr>
              <a:t> 1: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….ì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/>
            </a:endParaRPr>
          </a:p>
        </p:txBody>
      </p:sp>
      <p:pic>
        <p:nvPicPr>
          <p:cNvPr id="27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C926056A-EF9F-4653-F2D4-355459843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6" action="ppaction://hlinksldjump"/>
            <a:extLst>
              <a:ext uri="{FF2B5EF4-FFF2-40B4-BE49-F238E27FC236}">
                <a16:creationId xmlns:a16="http://schemas.microsoft.com/office/drawing/2014/main" id="{D751CD9D-3B05-19DA-B8AD-EC57450D1DC3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41731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CF5F573-440D-FA6E-655B-D0DB6C064DB9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D2A868D-ABC0-0102-F97A-1A33C2AC9AE3}"/>
              </a:ext>
            </a:extLst>
          </p:cNvPr>
          <p:cNvSpPr/>
          <p:nvPr/>
        </p:nvSpPr>
        <p:spPr>
          <a:xfrm>
            <a:off x="8171006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: Rounded Corners 16">
            <a:extLst>
              <a:ext uri="{FF2B5EF4-FFF2-40B4-BE49-F238E27FC236}">
                <a16:creationId xmlns:a16="http://schemas.microsoft.com/office/drawing/2014/main" id="{1CE2B97E-F30F-04C9-33D6-1CEB297A0772}"/>
              </a:ext>
            </a:extLst>
          </p:cNvPr>
          <p:cNvSpPr/>
          <p:nvPr/>
        </p:nvSpPr>
        <p:spPr>
          <a:xfrm>
            <a:off x="2015674" y="2975869"/>
            <a:ext cx="7841558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ghì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0F152DE-C358-463B-4CAE-D8BEDD0D23AF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8793BA41-A975-296A-C123-017A91081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1106" cy="838200"/>
          </a:xfrm>
          <a:prstGeom prst="rect">
            <a:avLst/>
          </a:prstGeom>
        </p:spPr>
      </p:pic>
      <p:sp>
        <p:nvSpPr>
          <p:cNvPr id="29" name="Arrow: Pentagon 28">
            <a:hlinkClick r:id="rId4" action="ppaction://hlinksldjump"/>
            <a:extLst>
              <a:ext uri="{FF2B5EF4-FFF2-40B4-BE49-F238E27FC236}">
                <a16:creationId xmlns:a16="http://schemas.microsoft.com/office/drawing/2014/main" id="{3EA8CEE0-7A61-54CB-D0B7-328F8239B8FD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A480048-F2D3-A6D2-E2AC-20450F03404A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B2EF83D7-390C-8C87-7DA4-4EE4B91EF353}"/>
              </a:ext>
            </a:extLst>
          </p:cNvPr>
          <p:cNvSpPr/>
          <p:nvPr/>
        </p:nvSpPr>
        <p:spPr>
          <a:xfrm>
            <a:off x="8226170" y="3567637"/>
            <a:ext cx="3965830" cy="2269523"/>
          </a:xfrm>
          <a:custGeom>
            <a:avLst/>
            <a:gdLst>
              <a:gd name="connsiteX0" fmla="*/ 3965830 w 3965830"/>
              <a:gd name="connsiteY0" fmla="*/ 483776 h 2269523"/>
              <a:gd name="connsiteX1" fmla="*/ 3947542 w 3965830"/>
              <a:gd name="connsiteY1" fmla="*/ 480823 h 2269523"/>
              <a:gd name="connsiteX2" fmla="*/ 3833052 w 3965830"/>
              <a:gd name="connsiteY2" fmla="*/ 418720 h 2269523"/>
              <a:gd name="connsiteX3" fmla="*/ 3836100 w 3965830"/>
              <a:gd name="connsiteY3" fmla="*/ 385287 h 2269523"/>
              <a:gd name="connsiteX4" fmla="*/ 3573400 w 3965830"/>
              <a:gd name="connsiteY4" fmla="*/ 161069 h 2269523"/>
              <a:gd name="connsiteX5" fmla="*/ 3461767 w 3965830"/>
              <a:gd name="connsiteY5" fmla="*/ 182976 h 2269523"/>
              <a:gd name="connsiteX6" fmla="*/ 3293175 w 3965830"/>
              <a:gd name="connsiteY6" fmla="*/ 130684 h 2269523"/>
              <a:gd name="connsiteX7" fmla="*/ 3093816 w 3965830"/>
              <a:gd name="connsiteY7" fmla="*/ 210504 h 2269523"/>
              <a:gd name="connsiteX8" fmla="*/ 2831974 w 3965830"/>
              <a:gd name="connsiteY8" fmla="*/ 1 h 2269523"/>
              <a:gd name="connsiteX9" fmla="*/ 2626996 w 3965830"/>
              <a:gd name="connsiteY9" fmla="*/ 85726 h 2269523"/>
              <a:gd name="connsiteX10" fmla="*/ 2515839 w 3965830"/>
              <a:gd name="connsiteY10" fmla="*/ 55056 h 2269523"/>
              <a:gd name="connsiteX11" fmla="*/ 2328673 w 3965830"/>
              <a:gd name="connsiteY11" fmla="*/ 195359 h 2269523"/>
              <a:gd name="connsiteX12" fmla="*/ 2146364 w 3965830"/>
              <a:gd name="connsiteY12" fmla="*/ 358332 h 2269523"/>
              <a:gd name="connsiteX13" fmla="*/ 2189894 w 3965830"/>
              <a:gd name="connsiteY13" fmla="*/ 461678 h 2269523"/>
              <a:gd name="connsiteX14" fmla="*/ 2147031 w 3965830"/>
              <a:gd name="connsiteY14" fmla="*/ 583122 h 2269523"/>
              <a:gd name="connsiteX15" fmla="*/ 2159414 w 3965830"/>
              <a:gd name="connsiteY15" fmla="*/ 649511 h 2269523"/>
              <a:gd name="connsiteX16" fmla="*/ 2092739 w 3965830"/>
              <a:gd name="connsiteY16" fmla="*/ 688087 h 2269523"/>
              <a:gd name="connsiteX17" fmla="*/ 1930337 w 3965830"/>
              <a:gd name="connsiteY17" fmla="*/ 637986 h 2269523"/>
              <a:gd name="connsiteX18" fmla="*/ 1678020 w 3965830"/>
              <a:gd name="connsiteY18" fmla="*/ 855632 h 2269523"/>
              <a:gd name="connsiteX19" fmla="*/ 1689831 w 3965830"/>
              <a:gd name="connsiteY19" fmla="*/ 920688 h 2269523"/>
              <a:gd name="connsiteX20" fmla="*/ 1530954 w 3965830"/>
              <a:gd name="connsiteY20" fmla="*/ 1054324 h 2269523"/>
              <a:gd name="connsiteX21" fmla="*/ 1362266 w 3965830"/>
              <a:gd name="connsiteY21" fmla="*/ 1011366 h 2269523"/>
              <a:gd name="connsiteX22" fmla="*/ 1067658 w 3965830"/>
              <a:gd name="connsiteY22" fmla="*/ 1203485 h 2269523"/>
              <a:gd name="connsiteX23" fmla="*/ 983362 w 3965830"/>
              <a:gd name="connsiteY23" fmla="*/ 1190626 h 2269523"/>
              <a:gd name="connsiteX24" fmla="*/ 742951 w 3965830"/>
              <a:gd name="connsiteY24" fmla="*/ 1369791 h 2269523"/>
              <a:gd name="connsiteX25" fmla="*/ 607791 w 3965830"/>
              <a:gd name="connsiteY25" fmla="*/ 1417702 h 2269523"/>
              <a:gd name="connsiteX26" fmla="*/ 441770 w 3965830"/>
              <a:gd name="connsiteY26" fmla="*/ 1346932 h 2269523"/>
              <a:gd name="connsiteX27" fmla="*/ 234697 w 3965830"/>
              <a:gd name="connsiteY27" fmla="*/ 1522668 h 2269523"/>
              <a:gd name="connsiteX28" fmla="*/ 153163 w 3965830"/>
              <a:gd name="connsiteY28" fmla="*/ 1502665 h 2269523"/>
              <a:gd name="connsiteX29" fmla="*/ 1 w 3965830"/>
              <a:gd name="connsiteY29" fmla="*/ 1634872 h 2269523"/>
              <a:gd name="connsiteX30" fmla="*/ 154020 w 3965830"/>
              <a:gd name="connsiteY30" fmla="*/ 1766317 h 2269523"/>
              <a:gd name="connsiteX31" fmla="*/ 191358 w 3965830"/>
              <a:gd name="connsiteY31" fmla="*/ 1762126 h 2269523"/>
              <a:gd name="connsiteX32" fmla="*/ 316802 w 3965830"/>
              <a:gd name="connsiteY32" fmla="*/ 1812418 h 2269523"/>
              <a:gd name="connsiteX33" fmla="*/ 409671 w 3965830"/>
              <a:gd name="connsiteY33" fmla="*/ 1787082 h 2269523"/>
              <a:gd name="connsiteX34" fmla="*/ 551879 w 3965830"/>
              <a:gd name="connsiteY34" fmla="*/ 1858329 h 2269523"/>
              <a:gd name="connsiteX35" fmla="*/ 595218 w 3965830"/>
              <a:gd name="connsiteY35" fmla="*/ 1853090 h 2269523"/>
              <a:gd name="connsiteX36" fmla="*/ 750952 w 3965830"/>
              <a:gd name="connsiteY36" fmla="*/ 1950912 h 2269523"/>
              <a:gd name="connsiteX37" fmla="*/ 802101 w 3965830"/>
              <a:gd name="connsiteY37" fmla="*/ 1943673 h 2269523"/>
              <a:gd name="connsiteX38" fmla="*/ 913734 w 3965830"/>
              <a:gd name="connsiteY38" fmla="*/ 1981582 h 2269523"/>
              <a:gd name="connsiteX39" fmla="*/ 1018223 w 3965830"/>
              <a:gd name="connsiteY39" fmla="*/ 1948531 h 2269523"/>
              <a:gd name="connsiteX40" fmla="*/ 1275589 w 3965830"/>
              <a:gd name="connsiteY40" fmla="*/ 2127982 h 2269523"/>
              <a:gd name="connsiteX41" fmla="*/ 1471518 w 3965830"/>
              <a:gd name="connsiteY41" fmla="*/ 2051400 h 2269523"/>
              <a:gd name="connsiteX42" fmla="*/ 1709453 w 3965830"/>
              <a:gd name="connsiteY42" fmla="*/ 2181226 h 2269523"/>
              <a:gd name="connsiteX43" fmla="*/ 1932052 w 3965830"/>
              <a:gd name="connsiteY43" fmla="*/ 2073594 h 2269523"/>
              <a:gd name="connsiteX44" fmla="*/ 2143126 w 3965830"/>
              <a:gd name="connsiteY44" fmla="*/ 2164748 h 2269523"/>
              <a:gd name="connsiteX45" fmla="*/ 2384680 w 3965830"/>
              <a:gd name="connsiteY45" fmla="*/ 2025492 h 2269523"/>
              <a:gd name="connsiteX46" fmla="*/ 2477072 w 3965830"/>
              <a:gd name="connsiteY46" fmla="*/ 2039875 h 2269523"/>
              <a:gd name="connsiteX47" fmla="*/ 2502981 w 3965830"/>
              <a:gd name="connsiteY47" fmla="*/ 2038732 h 2269523"/>
              <a:gd name="connsiteX48" fmla="*/ 2685003 w 3965830"/>
              <a:gd name="connsiteY48" fmla="*/ 2101502 h 2269523"/>
              <a:gd name="connsiteX49" fmla="*/ 2851024 w 3965830"/>
              <a:gd name="connsiteY49" fmla="*/ 2050067 h 2269523"/>
              <a:gd name="connsiteX50" fmla="*/ 2895411 w 3965830"/>
              <a:gd name="connsiteY50" fmla="*/ 2069498 h 2269523"/>
              <a:gd name="connsiteX51" fmla="*/ 3155348 w 3965830"/>
              <a:gd name="connsiteY51" fmla="*/ 2263236 h 2269523"/>
              <a:gd name="connsiteX52" fmla="*/ 3399283 w 3965830"/>
              <a:gd name="connsiteY52" fmla="*/ 2118361 h 2269523"/>
              <a:gd name="connsiteX53" fmla="*/ 3453004 w 3965830"/>
              <a:gd name="connsiteY53" fmla="*/ 2123028 h 2269523"/>
              <a:gd name="connsiteX54" fmla="*/ 3544920 w 3965830"/>
              <a:gd name="connsiteY54" fmla="*/ 2108265 h 2269523"/>
              <a:gd name="connsiteX55" fmla="*/ 3796856 w 3965830"/>
              <a:gd name="connsiteY55" fmla="*/ 2269523 h 2269523"/>
              <a:gd name="connsiteX56" fmla="*/ 3948780 w 3965830"/>
              <a:gd name="connsiteY56" fmla="*/ 2227232 h 2269523"/>
              <a:gd name="connsiteX57" fmla="*/ 3965544 w 3965830"/>
              <a:gd name="connsiteY57" fmla="*/ 2237805 h 2269523"/>
              <a:gd name="connsiteX58" fmla="*/ 3965544 w 3965830"/>
              <a:gd name="connsiteY58" fmla="*/ 483776 h 2269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965830" h="2269523">
                <a:moveTo>
                  <a:pt x="3965830" y="483776"/>
                </a:moveTo>
                <a:cubicBezTo>
                  <a:pt x="3959829" y="482633"/>
                  <a:pt x="3953733" y="481585"/>
                  <a:pt x="3947542" y="480823"/>
                </a:cubicBezTo>
                <a:cubicBezTo>
                  <a:pt x="3916681" y="452248"/>
                  <a:pt x="3877533" y="430531"/>
                  <a:pt x="3833052" y="418720"/>
                </a:cubicBezTo>
                <a:cubicBezTo>
                  <a:pt x="3834956" y="407766"/>
                  <a:pt x="3836194" y="396622"/>
                  <a:pt x="3836100" y="385287"/>
                </a:cubicBezTo>
                <a:cubicBezTo>
                  <a:pt x="3835718" y="261081"/>
                  <a:pt x="3718085" y="160783"/>
                  <a:pt x="3573400" y="161069"/>
                </a:cubicBezTo>
                <a:cubicBezTo>
                  <a:pt x="3533395" y="161164"/>
                  <a:pt x="3495676" y="169165"/>
                  <a:pt x="3461767" y="182976"/>
                </a:cubicBezTo>
                <a:cubicBezTo>
                  <a:pt x="3416142" y="150210"/>
                  <a:pt x="3357373" y="130494"/>
                  <a:pt x="3293175" y="130684"/>
                </a:cubicBezTo>
                <a:cubicBezTo>
                  <a:pt x="3213164" y="130875"/>
                  <a:pt x="3141727" y="161926"/>
                  <a:pt x="3093816" y="210504"/>
                </a:cubicBezTo>
                <a:cubicBezTo>
                  <a:pt x="3085148" y="92775"/>
                  <a:pt x="2971229" y="-380"/>
                  <a:pt x="2831974" y="1"/>
                </a:cubicBezTo>
                <a:cubicBezTo>
                  <a:pt x="2748725" y="192"/>
                  <a:pt x="2674907" y="33720"/>
                  <a:pt x="2626996" y="85726"/>
                </a:cubicBezTo>
                <a:cubicBezTo>
                  <a:pt x="2595754" y="66390"/>
                  <a:pt x="2557368" y="54960"/>
                  <a:pt x="2515839" y="55056"/>
                </a:cubicBezTo>
                <a:cubicBezTo>
                  <a:pt x="2420113" y="55246"/>
                  <a:pt x="2341436" y="116301"/>
                  <a:pt x="2328673" y="195359"/>
                </a:cubicBezTo>
                <a:cubicBezTo>
                  <a:pt x="2227136" y="198788"/>
                  <a:pt x="2146078" y="270416"/>
                  <a:pt x="2146364" y="358332"/>
                </a:cubicBezTo>
                <a:cubicBezTo>
                  <a:pt x="2146460" y="397575"/>
                  <a:pt x="2162843" y="433579"/>
                  <a:pt x="2189894" y="461678"/>
                </a:cubicBezTo>
                <a:cubicBezTo>
                  <a:pt x="2162747" y="496349"/>
                  <a:pt x="2146936" y="538164"/>
                  <a:pt x="2147031" y="583122"/>
                </a:cubicBezTo>
                <a:cubicBezTo>
                  <a:pt x="2147127" y="606267"/>
                  <a:pt x="2151508" y="628556"/>
                  <a:pt x="2159414" y="649511"/>
                </a:cubicBezTo>
                <a:cubicBezTo>
                  <a:pt x="2134744" y="659322"/>
                  <a:pt x="2112265" y="672371"/>
                  <a:pt x="2092739" y="688087"/>
                </a:cubicBezTo>
                <a:cubicBezTo>
                  <a:pt x="2048733" y="656655"/>
                  <a:pt x="1992155" y="637795"/>
                  <a:pt x="1930337" y="637986"/>
                </a:cubicBezTo>
                <a:cubicBezTo>
                  <a:pt x="1790606" y="638367"/>
                  <a:pt x="1677639" y="735807"/>
                  <a:pt x="1678020" y="855632"/>
                </a:cubicBezTo>
                <a:cubicBezTo>
                  <a:pt x="1678116" y="878301"/>
                  <a:pt x="1682306" y="900209"/>
                  <a:pt x="1689831" y="920688"/>
                </a:cubicBezTo>
                <a:cubicBezTo>
                  <a:pt x="1615631" y="941738"/>
                  <a:pt x="1556957" y="991363"/>
                  <a:pt x="1530954" y="1054324"/>
                </a:cubicBezTo>
                <a:cubicBezTo>
                  <a:pt x="1482472" y="1027082"/>
                  <a:pt x="1424560" y="1011175"/>
                  <a:pt x="1362266" y="1011366"/>
                </a:cubicBezTo>
                <a:cubicBezTo>
                  <a:pt x="1221773" y="1011747"/>
                  <a:pt x="1103853" y="1092900"/>
                  <a:pt x="1067658" y="1203485"/>
                </a:cubicBezTo>
                <a:cubicBezTo>
                  <a:pt x="1041369" y="1195198"/>
                  <a:pt x="1012985" y="1190531"/>
                  <a:pt x="983362" y="1190626"/>
                </a:cubicBezTo>
                <a:cubicBezTo>
                  <a:pt x="860870" y="1190912"/>
                  <a:pt x="760001" y="1268731"/>
                  <a:pt x="742951" y="1369791"/>
                </a:cubicBezTo>
                <a:cubicBezTo>
                  <a:pt x="690658" y="1371220"/>
                  <a:pt x="643415" y="1389127"/>
                  <a:pt x="607791" y="1417702"/>
                </a:cubicBezTo>
                <a:cubicBezTo>
                  <a:pt x="569691" y="1374649"/>
                  <a:pt x="509588" y="1346741"/>
                  <a:pt x="441770" y="1346932"/>
                </a:cubicBezTo>
                <a:cubicBezTo>
                  <a:pt x="328137" y="1347217"/>
                  <a:pt x="236316" y="1425608"/>
                  <a:pt x="234697" y="1522668"/>
                </a:cubicBezTo>
                <a:cubicBezTo>
                  <a:pt x="210980" y="1509999"/>
                  <a:pt x="183071" y="1502570"/>
                  <a:pt x="153163" y="1502665"/>
                </a:cubicBezTo>
                <a:cubicBezTo>
                  <a:pt x="68295" y="1502856"/>
                  <a:pt x="-285" y="1562006"/>
                  <a:pt x="1" y="1634872"/>
                </a:cubicBezTo>
                <a:cubicBezTo>
                  <a:pt x="287" y="1707643"/>
                  <a:pt x="69248" y="1766508"/>
                  <a:pt x="154020" y="1766317"/>
                </a:cubicBezTo>
                <a:cubicBezTo>
                  <a:pt x="166879" y="1766317"/>
                  <a:pt x="179357" y="1764698"/>
                  <a:pt x="191358" y="1762126"/>
                </a:cubicBezTo>
                <a:cubicBezTo>
                  <a:pt x="221266" y="1792987"/>
                  <a:pt x="266415" y="1812514"/>
                  <a:pt x="316802" y="1812418"/>
                </a:cubicBezTo>
                <a:cubicBezTo>
                  <a:pt x="351378" y="1812323"/>
                  <a:pt x="383382" y="1802893"/>
                  <a:pt x="409671" y="1787082"/>
                </a:cubicBezTo>
                <a:cubicBezTo>
                  <a:pt x="437579" y="1829754"/>
                  <a:pt x="490824" y="1858519"/>
                  <a:pt x="551879" y="1858329"/>
                </a:cubicBezTo>
                <a:cubicBezTo>
                  <a:pt x="566929" y="1858329"/>
                  <a:pt x="581407" y="1856424"/>
                  <a:pt x="595218" y="1853090"/>
                </a:cubicBezTo>
                <a:cubicBezTo>
                  <a:pt x="615887" y="1909859"/>
                  <a:pt x="677895" y="1951102"/>
                  <a:pt x="750952" y="1950912"/>
                </a:cubicBezTo>
                <a:cubicBezTo>
                  <a:pt x="768859" y="1950912"/>
                  <a:pt x="786004" y="1948245"/>
                  <a:pt x="802101" y="1943673"/>
                </a:cubicBezTo>
                <a:cubicBezTo>
                  <a:pt x="831343" y="1967199"/>
                  <a:pt x="870491" y="1981677"/>
                  <a:pt x="913734" y="1981582"/>
                </a:cubicBezTo>
                <a:cubicBezTo>
                  <a:pt x="953549" y="1981487"/>
                  <a:pt x="990029" y="1969009"/>
                  <a:pt x="1018223" y="1948531"/>
                </a:cubicBezTo>
                <a:cubicBezTo>
                  <a:pt x="1042798" y="2051210"/>
                  <a:pt x="1148716" y="2128267"/>
                  <a:pt x="1275589" y="2127982"/>
                </a:cubicBezTo>
                <a:cubicBezTo>
                  <a:pt x="1353789" y="2127791"/>
                  <a:pt x="1423607" y="2098073"/>
                  <a:pt x="1471518" y="2051400"/>
                </a:cubicBezTo>
                <a:cubicBezTo>
                  <a:pt x="1513428" y="2128172"/>
                  <a:pt x="1604106" y="2181512"/>
                  <a:pt x="1709453" y="2181226"/>
                </a:cubicBezTo>
                <a:cubicBezTo>
                  <a:pt x="1803845" y="2181036"/>
                  <a:pt x="1886141" y="2137888"/>
                  <a:pt x="1932052" y="2073594"/>
                </a:cubicBezTo>
                <a:cubicBezTo>
                  <a:pt x="1979962" y="2128934"/>
                  <a:pt x="2056544" y="2164939"/>
                  <a:pt x="2143126" y="2164748"/>
                </a:cubicBezTo>
                <a:cubicBezTo>
                  <a:pt x="2252282" y="2164462"/>
                  <a:pt x="2345532" y="2107026"/>
                  <a:pt x="2384680" y="2025492"/>
                </a:cubicBezTo>
                <a:cubicBezTo>
                  <a:pt x="2413445" y="2034732"/>
                  <a:pt x="2444497" y="2039971"/>
                  <a:pt x="2477072" y="2039875"/>
                </a:cubicBezTo>
                <a:cubicBezTo>
                  <a:pt x="2485836" y="2039875"/>
                  <a:pt x="2494503" y="2039399"/>
                  <a:pt x="2502981" y="2038732"/>
                </a:cubicBezTo>
                <a:cubicBezTo>
                  <a:pt x="2550225" y="2077690"/>
                  <a:pt x="2614328" y="2101692"/>
                  <a:pt x="2685003" y="2101502"/>
                </a:cubicBezTo>
                <a:cubicBezTo>
                  <a:pt x="2748059" y="2101311"/>
                  <a:pt x="2805875" y="2082071"/>
                  <a:pt x="2851024" y="2050067"/>
                </a:cubicBezTo>
                <a:cubicBezTo>
                  <a:pt x="2864931" y="2057687"/>
                  <a:pt x="2879789" y="2064164"/>
                  <a:pt x="2895411" y="2069498"/>
                </a:cubicBezTo>
                <a:cubicBezTo>
                  <a:pt x="2913127" y="2179131"/>
                  <a:pt x="3022760" y="2263522"/>
                  <a:pt x="3155348" y="2263236"/>
                </a:cubicBezTo>
                <a:cubicBezTo>
                  <a:pt x="3266981" y="2262951"/>
                  <a:pt x="3361754" y="2202753"/>
                  <a:pt x="3399283" y="2118361"/>
                </a:cubicBezTo>
                <a:cubicBezTo>
                  <a:pt x="3416618" y="2121409"/>
                  <a:pt x="3434621" y="2123028"/>
                  <a:pt x="3453004" y="2123028"/>
                </a:cubicBezTo>
                <a:cubicBezTo>
                  <a:pt x="3485484" y="2122933"/>
                  <a:pt x="3516345" y="2117599"/>
                  <a:pt x="3544920" y="2108265"/>
                </a:cubicBezTo>
                <a:cubicBezTo>
                  <a:pt x="3577020" y="2201610"/>
                  <a:pt x="3677699" y="2269714"/>
                  <a:pt x="3796856" y="2269523"/>
                </a:cubicBezTo>
                <a:cubicBezTo>
                  <a:pt x="3853625" y="2269428"/>
                  <a:pt x="3906013" y="2253616"/>
                  <a:pt x="3948780" y="2227232"/>
                </a:cubicBezTo>
                <a:cubicBezTo>
                  <a:pt x="3954209" y="2230947"/>
                  <a:pt x="3959829" y="2234471"/>
                  <a:pt x="3965544" y="2237805"/>
                </a:cubicBezTo>
                <a:lnTo>
                  <a:pt x="3965544" y="483776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656845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3" name="Picture 52" descr="Logo, company name&#10;&#10;Description automatically generated">
            <a:extLst>
              <a:ext uri="{FF2B5EF4-FFF2-40B4-BE49-F238E27FC236}">
                <a16:creationId xmlns:a16="http://schemas.microsoft.com/office/drawing/2014/main" id="{54F59E88-5D68-25B6-A9B6-24ACA2713E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1C0399E1-1581-7D8B-46B2-73008540ED14}"/>
              </a:ext>
            </a:extLst>
          </p:cNvPr>
          <p:cNvSpPr/>
          <p:nvPr/>
        </p:nvSpPr>
        <p:spPr>
          <a:xfrm>
            <a:off x="2185318" y="2854405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4">
            <a:extLst>
              <a:ext uri="{FF2B5EF4-FFF2-40B4-BE49-F238E27FC236}">
                <a16:creationId xmlns:a16="http://schemas.microsoft.com/office/drawing/2014/main" id="{15772EE6-CEDC-06F9-F3BA-F97945EBE115}"/>
              </a:ext>
            </a:extLst>
          </p:cNvPr>
          <p:cNvSpPr/>
          <p:nvPr/>
        </p:nvSpPr>
        <p:spPr>
          <a:xfrm>
            <a:off x="2185318" y="4500226"/>
            <a:ext cx="7385020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nỡ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giết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vượn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18">
            <a:extLst>
              <a:ext uri="{FF2B5EF4-FFF2-40B4-BE49-F238E27FC236}">
                <a16:creationId xmlns:a16="http://schemas.microsoft.com/office/drawing/2014/main" id="{55D5DE9B-A7AC-F579-B9A3-922CE607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974" y="527091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362A0-EDB6-7D51-F01A-BB5E1710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557" y="3567637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881CD83-5640-89D7-F9AC-80363A737CE4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defRPr/>
            </a:pPr>
            <a:r>
              <a:rPr kumimoji="0" lang="en-US" sz="24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3: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Arrow: Pentagon 27">
            <a:hlinkClick r:id="rId6" action="ppaction://hlinksldjump"/>
            <a:extLst>
              <a:ext uri="{FF2B5EF4-FFF2-40B4-BE49-F238E27FC236}">
                <a16:creationId xmlns:a16="http://schemas.microsoft.com/office/drawing/2014/main" id="{FA648D5C-0EEA-0F6D-632F-CB39D34426FE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922C17F2-73F8-E597-3CCD-CA03A31EF8AF}"/>
              </a:ext>
            </a:extLst>
          </p:cNvPr>
          <p:cNvSpPr/>
          <p:nvPr/>
        </p:nvSpPr>
        <p:spPr>
          <a:xfrm>
            <a:off x="0" y="3499561"/>
            <a:ext cx="5670614" cy="2276381"/>
          </a:xfrm>
          <a:custGeom>
            <a:avLst/>
            <a:gdLst>
              <a:gd name="connsiteX0" fmla="*/ 5484686 w 5670614"/>
              <a:gd name="connsiteY0" fmla="*/ 1792987 h 2276381"/>
              <a:gd name="connsiteX1" fmla="*/ 5355717 w 5670614"/>
              <a:gd name="connsiteY1" fmla="*/ 1679830 h 2276381"/>
              <a:gd name="connsiteX2" fmla="*/ 5145501 w 5670614"/>
              <a:gd name="connsiteY2" fmla="*/ 1558005 h 2276381"/>
              <a:gd name="connsiteX3" fmla="*/ 4989576 w 5670614"/>
              <a:gd name="connsiteY3" fmla="*/ 1612298 h 2276381"/>
              <a:gd name="connsiteX4" fmla="*/ 4901660 w 5670614"/>
              <a:gd name="connsiteY4" fmla="*/ 1597344 h 2276381"/>
              <a:gd name="connsiteX5" fmla="*/ 4818507 w 5670614"/>
              <a:gd name="connsiteY5" fmla="*/ 1611250 h 2276381"/>
              <a:gd name="connsiteX6" fmla="*/ 4612196 w 5670614"/>
              <a:gd name="connsiteY6" fmla="*/ 1497236 h 2276381"/>
              <a:gd name="connsiteX7" fmla="*/ 4539329 w 5670614"/>
              <a:gd name="connsiteY7" fmla="*/ 1507904 h 2276381"/>
              <a:gd name="connsiteX8" fmla="*/ 4349877 w 5670614"/>
              <a:gd name="connsiteY8" fmla="*/ 1420274 h 2276381"/>
              <a:gd name="connsiteX9" fmla="*/ 4166235 w 5670614"/>
              <a:gd name="connsiteY9" fmla="*/ 1502284 h 2276381"/>
              <a:gd name="connsiteX10" fmla="*/ 3979164 w 5670614"/>
              <a:gd name="connsiteY10" fmla="*/ 1405986 h 2276381"/>
              <a:gd name="connsiteX11" fmla="*/ 3988308 w 5670614"/>
              <a:gd name="connsiteY11" fmla="*/ 1351313 h 2276381"/>
              <a:gd name="connsiteX12" fmla="*/ 3761804 w 5670614"/>
              <a:gd name="connsiteY12" fmla="*/ 1158051 h 2276381"/>
              <a:gd name="connsiteX13" fmla="*/ 3760851 w 5670614"/>
              <a:gd name="connsiteY13" fmla="*/ 1158051 h 2276381"/>
              <a:gd name="connsiteX14" fmla="*/ 3552920 w 5670614"/>
              <a:gd name="connsiteY14" fmla="*/ 980981 h 2276381"/>
              <a:gd name="connsiteX15" fmla="*/ 3326892 w 5670614"/>
              <a:gd name="connsiteY15" fmla="*/ 794672 h 2276381"/>
              <a:gd name="connsiteX16" fmla="*/ 3234500 w 5670614"/>
              <a:gd name="connsiteY16" fmla="*/ 812007 h 2276381"/>
              <a:gd name="connsiteX17" fmla="*/ 3064478 w 5670614"/>
              <a:gd name="connsiteY17" fmla="*/ 686754 h 2276381"/>
              <a:gd name="connsiteX18" fmla="*/ 3036570 w 5670614"/>
              <a:gd name="connsiteY18" fmla="*/ 688944 h 2276381"/>
              <a:gd name="connsiteX19" fmla="*/ 2813399 w 5670614"/>
              <a:gd name="connsiteY19" fmla="*/ 480823 h 2276381"/>
              <a:gd name="connsiteX20" fmla="*/ 2698909 w 5670614"/>
              <a:gd name="connsiteY20" fmla="*/ 418720 h 2276381"/>
              <a:gd name="connsiteX21" fmla="*/ 2701957 w 5670614"/>
              <a:gd name="connsiteY21" fmla="*/ 385287 h 2276381"/>
              <a:gd name="connsiteX22" fmla="*/ 2439257 w 5670614"/>
              <a:gd name="connsiteY22" fmla="*/ 161069 h 2276381"/>
              <a:gd name="connsiteX23" fmla="*/ 2327624 w 5670614"/>
              <a:gd name="connsiteY23" fmla="*/ 182976 h 2276381"/>
              <a:gd name="connsiteX24" fmla="*/ 2159032 w 5670614"/>
              <a:gd name="connsiteY24" fmla="*/ 130684 h 2276381"/>
              <a:gd name="connsiteX25" fmla="*/ 1959674 w 5670614"/>
              <a:gd name="connsiteY25" fmla="*/ 210504 h 2276381"/>
              <a:gd name="connsiteX26" fmla="*/ 1697736 w 5670614"/>
              <a:gd name="connsiteY26" fmla="*/ 1 h 2276381"/>
              <a:gd name="connsiteX27" fmla="*/ 1492853 w 5670614"/>
              <a:gd name="connsiteY27" fmla="*/ 85726 h 2276381"/>
              <a:gd name="connsiteX28" fmla="*/ 1381697 w 5670614"/>
              <a:gd name="connsiteY28" fmla="*/ 55056 h 2276381"/>
              <a:gd name="connsiteX29" fmla="*/ 1194530 w 5670614"/>
              <a:gd name="connsiteY29" fmla="*/ 195359 h 2276381"/>
              <a:gd name="connsiteX30" fmla="*/ 1012222 w 5670614"/>
              <a:gd name="connsiteY30" fmla="*/ 358332 h 2276381"/>
              <a:gd name="connsiteX31" fmla="*/ 1055751 w 5670614"/>
              <a:gd name="connsiteY31" fmla="*/ 461678 h 2276381"/>
              <a:gd name="connsiteX32" fmla="*/ 1012889 w 5670614"/>
              <a:gd name="connsiteY32" fmla="*/ 583122 h 2276381"/>
              <a:gd name="connsiteX33" fmla="*/ 1025271 w 5670614"/>
              <a:gd name="connsiteY33" fmla="*/ 649511 h 2276381"/>
              <a:gd name="connsiteX34" fmla="*/ 958596 w 5670614"/>
              <a:gd name="connsiteY34" fmla="*/ 688087 h 2276381"/>
              <a:gd name="connsiteX35" fmla="*/ 796290 w 5670614"/>
              <a:gd name="connsiteY35" fmla="*/ 637986 h 2276381"/>
              <a:gd name="connsiteX36" fmla="*/ 543973 w 5670614"/>
              <a:gd name="connsiteY36" fmla="*/ 855632 h 2276381"/>
              <a:gd name="connsiteX37" fmla="*/ 555784 w 5670614"/>
              <a:gd name="connsiteY37" fmla="*/ 920688 h 2276381"/>
              <a:gd name="connsiteX38" fmla="*/ 396907 w 5670614"/>
              <a:gd name="connsiteY38" fmla="*/ 1054323 h 2276381"/>
              <a:gd name="connsiteX39" fmla="*/ 228219 w 5670614"/>
              <a:gd name="connsiteY39" fmla="*/ 1011366 h 2276381"/>
              <a:gd name="connsiteX40" fmla="*/ 0 w 5670614"/>
              <a:gd name="connsiteY40" fmla="*/ 1099853 h 2276381"/>
              <a:gd name="connsiteX41" fmla="*/ 0 w 5670614"/>
              <a:gd name="connsiteY41" fmla="*/ 2092644 h 2276381"/>
              <a:gd name="connsiteX42" fmla="*/ 141446 w 5670614"/>
              <a:gd name="connsiteY42" fmla="*/ 2128077 h 2276381"/>
              <a:gd name="connsiteX43" fmla="*/ 337376 w 5670614"/>
              <a:gd name="connsiteY43" fmla="*/ 2051496 h 2276381"/>
              <a:gd name="connsiteX44" fmla="*/ 575310 w 5670614"/>
              <a:gd name="connsiteY44" fmla="*/ 2181322 h 2276381"/>
              <a:gd name="connsiteX45" fmla="*/ 797909 w 5670614"/>
              <a:gd name="connsiteY45" fmla="*/ 2073594 h 2276381"/>
              <a:gd name="connsiteX46" fmla="*/ 1008983 w 5670614"/>
              <a:gd name="connsiteY46" fmla="*/ 2164748 h 2276381"/>
              <a:gd name="connsiteX47" fmla="*/ 1250537 w 5670614"/>
              <a:gd name="connsiteY47" fmla="*/ 2025492 h 2276381"/>
              <a:gd name="connsiteX48" fmla="*/ 1342930 w 5670614"/>
              <a:gd name="connsiteY48" fmla="*/ 2039875 h 2276381"/>
              <a:gd name="connsiteX49" fmla="*/ 1368933 w 5670614"/>
              <a:gd name="connsiteY49" fmla="*/ 2038637 h 2276381"/>
              <a:gd name="connsiteX50" fmla="*/ 1550956 w 5670614"/>
              <a:gd name="connsiteY50" fmla="*/ 2101407 h 2276381"/>
              <a:gd name="connsiteX51" fmla="*/ 1716977 w 5670614"/>
              <a:gd name="connsiteY51" fmla="*/ 2049972 h 2276381"/>
              <a:gd name="connsiteX52" fmla="*/ 1761363 w 5670614"/>
              <a:gd name="connsiteY52" fmla="*/ 2069403 h 2276381"/>
              <a:gd name="connsiteX53" fmla="*/ 2021300 w 5670614"/>
              <a:gd name="connsiteY53" fmla="*/ 2263141 h 2276381"/>
              <a:gd name="connsiteX54" fmla="*/ 2265236 w 5670614"/>
              <a:gd name="connsiteY54" fmla="*/ 2118266 h 2276381"/>
              <a:gd name="connsiteX55" fmla="*/ 2318957 w 5670614"/>
              <a:gd name="connsiteY55" fmla="*/ 2122933 h 2276381"/>
              <a:gd name="connsiteX56" fmla="*/ 2410873 w 5670614"/>
              <a:gd name="connsiteY56" fmla="*/ 2108170 h 2276381"/>
              <a:gd name="connsiteX57" fmla="*/ 2662809 w 5670614"/>
              <a:gd name="connsiteY57" fmla="*/ 2269332 h 2276381"/>
              <a:gd name="connsiteX58" fmla="*/ 2814733 w 5670614"/>
              <a:gd name="connsiteY58" fmla="*/ 2227041 h 2276381"/>
              <a:gd name="connsiteX59" fmla="*/ 2979039 w 5670614"/>
              <a:gd name="connsiteY59" fmla="*/ 2276381 h 2276381"/>
              <a:gd name="connsiteX60" fmla="*/ 3229547 w 5670614"/>
              <a:gd name="connsiteY60" fmla="*/ 2115313 h 2276381"/>
              <a:gd name="connsiteX61" fmla="*/ 3385280 w 5670614"/>
              <a:gd name="connsiteY61" fmla="*/ 2159223 h 2276381"/>
              <a:gd name="connsiteX62" fmla="*/ 3527679 w 5670614"/>
              <a:gd name="connsiteY62" fmla="*/ 2122552 h 2276381"/>
              <a:gd name="connsiteX63" fmla="*/ 3765042 w 5670614"/>
              <a:gd name="connsiteY63" fmla="*/ 2251330 h 2276381"/>
              <a:gd name="connsiteX64" fmla="*/ 3980784 w 5670614"/>
              <a:gd name="connsiteY64" fmla="*/ 2153128 h 2276381"/>
              <a:gd name="connsiteX65" fmla="*/ 4135279 w 5670614"/>
              <a:gd name="connsiteY65" fmla="*/ 2196181 h 2276381"/>
              <a:gd name="connsiteX66" fmla="*/ 4334256 w 5670614"/>
              <a:gd name="connsiteY66" fmla="*/ 2116742 h 2276381"/>
              <a:gd name="connsiteX67" fmla="*/ 4360926 w 5670614"/>
              <a:gd name="connsiteY67" fmla="*/ 2118171 h 2276381"/>
              <a:gd name="connsiteX68" fmla="*/ 4497896 w 5670614"/>
              <a:gd name="connsiteY68" fmla="*/ 2077785 h 2276381"/>
              <a:gd name="connsiteX69" fmla="*/ 4722781 w 5670614"/>
              <a:gd name="connsiteY69" fmla="*/ 2249140 h 2276381"/>
              <a:gd name="connsiteX70" fmla="*/ 4915472 w 5670614"/>
              <a:gd name="connsiteY70" fmla="*/ 2155128 h 2276381"/>
              <a:gd name="connsiteX71" fmla="*/ 5038725 w 5670614"/>
              <a:gd name="connsiteY71" fmla="*/ 2186370 h 2276381"/>
              <a:gd name="connsiteX72" fmla="*/ 5120735 w 5670614"/>
              <a:gd name="connsiteY72" fmla="*/ 2172844 h 2276381"/>
              <a:gd name="connsiteX73" fmla="*/ 5264753 w 5670614"/>
              <a:gd name="connsiteY73" fmla="*/ 2216850 h 2276381"/>
              <a:gd name="connsiteX74" fmla="*/ 5404866 w 5670614"/>
              <a:gd name="connsiteY74" fmla="*/ 2174464 h 2276381"/>
              <a:gd name="connsiteX75" fmla="*/ 5445347 w 5670614"/>
              <a:gd name="connsiteY75" fmla="*/ 2177607 h 2276381"/>
              <a:gd name="connsiteX76" fmla="*/ 5670614 w 5670614"/>
              <a:gd name="connsiteY76" fmla="*/ 1983297 h 2276381"/>
              <a:gd name="connsiteX77" fmla="*/ 5484686 w 5670614"/>
              <a:gd name="connsiteY77" fmla="*/ 1792987 h 227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670614" h="2276381">
                <a:moveTo>
                  <a:pt x="5484686" y="1792987"/>
                </a:moveTo>
                <a:cubicBezTo>
                  <a:pt x="5462397" y="1741266"/>
                  <a:pt x="5415344" y="1699928"/>
                  <a:pt x="5355717" y="1679830"/>
                </a:cubicBezTo>
                <a:cubicBezTo>
                  <a:pt x="5322380" y="1608297"/>
                  <a:pt x="5240846" y="1557815"/>
                  <a:pt x="5145501" y="1558005"/>
                </a:cubicBezTo>
                <a:cubicBezTo>
                  <a:pt x="5084826" y="1558101"/>
                  <a:pt x="5029962" y="1578865"/>
                  <a:pt x="4989576" y="1612298"/>
                </a:cubicBezTo>
                <a:cubicBezTo>
                  <a:pt x="4962525" y="1602582"/>
                  <a:pt x="4932807" y="1597248"/>
                  <a:pt x="4901660" y="1597344"/>
                </a:cubicBezTo>
                <a:cubicBezTo>
                  <a:pt x="4872228" y="1597439"/>
                  <a:pt x="4844225" y="1602487"/>
                  <a:pt x="4818507" y="1611250"/>
                </a:cubicBezTo>
                <a:cubicBezTo>
                  <a:pt x="4782979" y="1543909"/>
                  <a:pt x="4703921" y="1496950"/>
                  <a:pt x="4612196" y="1497236"/>
                </a:cubicBezTo>
                <a:cubicBezTo>
                  <a:pt x="4586669" y="1497331"/>
                  <a:pt x="4562189" y="1501141"/>
                  <a:pt x="4539329" y="1507904"/>
                </a:cubicBezTo>
                <a:cubicBezTo>
                  <a:pt x="4498848" y="1455040"/>
                  <a:pt x="4429125" y="1420179"/>
                  <a:pt x="4349877" y="1420274"/>
                </a:cubicBezTo>
                <a:cubicBezTo>
                  <a:pt x="4273963" y="1420464"/>
                  <a:pt x="4207002" y="1452850"/>
                  <a:pt x="4166235" y="1502284"/>
                </a:cubicBezTo>
                <a:cubicBezTo>
                  <a:pt x="4128421" y="1446468"/>
                  <a:pt x="4059079" y="1408463"/>
                  <a:pt x="3979164" y="1405986"/>
                </a:cubicBezTo>
                <a:cubicBezTo>
                  <a:pt x="3985070" y="1388651"/>
                  <a:pt x="3988308" y="1370268"/>
                  <a:pt x="3988308" y="1351313"/>
                </a:cubicBezTo>
                <a:cubicBezTo>
                  <a:pt x="3987927" y="1244252"/>
                  <a:pt x="3886581" y="1157765"/>
                  <a:pt x="3761804" y="1158051"/>
                </a:cubicBezTo>
                <a:cubicBezTo>
                  <a:pt x="3761518" y="1158051"/>
                  <a:pt x="3761232" y="1158051"/>
                  <a:pt x="3760851" y="1158051"/>
                </a:cubicBezTo>
                <a:cubicBezTo>
                  <a:pt x="3751802" y="1063277"/>
                  <a:pt x="3663505" y="988029"/>
                  <a:pt x="3552920" y="980981"/>
                </a:cubicBezTo>
                <a:cubicBezTo>
                  <a:pt x="3548253" y="877158"/>
                  <a:pt x="3448907" y="794386"/>
                  <a:pt x="3326892" y="794672"/>
                </a:cubicBezTo>
                <a:cubicBezTo>
                  <a:pt x="3293936" y="794767"/>
                  <a:pt x="3262694" y="801054"/>
                  <a:pt x="3234500" y="812007"/>
                </a:cubicBezTo>
                <a:cubicBezTo>
                  <a:pt x="3222022" y="740951"/>
                  <a:pt x="3150680" y="686563"/>
                  <a:pt x="3064478" y="686754"/>
                </a:cubicBezTo>
                <a:cubicBezTo>
                  <a:pt x="3054953" y="686754"/>
                  <a:pt x="3045714" y="687611"/>
                  <a:pt x="3036570" y="688944"/>
                </a:cubicBezTo>
                <a:cubicBezTo>
                  <a:pt x="3028855" y="582264"/>
                  <a:pt x="2934748" y="495968"/>
                  <a:pt x="2813399" y="480823"/>
                </a:cubicBezTo>
                <a:cubicBezTo>
                  <a:pt x="2782538" y="452248"/>
                  <a:pt x="2743391" y="430531"/>
                  <a:pt x="2698909" y="418720"/>
                </a:cubicBezTo>
                <a:cubicBezTo>
                  <a:pt x="2700719" y="407766"/>
                  <a:pt x="2702052" y="396717"/>
                  <a:pt x="2701957" y="385287"/>
                </a:cubicBezTo>
                <a:cubicBezTo>
                  <a:pt x="2701576" y="261081"/>
                  <a:pt x="2583942" y="160783"/>
                  <a:pt x="2439257" y="161069"/>
                </a:cubicBezTo>
                <a:cubicBezTo>
                  <a:pt x="2399252" y="161164"/>
                  <a:pt x="2361533" y="169165"/>
                  <a:pt x="2327624" y="182976"/>
                </a:cubicBezTo>
                <a:cubicBezTo>
                  <a:pt x="2282000" y="150210"/>
                  <a:pt x="2223230" y="130494"/>
                  <a:pt x="2159032" y="130684"/>
                </a:cubicBezTo>
                <a:cubicBezTo>
                  <a:pt x="2079022" y="130875"/>
                  <a:pt x="2007584" y="161926"/>
                  <a:pt x="1959674" y="210504"/>
                </a:cubicBezTo>
                <a:cubicBezTo>
                  <a:pt x="1951006" y="92775"/>
                  <a:pt x="1837087" y="-380"/>
                  <a:pt x="1697736" y="1"/>
                </a:cubicBezTo>
                <a:cubicBezTo>
                  <a:pt x="1614583" y="192"/>
                  <a:pt x="1540669" y="33720"/>
                  <a:pt x="1492853" y="85726"/>
                </a:cubicBezTo>
                <a:cubicBezTo>
                  <a:pt x="1461516" y="66390"/>
                  <a:pt x="1423226" y="54960"/>
                  <a:pt x="1381697" y="55056"/>
                </a:cubicBezTo>
                <a:cubicBezTo>
                  <a:pt x="1285970" y="55246"/>
                  <a:pt x="1207294" y="116301"/>
                  <a:pt x="1194530" y="195359"/>
                </a:cubicBezTo>
                <a:cubicBezTo>
                  <a:pt x="1092994" y="198788"/>
                  <a:pt x="1011936" y="270416"/>
                  <a:pt x="1012222" y="358332"/>
                </a:cubicBezTo>
                <a:cubicBezTo>
                  <a:pt x="1012317" y="397575"/>
                  <a:pt x="1028700" y="433579"/>
                  <a:pt x="1055751" y="461678"/>
                </a:cubicBezTo>
                <a:cubicBezTo>
                  <a:pt x="1028605" y="496349"/>
                  <a:pt x="1012793" y="538164"/>
                  <a:pt x="1012889" y="583122"/>
                </a:cubicBezTo>
                <a:cubicBezTo>
                  <a:pt x="1012984" y="606267"/>
                  <a:pt x="1017365" y="628556"/>
                  <a:pt x="1025271" y="649511"/>
                </a:cubicBezTo>
                <a:cubicBezTo>
                  <a:pt x="1000601" y="659322"/>
                  <a:pt x="978218" y="672371"/>
                  <a:pt x="958596" y="688087"/>
                </a:cubicBezTo>
                <a:cubicBezTo>
                  <a:pt x="914591" y="656655"/>
                  <a:pt x="858012" y="637795"/>
                  <a:pt x="796290" y="637986"/>
                </a:cubicBezTo>
                <a:cubicBezTo>
                  <a:pt x="656558" y="638367"/>
                  <a:pt x="543592" y="735712"/>
                  <a:pt x="543973" y="855632"/>
                </a:cubicBezTo>
                <a:cubicBezTo>
                  <a:pt x="544068" y="878301"/>
                  <a:pt x="548164" y="900209"/>
                  <a:pt x="555784" y="920688"/>
                </a:cubicBezTo>
                <a:cubicBezTo>
                  <a:pt x="481584" y="941738"/>
                  <a:pt x="422910" y="991363"/>
                  <a:pt x="396907" y="1054323"/>
                </a:cubicBezTo>
                <a:cubicBezTo>
                  <a:pt x="348425" y="1027082"/>
                  <a:pt x="290513" y="1011271"/>
                  <a:pt x="228219" y="1011366"/>
                </a:cubicBezTo>
                <a:cubicBezTo>
                  <a:pt x="137351" y="1011556"/>
                  <a:pt x="56007" y="1045846"/>
                  <a:pt x="0" y="1099853"/>
                </a:cubicBezTo>
                <a:lnTo>
                  <a:pt x="0" y="2092644"/>
                </a:lnTo>
                <a:cubicBezTo>
                  <a:pt x="40862" y="2115028"/>
                  <a:pt x="89345" y="2128172"/>
                  <a:pt x="141446" y="2128077"/>
                </a:cubicBezTo>
                <a:cubicBezTo>
                  <a:pt x="219647" y="2127886"/>
                  <a:pt x="289465" y="2098168"/>
                  <a:pt x="337376" y="2051496"/>
                </a:cubicBezTo>
                <a:cubicBezTo>
                  <a:pt x="379286" y="2128363"/>
                  <a:pt x="469964" y="2181607"/>
                  <a:pt x="575310" y="2181322"/>
                </a:cubicBezTo>
                <a:cubicBezTo>
                  <a:pt x="669703" y="2181131"/>
                  <a:pt x="751999" y="2137983"/>
                  <a:pt x="797909" y="2073594"/>
                </a:cubicBezTo>
                <a:cubicBezTo>
                  <a:pt x="845820" y="2128934"/>
                  <a:pt x="922401" y="2164939"/>
                  <a:pt x="1008983" y="2164748"/>
                </a:cubicBezTo>
                <a:cubicBezTo>
                  <a:pt x="1118140" y="2164462"/>
                  <a:pt x="1211390" y="2107027"/>
                  <a:pt x="1250537" y="2025492"/>
                </a:cubicBezTo>
                <a:cubicBezTo>
                  <a:pt x="1279303" y="2034732"/>
                  <a:pt x="1310354" y="2039971"/>
                  <a:pt x="1342930" y="2039875"/>
                </a:cubicBezTo>
                <a:cubicBezTo>
                  <a:pt x="1351693" y="2039875"/>
                  <a:pt x="1360361" y="2039399"/>
                  <a:pt x="1368933" y="2038637"/>
                </a:cubicBezTo>
                <a:cubicBezTo>
                  <a:pt x="1416177" y="2077594"/>
                  <a:pt x="1480280" y="2101502"/>
                  <a:pt x="1550956" y="2101407"/>
                </a:cubicBezTo>
                <a:cubicBezTo>
                  <a:pt x="1614011" y="2101216"/>
                  <a:pt x="1671923" y="2081976"/>
                  <a:pt x="1716977" y="2049972"/>
                </a:cubicBezTo>
                <a:cubicBezTo>
                  <a:pt x="1730883" y="2057592"/>
                  <a:pt x="1745742" y="2064069"/>
                  <a:pt x="1761363" y="2069403"/>
                </a:cubicBezTo>
                <a:cubicBezTo>
                  <a:pt x="1779080" y="2179036"/>
                  <a:pt x="1888712" y="2263427"/>
                  <a:pt x="2021300" y="2263141"/>
                </a:cubicBezTo>
                <a:cubicBezTo>
                  <a:pt x="2132933" y="2262856"/>
                  <a:pt x="2227802" y="2202657"/>
                  <a:pt x="2265236" y="2118266"/>
                </a:cubicBezTo>
                <a:cubicBezTo>
                  <a:pt x="2282571" y="2121314"/>
                  <a:pt x="2300573" y="2122933"/>
                  <a:pt x="2318957" y="2122933"/>
                </a:cubicBezTo>
                <a:cubicBezTo>
                  <a:pt x="2351342" y="2122838"/>
                  <a:pt x="2382203" y="2117504"/>
                  <a:pt x="2410873" y="2108170"/>
                </a:cubicBezTo>
                <a:cubicBezTo>
                  <a:pt x="2442972" y="2201515"/>
                  <a:pt x="2543651" y="2269618"/>
                  <a:pt x="2662809" y="2269332"/>
                </a:cubicBezTo>
                <a:cubicBezTo>
                  <a:pt x="2719578" y="2269237"/>
                  <a:pt x="2771966" y="2253426"/>
                  <a:pt x="2814733" y="2227041"/>
                </a:cubicBezTo>
                <a:cubicBezTo>
                  <a:pt x="2859786" y="2257998"/>
                  <a:pt x="2916936" y="2276476"/>
                  <a:pt x="2979039" y="2276381"/>
                </a:cubicBezTo>
                <a:cubicBezTo>
                  <a:pt x="3097721" y="2276095"/>
                  <a:pt x="3197638" y="2208182"/>
                  <a:pt x="3229547" y="2115313"/>
                </a:cubicBezTo>
                <a:cubicBezTo>
                  <a:pt x="3273171" y="2142936"/>
                  <a:pt x="3326892" y="2159319"/>
                  <a:pt x="3385280" y="2159223"/>
                </a:cubicBezTo>
                <a:cubicBezTo>
                  <a:pt x="3437859" y="2159128"/>
                  <a:pt x="3486722" y="2145507"/>
                  <a:pt x="3527679" y="2122552"/>
                </a:cubicBezTo>
                <a:cubicBezTo>
                  <a:pt x="3569780" y="2198848"/>
                  <a:pt x="3660172" y="2251616"/>
                  <a:pt x="3765042" y="2251330"/>
                </a:cubicBezTo>
                <a:cubicBezTo>
                  <a:pt x="3854768" y="2251140"/>
                  <a:pt x="3933730" y="2212182"/>
                  <a:pt x="3980784" y="2153128"/>
                </a:cubicBezTo>
                <a:cubicBezTo>
                  <a:pt x="4024217" y="2180179"/>
                  <a:pt x="4077462" y="2196371"/>
                  <a:pt x="4135279" y="2196181"/>
                </a:cubicBezTo>
                <a:cubicBezTo>
                  <a:pt x="4215098" y="2195990"/>
                  <a:pt x="4286345" y="2165129"/>
                  <a:pt x="4334256" y="2116742"/>
                </a:cubicBezTo>
                <a:cubicBezTo>
                  <a:pt x="4343019" y="2117599"/>
                  <a:pt x="4351878" y="2118171"/>
                  <a:pt x="4360926" y="2118171"/>
                </a:cubicBezTo>
                <a:cubicBezTo>
                  <a:pt x="4412552" y="2118075"/>
                  <a:pt x="4459986" y="2102836"/>
                  <a:pt x="4497896" y="2077785"/>
                </a:cubicBezTo>
                <a:cubicBezTo>
                  <a:pt x="4510945" y="2174464"/>
                  <a:pt x="4606671" y="2249425"/>
                  <a:pt x="4722781" y="2249140"/>
                </a:cubicBezTo>
                <a:cubicBezTo>
                  <a:pt x="4804696" y="2248949"/>
                  <a:pt x="4876038" y="2211230"/>
                  <a:pt x="4915472" y="2155128"/>
                </a:cubicBezTo>
                <a:cubicBezTo>
                  <a:pt x="4951000" y="2174940"/>
                  <a:pt x="4993291" y="2186465"/>
                  <a:pt x="5038725" y="2186370"/>
                </a:cubicBezTo>
                <a:cubicBezTo>
                  <a:pt x="5067682" y="2186274"/>
                  <a:pt x="5095304" y="2181417"/>
                  <a:pt x="5120735" y="2172844"/>
                </a:cubicBezTo>
                <a:cubicBezTo>
                  <a:pt x="5159883" y="2200467"/>
                  <a:pt x="5210080" y="2217040"/>
                  <a:pt x="5264753" y="2216850"/>
                </a:cubicBezTo>
                <a:cubicBezTo>
                  <a:pt x="5317808" y="2216755"/>
                  <a:pt x="5366385" y="2200848"/>
                  <a:pt x="5404866" y="2174464"/>
                </a:cubicBezTo>
                <a:cubicBezTo>
                  <a:pt x="5418011" y="2176464"/>
                  <a:pt x="5431536" y="2177702"/>
                  <a:pt x="5445347" y="2177607"/>
                </a:cubicBezTo>
                <a:cubicBezTo>
                  <a:pt x="5570125" y="2177321"/>
                  <a:pt x="5670995" y="2090263"/>
                  <a:pt x="5670614" y="1983297"/>
                </a:cubicBezTo>
                <a:cubicBezTo>
                  <a:pt x="5670709" y="1887856"/>
                  <a:pt x="5590318" y="1809084"/>
                  <a:pt x="5484686" y="1792987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37910">
                <a:srgbClr val="FAFEFE"/>
              </a:gs>
              <a:gs pos="100000">
                <a:srgbClr val="81D2E7"/>
              </a:gs>
            </a:gsLst>
            <a:lin ang="525822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7" name="Picture 66" descr="Logo, company name&#10;&#10;Description automatically generated">
            <a:extLst>
              <a:ext uri="{FF2B5EF4-FFF2-40B4-BE49-F238E27FC236}">
                <a16:creationId xmlns:a16="http://schemas.microsoft.com/office/drawing/2014/main" id="{AC01FAC6-F396-5B87-B094-E215C0A1373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6014" cy="843677"/>
          </a:xfrm>
          <a:prstGeom prst="rect">
            <a:avLst/>
          </a:prstGeom>
        </p:spPr>
      </p:pic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6578150C-6934-648B-660E-CB149130C158}"/>
              </a:ext>
            </a:extLst>
          </p:cNvPr>
          <p:cNvSpPr/>
          <p:nvPr/>
        </p:nvSpPr>
        <p:spPr>
          <a:xfrm>
            <a:off x="363283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ang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172A3CD-71B5-F914-A109-019622E8A4A9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4: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Nêu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3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tiếng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" name="Arrow: Pentagon 27">
            <a:hlinkClick r:id="rId4" action="ppaction://hlinksldjump"/>
            <a:extLst>
              <a:ext uri="{FF2B5EF4-FFF2-40B4-BE49-F238E27FC236}">
                <a16:creationId xmlns:a16="http://schemas.microsoft.com/office/drawing/2014/main" id="{40860531-4DF1-FF74-9707-98BEA211ACC9}"/>
              </a:ext>
            </a:extLst>
          </p:cNvPr>
          <p:cNvSpPr/>
          <p:nvPr/>
        </p:nvSpPr>
        <p:spPr>
          <a:xfrm flipH="1">
            <a:off x="9791700" y="6235665"/>
            <a:ext cx="2400300" cy="635348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22221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4032</TotalTime>
  <Words>556</Words>
  <Application>Microsoft Office PowerPoint</Application>
  <PresentationFormat>Widescreen</PresentationFormat>
  <Paragraphs>126</Paragraphs>
  <Slides>29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UTM Avo</vt:lpstr>
      <vt:lpstr>Aptos</vt:lpstr>
      <vt:lpstr>Calibri Light</vt:lpstr>
      <vt:lpstr>Cambria</vt:lpstr>
      <vt:lpstr>HP001 4 hàng</vt:lpstr>
      <vt:lpstr>Calibri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Monkey</cp:lastModifiedBy>
  <cp:revision>89</cp:revision>
  <dcterms:created xsi:type="dcterms:W3CDTF">2021-11-01T08:16:43Z</dcterms:created>
  <dcterms:modified xsi:type="dcterms:W3CDTF">2024-12-05T07:43:27Z</dcterms:modified>
</cp:coreProperties>
</file>