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  <p:sldId id="279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65" d="100"/>
          <a:sy n="65" d="100"/>
        </p:scale>
        <p:origin x="90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51821" r="3999" b="9125"/>
          <a:stretch/>
        </p:blipFill>
        <p:spPr>
          <a:xfrm>
            <a:off x="1075765" y="1250576"/>
            <a:ext cx="80682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127837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374515" y="4518212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49452" y="1546299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421774" y="38433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946" r="3998" b="50000"/>
          <a:stretch/>
        </p:blipFill>
        <p:spPr>
          <a:xfrm>
            <a:off x="1278965" y="1250576"/>
            <a:ext cx="75221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710763" y="1250576"/>
            <a:ext cx="7150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1650999" y="1726818"/>
            <a:ext cx="4763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1650999" y="2166373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98</Words>
  <Application>Microsoft Office PowerPoint</Application>
  <PresentationFormat>On-screen Show (16:9)</PresentationFormat>
  <Paragraphs>21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AvantGarde Md BT</vt:lpstr>
      <vt:lpstr>Calibri</vt:lpstr>
      <vt:lpstr>Calibri Light</vt:lpstr>
      <vt:lpstr>Times New Roman</vt:lpstr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Techsi.vn</cp:lastModifiedBy>
  <cp:revision>27</cp:revision>
  <dcterms:created xsi:type="dcterms:W3CDTF">2017-01-10T13:46:13Z</dcterms:created>
  <dcterms:modified xsi:type="dcterms:W3CDTF">2023-12-12T02:59:37Z</dcterms:modified>
</cp:coreProperties>
</file>