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68" r:id="rId3"/>
    <p:sldId id="256" r:id="rId4"/>
    <p:sldId id="259" r:id="rId5"/>
    <p:sldId id="269" r:id="rId6"/>
    <p:sldId id="270" r:id="rId7"/>
    <p:sldId id="271" r:id="rId8"/>
    <p:sldId id="292" r:id="rId9"/>
    <p:sldId id="291" r:id="rId10"/>
    <p:sldId id="286" r:id="rId11"/>
    <p:sldId id="297" r:id="rId12"/>
    <p:sldId id="287" r:id="rId13"/>
    <p:sldId id="288" r:id="rId14"/>
    <p:sldId id="280" r:id="rId15"/>
    <p:sldId id="283" r:id="rId16"/>
    <p:sldId id="284" r:id="rId17"/>
    <p:sldId id="295" r:id="rId18"/>
    <p:sldId id="285" r:id="rId19"/>
    <p:sldId id="290" r:id="rId20"/>
    <p:sldId id="289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00"/>
    <a:srgbClr val="000099"/>
    <a:srgbClr val="00FF00"/>
    <a:srgbClr val="FF0066"/>
    <a:srgbClr val="DB0318"/>
    <a:srgbClr val="66FF33"/>
    <a:srgbClr val="B23F2C"/>
    <a:srgbClr val="66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CCBC-F520-4C58-8B2C-723B5D7D6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21C4-04CA-47B1-A90E-B414CE89B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9F5F-591C-4298-ADAB-992894B1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BC47-AAA3-4B41-9433-5191CB2F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584-7659-405D-8572-1C5CE2A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5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FC14-EB1B-48E9-9992-0448DC81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090EB-084C-4277-940E-7D7AA9D8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9EB5-4E54-4E1E-8E2D-EDF72260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21C0B-8B6E-4CB0-B941-86D7121C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BB7AC-E19F-4ABD-99E7-1FBDCB3F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5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D0991-0920-4226-A9AD-9EECF348F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8E8DE-F9D5-4952-8AAA-2CDF24E33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3B54-CDF9-4338-AC75-89BDFC4F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C9A3C-729F-425C-9108-90C7BDA1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8411-F9FC-43A4-9E4A-DA24A780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79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C0A4-D680-485A-BEE5-1AE3E04E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EE28A-504D-4241-B4E0-9D85BB9E0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671A7-C26D-4EE5-A396-4545D583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B2291-A183-4E37-BA9F-1053DF31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60344-BAA6-4044-9E58-2C1EC408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00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DE3E-C00F-44BB-A365-24F9305E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8F24F-D7C9-4505-ABAC-6BFD87672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C2014-7398-42A5-9DA2-D9D3CE51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987BD-2E97-485A-9F20-07CC98E3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119EE-9338-4480-81BE-1E48CF90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48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3E24-82D0-4FD9-84D0-8C19E2F9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0955E-23BE-4384-851A-134F0D752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84D76-8703-4EDD-A2C7-FBD75D645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DB989-AABF-4F59-820F-7E0B320A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B00A9-246F-4EE7-AC56-766DC0CA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79B1C-E4AD-45DF-94A0-681C9643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245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77AD-5476-43E4-AD7A-C34EDA00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ADBAD-92ED-47BE-BB83-E649D56AA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8DA2-BE62-4145-8071-CA9E06C6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35E9D-8728-4595-9D5D-D01DAB94B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7CC4C-AB6E-441A-A2C3-577AA0588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527F7-2661-43C6-A970-11003989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AC50F9-4716-47C2-9451-53BC635C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D2682-7B8A-43CB-9F44-5E8A4127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10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3AD3F-AA4A-457E-B5C3-2D038BAE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89E93-6743-4867-A4FC-4ECD966E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E4BCC-E27B-4F3D-84BE-BF23A11B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F3A46-3CCC-437F-87CA-C1F40AB8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D362D-3C22-41FC-B326-5D7BC75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58A8F-2C52-47EA-B0B1-2A2C6BCC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BC512-D5F8-4153-B4F4-E2E9229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1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B80A-A3C4-420D-B169-7E3C9F10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A0A49-C428-40F8-8AA9-9C77259C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3D543-8279-4FF2-93D6-EA5D79BDB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C3A3F-D9D8-43DF-8679-095E5BF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7C59C-F485-44C8-AED5-59D54BAB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11F07-F00B-4037-BD4D-118078B4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09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5A3C-408F-4052-ABC3-352C25D2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F96F80-27FB-4B50-963E-F5AC582C2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4FB7B-BC23-4C27-8D65-2B0D2DC5D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A27C2-1CCC-478A-980B-F6A7325F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D81FF-B21F-4D21-AE98-69074E30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BB5A7-8ECE-40DB-8FC1-966A8C45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52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5491FB-7889-446A-A522-521EA67D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9DDE3-6DF3-43EF-ABB7-FDD4D32F4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32D3-9D5D-4818-B0D9-CC3AB8568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C37C4-676B-42DC-886B-C5C6C1F55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D5147-27F9-409D-91B7-98D7C301F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6F8C063-367C-4D5E-B72E-03182F8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11" descr="GEOMTRY">
            <a:extLst>
              <a:ext uri="{FF2B5EF4-FFF2-40B4-BE49-F238E27FC236}">
                <a16:creationId xmlns:a16="http://schemas.microsoft.com/office/drawing/2014/main" id="{A1847C55-D570-436E-A128-75AD94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D7D88F22-845A-4978-96AB-10B421D7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7" name="Picture 22" descr="POINSET3">
            <a:extLst>
              <a:ext uri="{FF2B5EF4-FFF2-40B4-BE49-F238E27FC236}">
                <a16:creationId xmlns:a16="http://schemas.microsoft.com/office/drawing/2014/main" id="{BF238D12-3686-4760-AF77-E79A9916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POINSET2">
            <a:extLst>
              <a:ext uri="{FF2B5EF4-FFF2-40B4-BE49-F238E27FC236}">
                <a16:creationId xmlns:a16="http://schemas.microsoft.com/office/drawing/2014/main" id="{130E8F5E-476D-40A2-904E-6CBCEA10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Books">
            <a:extLst>
              <a:ext uri="{FF2B5EF4-FFF2-40B4-BE49-F238E27FC236}">
                <a16:creationId xmlns:a16="http://schemas.microsoft.com/office/drawing/2014/main" id="{6BA0FD26-BE7E-4D86-8208-7361932E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bluline[1]">
            <a:extLst>
              <a:ext uri="{FF2B5EF4-FFF2-40B4-BE49-F238E27FC236}">
                <a16:creationId xmlns:a16="http://schemas.microsoft.com/office/drawing/2014/main" id="{9005132F-0763-4180-979C-D85C01BE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bluline[1]">
            <a:extLst>
              <a:ext uri="{FF2B5EF4-FFF2-40B4-BE49-F238E27FC236}">
                <a16:creationId xmlns:a16="http://schemas.microsoft.com/office/drawing/2014/main" id="{836A1742-D885-4744-8B00-617B3F27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7">
            <a:extLst>
              <a:ext uri="{FF2B5EF4-FFF2-40B4-BE49-F238E27FC236}">
                <a16:creationId xmlns:a16="http://schemas.microsoft.com/office/drawing/2014/main" id="{17A0882F-1A42-444E-A5CE-096C970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997" y="3072113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13" name="Picture 92" descr="Dove-02-june[1]">
            <a:extLst>
              <a:ext uri="{FF2B5EF4-FFF2-40B4-BE49-F238E27FC236}">
                <a16:creationId xmlns:a16="http://schemas.microsoft.com/office/drawing/2014/main" id="{0697E003-8901-4BDB-A676-166A8D82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5" descr="Dove-02-june[1]">
            <a:extLst>
              <a:ext uri="{FF2B5EF4-FFF2-40B4-BE49-F238E27FC236}">
                <a16:creationId xmlns:a16="http://schemas.microsoft.com/office/drawing/2014/main" id="{E9366F79-FD4F-4935-9EDE-F0B8C7E2A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8">
            <a:extLst>
              <a:ext uri="{FF2B5EF4-FFF2-40B4-BE49-F238E27FC236}">
                <a16:creationId xmlns:a16="http://schemas.microsoft.com/office/drawing/2014/main" id="{B4562684-633C-4A11-AD3A-0605AC76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id="{1E2BC7E8-98C4-441C-9C72-9AAD8F9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070" y="327980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17" name="Text Box 100">
            <a:extLst>
              <a:ext uri="{FF2B5EF4-FFF2-40B4-BE49-F238E27FC236}">
                <a16:creationId xmlns:a16="http://schemas.microsoft.com/office/drawing/2014/main" id="{5E783096-4E91-4A10-9C64-941E1ED6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3" descr="bluline[1]">
            <a:extLst>
              <a:ext uri="{FF2B5EF4-FFF2-40B4-BE49-F238E27FC236}">
                <a16:creationId xmlns:a16="http://schemas.microsoft.com/office/drawing/2014/main" id="{85F24CB3-BBBD-4FA8-AFB0-30D36309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id="{679E279A-000F-4F3E-8476-C7A4ADB8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AC26883-17A1-4289-B32E-E759A5DDE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A0984C20-AC8D-465F-AAE8-FBF1F4B46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6ED42263-6704-46CE-A16F-F22A81F1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B858985B-2513-42AA-AEDE-63C081D06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id="{95422BE0-1A89-466F-A1EB-8D5013B31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4FA08BD2-C69E-4D64-866B-6A823C80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DDD483D-83BE-446C-9D24-0FD39C71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39CFDDDD-BDDC-4C56-ABC8-9373F586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FCFDEFB2-F81C-46DF-9993-FD043694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2C655786-7507-4059-9C8B-0CB417AB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id="{17D22175-DB0F-45FE-B947-27D1125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id="{8B2668AD-FA90-48AD-8C88-B226126B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8CCD6A5B-8923-4D59-8BFB-AA7197176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3" name="Line 48">
            <a:extLst>
              <a:ext uri="{FF2B5EF4-FFF2-40B4-BE49-F238E27FC236}">
                <a16:creationId xmlns:a16="http://schemas.microsoft.com/office/drawing/2014/main" id="{ECA79F02-BE68-48EF-8CA1-17D5A343F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id="{D9640398-35ED-4A82-819E-140DA299A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5" name="Line 50">
            <a:extLst>
              <a:ext uri="{FF2B5EF4-FFF2-40B4-BE49-F238E27FC236}">
                <a16:creationId xmlns:a16="http://schemas.microsoft.com/office/drawing/2014/main" id="{FF8CE999-545C-4049-8B71-08697EFAD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6" name="Line 51">
            <a:extLst>
              <a:ext uri="{FF2B5EF4-FFF2-40B4-BE49-F238E27FC236}">
                <a16:creationId xmlns:a16="http://schemas.microsoft.com/office/drawing/2014/main" id="{9A836DD2-B24C-4537-A6FF-1F34A146A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7" name="Line 52">
            <a:extLst>
              <a:ext uri="{FF2B5EF4-FFF2-40B4-BE49-F238E27FC236}">
                <a16:creationId xmlns:a16="http://schemas.microsoft.com/office/drawing/2014/main" id="{B568E05D-1B15-42A0-8B07-8EECD5327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8" name="Line 53">
            <a:extLst>
              <a:ext uri="{FF2B5EF4-FFF2-40B4-BE49-F238E27FC236}">
                <a16:creationId xmlns:a16="http://schemas.microsoft.com/office/drawing/2014/main" id="{FF7783DE-D39B-4245-99A6-C8476242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9" name="Line 54">
            <a:extLst>
              <a:ext uri="{FF2B5EF4-FFF2-40B4-BE49-F238E27FC236}">
                <a16:creationId xmlns:a16="http://schemas.microsoft.com/office/drawing/2014/main" id="{B3DCEAB2-413D-48C5-8287-AF2C1079F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40" name="AutoShape 76">
            <a:extLst>
              <a:ext uri="{FF2B5EF4-FFF2-40B4-BE49-F238E27FC236}">
                <a16:creationId xmlns:a16="http://schemas.microsoft.com/office/drawing/2014/main" id="{8EEC0604-332F-46A8-9134-BC36A8F3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1" name="AutoShape 77">
            <a:extLst>
              <a:ext uri="{FF2B5EF4-FFF2-40B4-BE49-F238E27FC236}">
                <a16:creationId xmlns:a16="http://schemas.microsoft.com/office/drawing/2014/main" id="{9ADFE5DF-5092-43A0-AAD6-4C05E051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id="{70457D22-5BB5-4C26-8E00-7418CF6C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3" name="AutoShape 79">
            <a:extLst>
              <a:ext uri="{FF2B5EF4-FFF2-40B4-BE49-F238E27FC236}">
                <a16:creationId xmlns:a16="http://schemas.microsoft.com/office/drawing/2014/main" id="{F1FAA05B-A419-4D38-85C9-10ADEEF6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40" y="416408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4" name="AutoShape 80">
            <a:extLst>
              <a:ext uri="{FF2B5EF4-FFF2-40B4-BE49-F238E27FC236}">
                <a16:creationId xmlns:a16="http://schemas.microsoft.com/office/drawing/2014/main" id="{59E9125F-F7FF-4095-BB6B-2BA4AB99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5" name="AutoShape 81">
            <a:extLst>
              <a:ext uri="{FF2B5EF4-FFF2-40B4-BE49-F238E27FC236}">
                <a16:creationId xmlns:a16="http://schemas.microsoft.com/office/drawing/2014/main" id="{A6E3AF29-1072-49D2-9B0A-09ADECA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6" name="AutoShape 82">
            <a:extLst>
              <a:ext uri="{FF2B5EF4-FFF2-40B4-BE49-F238E27FC236}">
                <a16:creationId xmlns:a16="http://schemas.microsoft.com/office/drawing/2014/main" id="{00574853-9A2D-4947-9493-CEE566B0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7" name="AutoShape 83">
            <a:extLst>
              <a:ext uri="{FF2B5EF4-FFF2-40B4-BE49-F238E27FC236}">
                <a16:creationId xmlns:a16="http://schemas.microsoft.com/office/drawing/2014/main" id="{501B128A-E431-465B-BD9E-1D461DEB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8" name="Oval 84">
            <a:extLst>
              <a:ext uri="{FF2B5EF4-FFF2-40B4-BE49-F238E27FC236}">
                <a16:creationId xmlns:a16="http://schemas.microsoft.com/office/drawing/2014/main" id="{4E076319-DA2F-488E-B353-D3014E0D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49" name="Oval 85">
            <a:extLst>
              <a:ext uri="{FF2B5EF4-FFF2-40B4-BE49-F238E27FC236}">
                <a16:creationId xmlns:a16="http://schemas.microsoft.com/office/drawing/2014/main" id="{ECEC7801-B95E-4AAB-BAAF-738E55722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0" name="Oval 86">
            <a:extLst>
              <a:ext uri="{FF2B5EF4-FFF2-40B4-BE49-F238E27FC236}">
                <a16:creationId xmlns:a16="http://schemas.microsoft.com/office/drawing/2014/main" id="{3C29358A-0099-4DAB-9B69-ED72DBFA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1" name="Oval 87">
            <a:extLst>
              <a:ext uri="{FF2B5EF4-FFF2-40B4-BE49-F238E27FC236}">
                <a16:creationId xmlns:a16="http://schemas.microsoft.com/office/drawing/2014/main" id="{7D8CFAD4-3EB7-44A5-B0AD-4F989127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1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2" name="Oval 88">
            <a:extLst>
              <a:ext uri="{FF2B5EF4-FFF2-40B4-BE49-F238E27FC236}">
                <a16:creationId xmlns:a16="http://schemas.microsoft.com/office/drawing/2014/main" id="{6B4CD489-C4D9-4690-8C00-87F30838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95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3" name="Oval 89">
            <a:extLst>
              <a:ext uri="{FF2B5EF4-FFF2-40B4-BE49-F238E27FC236}">
                <a16:creationId xmlns:a16="http://schemas.microsoft.com/office/drawing/2014/main" id="{439E4794-4079-463C-895B-65C4EB71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9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4" name="Oval 90">
            <a:extLst>
              <a:ext uri="{FF2B5EF4-FFF2-40B4-BE49-F238E27FC236}">
                <a16:creationId xmlns:a16="http://schemas.microsoft.com/office/drawing/2014/main" id="{3BE73410-10EB-4D66-BDD4-C0151ECB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2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5" name="Oval 91">
            <a:extLst>
              <a:ext uri="{FF2B5EF4-FFF2-40B4-BE49-F238E27FC236}">
                <a16:creationId xmlns:a16="http://schemas.microsoft.com/office/drawing/2014/main" id="{43E8D137-55BB-483A-9BD1-7554DC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6" name="AutoShape 97">
            <a:extLst>
              <a:ext uri="{FF2B5EF4-FFF2-40B4-BE49-F238E27FC236}">
                <a16:creationId xmlns:a16="http://schemas.microsoft.com/office/drawing/2014/main" id="{AB1B672C-C841-41E8-AFE0-018FD7E4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id="{9BFC299C-77D3-4D7C-AF8F-6B46F05B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id="{A45DB2DE-A32F-4EEE-94B4-8269A009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id="{962F12C0-EF58-4531-A030-57164B92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0" name="AutoShape 19">
            <a:extLst>
              <a:ext uri="{FF2B5EF4-FFF2-40B4-BE49-F238E27FC236}">
                <a16:creationId xmlns:a16="http://schemas.microsoft.com/office/drawing/2014/main" id="{D4A76A04-550B-4197-B894-82D4BD46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id="{4EFFB09F-4AB1-43F3-AB3E-37ABE07F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id="{1569D971-7884-4CF6-A5B0-A8F001A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id="{A27C2E69-3032-4F6F-A068-60DDFF7E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4" name="AutoShape 27">
            <a:extLst>
              <a:ext uri="{FF2B5EF4-FFF2-40B4-BE49-F238E27FC236}">
                <a16:creationId xmlns:a16="http://schemas.microsoft.com/office/drawing/2014/main" id="{ED1B9213-3B84-4EDA-9F99-5AAE908F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5" name="AutoShape 28">
            <a:extLst>
              <a:ext uri="{FF2B5EF4-FFF2-40B4-BE49-F238E27FC236}">
                <a16:creationId xmlns:a16="http://schemas.microsoft.com/office/drawing/2014/main" id="{E0FC9024-B27A-4B18-AC41-55034A52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6" name="AutoShape 29">
            <a:extLst>
              <a:ext uri="{FF2B5EF4-FFF2-40B4-BE49-F238E27FC236}">
                <a16:creationId xmlns:a16="http://schemas.microsoft.com/office/drawing/2014/main" id="{1C257D90-0FE2-460F-BE0E-69E8143E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7" name="AutoShape 30">
            <a:extLst>
              <a:ext uri="{FF2B5EF4-FFF2-40B4-BE49-F238E27FC236}">
                <a16:creationId xmlns:a16="http://schemas.microsoft.com/office/drawing/2014/main" id="{F738A4F5-18DE-4DBB-A928-2D1D23A8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id="{03978B61-53A2-4B16-879F-3A8ED9A7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9" name="AutoShape 32">
            <a:extLst>
              <a:ext uri="{FF2B5EF4-FFF2-40B4-BE49-F238E27FC236}">
                <a16:creationId xmlns:a16="http://schemas.microsoft.com/office/drawing/2014/main" id="{CFE73A40-7252-403C-B985-B795FDDA0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id="{FE9B76C4-907D-4A1B-8282-8F6F4BF7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1" name="AutoShape 34">
            <a:extLst>
              <a:ext uri="{FF2B5EF4-FFF2-40B4-BE49-F238E27FC236}">
                <a16:creationId xmlns:a16="http://schemas.microsoft.com/office/drawing/2014/main" id="{A026AA5B-AC17-473B-B939-6AB0763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2" name="AutoShape 35">
            <a:extLst>
              <a:ext uri="{FF2B5EF4-FFF2-40B4-BE49-F238E27FC236}">
                <a16:creationId xmlns:a16="http://schemas.microsoft.com/office/drawing/2014/main" id="{77C8C98E-BD78-4D99-AE5D-1564FDC7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3" name="AutoShape 36">
            <a:extLst>
              <a:ext uri="{FF2B5EF4-FFF2-40B4-BE49-F238E27FC236}">
                <a16:creationId xmlns:a16="http://schemas.microsoft.com/office/drawing/2014/main" id="{DB84A618-EFE2-4DC2-87A5-29093EF3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4" name="AutoShape 37">
            <a:extLst>
              <a:ext uri="{FF2B5EF4-FFF2-40B4-BE49-F238E27FC236}">
                <a16:creationId xmlns:a16="http://schemas.microsoft.com/office/drawing/2014/main" id="{4F4EA1AE-F242-451A-8FF2-C122F1673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5" name="AutoShape 38">
            <a:extLst>
              <a:ext uri="{FF2B5EF4-FFF2-40B4-BE49-F238E27FC236}">
                <a16:creationId xmlns:a16="http://schemas.microsoft.com/office/drawing/2014/main" id="{EAE428E2-F925-44BE-988B-F498A760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6" name="AutoShape 39">
            <a:extLst>
              <a:ext uri="{FF2B5EF4-FFF2-40B4-BE49-F238E27FC236}">
                <a16:creationId xmlns:a16="http://schemas.microsoft.com/office/drawing/2014/main" id="{B030DF74-5AE5-46CB-86B2-38EE227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B96AD7D2-2F20-4452-ACBB-DAD95151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8" name="Line 44">
            <a:extLst>
              <a:ext uri="{FF2B5EF4-FFF2-40B4-BE49-F238E27FC236}">
                <a16:creationId xmlns:a16="http://schemas.microsoft.com/office/drawing/2014/main" id="{194E1EB2-F100-4139-8392-8F3550F46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79" name="Line 45">
            <a:extLst>
              <a:ext uri="{FF2B5EF4-FFF2-40B4-BE49-F238E27FC236}">
                <a16:creationId xmlns:a16="http://schemas.microsoft.com/office/drawing/2014/main" id="{7594BF66-72BE-4788-95B0-47401892B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80" name="Oval 55">
            <a:extLst>
              <a:ext uri="{FF2B5EF4-FFF2-40B4-BE49-F238E27FC236}">
                <a16:creationId xmlns:a16="http://schemas.microsoft.com/office/drawing/2014/main" id="{C7A0A752-1C07-4F66-8EA4-D1FA3136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1" name="Oval 56">
            <a:extLst>
              <a:ext uri="{FF2B5EF4-FFF2-40B4-BE49-F238E27FC236}">
                <a16:creationId xmlns:a16="http://schemas.microsoft.com/office/drawing/2014/main" id="{E40DEB23-45F3-4420-AC32-AF2851E78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2" name="Oval 57">
            <a:extLst>
              <a:ext uri="{FF2B5EF4-FFF2-40B4-BE49-F238E27FC236}">
                <a16:creationId xmlns:a16="http://schemas.microsoft.com/office/drawing/2014/main" id="{A26D4BB7-C2FD-4AAD-A75D-0DD98FC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3" name="Oval 58">
            <a:extLst>
              <a:ext uri="{FF2B5EF4-FFF2-40B4-BE49-F238E27FC236}">
                <a16:creationId xmlns:a16="http://schemas.microsoft.com/office/drawing/2014/main" id="{E3C2EE9D-604C-4782-A86B-C45E550F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4" name="Oval 59">
            <a:extLst>
              <a:ext uri="{FF2B5EF4-FFF2-40B4-BE49-F238E27FC236}">
                <a16:creationId xmlns:a16="http://schemas.microsoft.com/office/drawing/2014/main" id="{061F21B3-3C62-4E21-B9A1-9AEE0A9F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5" name="Oval 60">
            <a:extLst>
              <a:ext uri="{FF2B5EF4-FFF2-40B4-BE49-F238E27FC236}">
                <a16:creationId xmlns:a16="http://schemas.microsoft.com/office/drawing/2014/main" id="{A754B6A4-CAE2-4D31-8556-77E1D81B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6" name="Oval 61">
            <a:extLst>
              <a:ext uri="{FF2B5EF4-FFF2-40B4-BE49-F238E27FC236}">
                <a16:creationId xmlns:a16="http://schemas.microsoft.com/office/drawing/2014/main" id="{DFFD4CF0-9EE4-461C-84EE-4571CC0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7" name="Oval 62">
            <a:extLst>
              <a:ext uri="{FF2B5EF4-FFF2-40B4-BE49-F238E27FC236}">
                <a16:creationId xmlns:a16="http://schemas.microsoft.com/office/drawing/2014/main" id="{05042090-5BC8-4290-9DE7-FC0EDDC37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8" name="Oval 63">
            <a:extLst>
              <a:ext uri="{FF2B5EF4-FFF2-40B4-BE49-F238E27FC236}">
                <a16:creationId xmlns:a16="http://schemas.microsoft.com/office/drawing/2014/main" id="{0538BFD0-BD77-4517-AD9F-6855FCD0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9" name="Oval 64">
            <a:extLst>
              <a:ext uri="{FF2B5EF4-FFF2-40B4-BE49-F238E27FC236}">
                <a16:creationId xmlns:a16="http://schemas.microsoft.com/office/drawing/2014/main" id="{A32A4277-BDA3-46BD-94C1-8628AD4B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0" name="Oval 65">
            <a:extLst>
              <a:ext uri="{FF2B5EF4-FFF2-40B4-BE49-F238E27FC236}">
                <a16:creationId xmlns:a16="http://schemas.microsoft.com/office/drawing/2014/main" id="{3157F267-1FEA-4463-9D38-CCE49E85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1" name="Oval 66">
            <a:extLst>
              <a:ext uri="{FF2B5EF4-FFF2-40B4-BE49-F238E27FC236}">
                <a16:creationId xmlns:a16="http://schemas.microsoft.com/office/drawing/2014/main" id="{C18A1547-2A28-4606-A0A9-B1BBF3FB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2" name="Oval 67">
            <a:extLst>
              <a:ext uri="{FF2B5EF4-FFF2-40B4-BE49-F238E27FC236}">
                <a16:creationId xmlns:a16="http://schemas.microsoft.com/office/drawing/2014/main" id="{6E640E8C-538A-4244-8BA9-19C1AC0D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3" name="Oval 68">
            <a:extLst>
              <a:ext uri="{FF2B5EF4-FFF2-40B4-BE49-F238E27FC236}">
                <a16:creationId xmlns:a16="http://schemas.microsoft.com/office/drawing/2014/main" id="{3955BA0D-7425-497B-B0F8-FBAEE0B8D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4" name="Oval 69">
            <a:extLst>
              <a:ext uri="{FF2B5EF4-FFF2-40B4-BE49-F238E27FC236}">
                <a16:creationId xmlns:a16="http://schemas.microsoft.com/office/drawing/2014/main" id="{3C6B9A26-84FB-492B-9CD5-188ADFC3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5" name="Oval 70">
            <a:extLst>
              <a:ext uri="{FF2B5EF4-FFF2-40B4-BE49-F238E27FC236}">
                <a16:creationId xmlns:a16="http://schemas.microsoft.com/office/drawing/2014/main" id="{C32E121F-BA15-4358-BB54-5D291E72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6" name="Oval 71">
            <a:extLst>
              <a:ext uri="{FF2B5EF4-FFF2-40B4-BE49-F238E27FC236}">
                <a16:creationId xmlns:a16="http://schemas.microsoft.com/office/drawing/2014/main" id="{62AEEEC5-BA43-4EA3-8F50-7C545250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7" name="Oval 72">
            <a:extLst>
              <a:ext uri="{FF2B5EF4-FFF2-40B4-BE49-F238E27FC236}">
                <a16:creationId xmlns:a16="http://schemas.microsoft.com/office/drawing/2014/main" id="{A939E99E-4C8C-4AB0-9428-DCCCAEBD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8" name="Oval 73">
            <a:extLst>
              <a:ext uri="{FF2B5EF4-FFF2-40B4-BE49-F238E27FC236}">
                <a16:creationId xmlns:a16="http://schemas.microsoft.com/office/drawing/2014/main" id="{D043F850-692C-42DE-927B-CD56F1B1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9" name="Oval 74">
            <a:extLst>
              <a:ext uri="{FF2B5EF4-FFF2-40B4-BE49-F238E27FC236}">
                <a16:creationId xmlns:a16="http://schemas.microsoft.com/office/drawing/2014/main" id="{5F98EF82-3CF3-4464-B9C6-58C6849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00" name="Oval 75">
            <a:extLst>
              <a:ext uri="{FF2B5EF4-FFF2-40B4-BE49-F238E27FC236}">
                <a16:creationId xmlns:a16="http://schemas.microsoft.com/office/drawing/2014/main" id="{BF97440F-43AA-45C7-B3BB-08BA01A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5DADE3E8-0D2B-4EA6-A142-0FCE9D323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4">
            <a:hlinkClick r:id="" action="ppaction://media"/>
            <a:extLst>
              <a:ext uri="{FF2B5EF4-FFF2-40B4-BE49-F238E27FC236}">
                <a16:creationId xmlns:a16="http://schemas.microsoft.com/office/drawing/2014/main" id="{FC345BDF-66F7-4667-8C21-E39266EF81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41E25-3678-49C1-AD13-4A3BE0F4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FF3F3-C616-4CD7-9FC8-809DD17D8284}"/>
              </a:ext>
            </a:extLst>
          </p:cNvPr>
          <p:cNvSpPr txBox="1"/>
          <p:nvPr/>
        </p:nvSpPr>
        <p:spPr>
          <a:xfrm>
            <a:off x="4221273" y="2828835"/>
            <a:ext cx="2743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7200" dirty="0" err="1">
                <a:latin typeface=".VnAvant" panose="020B7200000000000000" pitchFamily="34" charset="0"/>
              </a:rPr>
              <a:t>TiÕt</a:t>
            </a:r>
            <a:r>
              <a:rPr lang="en-US" sz="7200" dirty="0"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5810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72C2AE-4B65-4EB2-8ADA-582844F0CE92}"/>
              </a:ext>
            </a:extLst>
          </p:cNvPr>
          <p:cNvSpPr txBox="1"/>
          <p:nvPr/>
        </p:nvSpPr>
        <p:spPr>
          <a:xfrm>
            <a:off x="112625" y="-2963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DB0318"/>
                </a:solidFill>
                <a:latin typeface=".VnAvant" panose="020B7200000000000000" pitchFamily="34" charset="0"/>
              </a:rPr>
              <a:t>3</a:t>
            </a:r>
            <a:r>
              <a:rPr lang="en-US" sz="2400" dirty="0">
                <a:latin typeface=".VnAvant" panose="020B7200000000000000" pitchFamily="34" charset="0"/>
              </a:rPr>
              <a:t>.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209C4E-834C-4B3E-8676-2DC85EC87D9B}"/>
              </a:ext>
            </a:extLst>
          </p:cNvPr>
          <p:cNvSpPr txBox="1"/>
          <p:nvPr/>
        </p:nvSpPr>
        <p:spPr>
          <a:xfrm>
            <a:off x="3101009" y="569844"/>
            <a:ext cx="5274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C¸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m¨ng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l¹c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mÑ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(2)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5FAE1-6D90-490D-A0B3-CD4A19FD3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4572"/>
            <a:ext cx="12192000" cy="34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36E26-9740-4112-A76B-BF6DFF33616A}"/>
              </a:ext>
            </a:extLst>
          </p:cNvPr>
          <p:cNvSpPr txBox="1"/>
          <p:nvPr/>
        </p:nvSpPr>
        <p:spPr>
          <a:xfrm>
            <a:off x="14706" y="1305593"/>
            <a:ext cx="121772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¸p </a:t>
            </a:r>
            <a:r>
              <a:rPr lang="en-US" sz="4400" dirty="0" err="1">
                <a:latin typeface=".VnAvant" panose="020B7200000000000000" pitchFamily="34" charset="0"/>
              </a:rPr>
              <a:t>s¸t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.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« </a:t>
            </a:r>
            <a:r>
              <a:rPr lang="en-US" sz="4400" dirty="0" err="1">
                <a:latin typeface=".VnAvant" panose="020B7200000000000000" pitchFamily="34" charset="0"/>
              </a:rPr>
              <a:t>lªn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b¸m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chÆt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Tù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nhiªn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hót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ngí</a:t>
            </a:r>
            <a:r>
              <a:rPr lang="en-US" sz="4400" dirty="0">
                <a:latin typeface=".VnAvant" panose="020B7200000000000000" pitchFamily="34" charset="0"/>
              </a:rPr>
              <a:t> ra: “Ta ®· ¨n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nhØ</a:t>
            </a:r>
            <a:r>
              <a:rPr lang="en-US" sz="4400" dirty="0">
                <a:latin typeface=".VnAvant" panose="020B7200000000000000" pitchFamily="34" charset="0"/>
              </a:rPr>
              <a:t>?”.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bá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µ. </a:t>
            </a:r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vôt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>
                <a:latin typeface=".VnAvant" panose="020B7200000000000000" pitchFamily="34" charset="0"/>
              </a:rPr>
              <a:t>­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giÊc</a:t>
            </a:r>
            <a:r>
              <a:rPr lang="en-US" sz="4400" dirty="0">
                <a:latin typeface=".VnAvant" panose="020B7200000000000000" pitchFamily="34" charset="0"/>
              </a:rPr>
              <a:t> m¬.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¸p </a:t>
            </a:r>
            <a:r>
              <a:rPr lang="en-US" sz="4400" dirty="0" err="1">
                <a:latin typeface=".VnAvant" panose="020B7200000000000000" pitchFamily="34" charset="0"/>
              </a:rPr>
              <a:t>s¸t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c¶m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gi¸c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l©ng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l©ng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khã</a:t>
            </a:r>
            <a:r>
              <a:rPr lang="en-US" sz="4400" dirty="0">
                <a:latin typeface=".VnAvant" panose="020B7200000000000000" pitchFamily="34" charset="0"/>
              </a:rPr>
              <a:t> t¶.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A21C2-0A4B-4A2C-96B2-7873D7116FE8}"/>
              </a:ext>
            </a:extLst>
          </p:cNvPr>
          <p:cNvSpPr txBox="1"/>
          <p:nvPr/>
        </p:nvSpPr>
        <p:spPr>
          <a:xfrm>
            <a:off x="3168780" y="274039"/>
            <a:ext cx="5854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C¸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m¨ng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l¹c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mÑ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AC04A-A6E2-4573-A165-128B20B1F854}"/>
              </a:ext>
            </a:extLst>
          </p:cNvPr>
          <p:cNvSpPr txBox="1"/>
          <p:nvPr/>
        </p:nvSpPr>
        <p:spPr>
          <a:xfrm>
            <a:off x="7072402" y="4756462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0070C0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F9B44-47FA-4D06-AF24-04661083C88A}"/>
              </a:ext>
            </a:extLst>
          </p:cNvPr>
          <p:cNvSpPr txBox="1"/>
          <p:nvPr/>
        </p:nvSpPr>
        <p:spPr>
          <a:xfrm>
            <a:off x="4133167" y="5451599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©ng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6FBAC-CC19-4460-93CD-6643E2998C40}"/>
              </a:ext>
            </a:extLst>
          </p:cNvPr>
          <p:cNvSpPr txBox="1"/>
          <p:nvPr/>
        </p:nvSpPr>
        <p:spPr>
          <a:xfrm>
            <a:off x="5494105" y="5451599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©ng</a:t>
            </a:r>
          </a:p>
        </p:txBody>
      </p:sp>
    </p:spTree>
    <p:extLst>
      <p:ext uri="{BB962C8B-B14F-4D97-AF65-F5344CB8AC3E}">
        <p14:creationId xmlns:p14="http://schemas.microsoft.com/office/powerpoint/2010/main" val="2377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DC9BA4F5-FB82-49C5-8441-CF784A4CE10F}"/>
              </a:ext>
            </a:extLst>
          </p:cNvPr>
          <p:cNvSpPr/>
          <p:nvPr/>
        </p:nvSpPr>
        <p:spPr>
          <a:xfrm>
            <a:off x="4240696" y="251790"/>
            <a:ext cx="3710608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Luyện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ngữ</a:t>
            </a:r>
            <a:endParaRPr lang="en-US" sz="36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669235" y="1547191"/>
            <a:ext cx="111450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>
                <a:latin typeface=".VnAvant" panose="020B7200000000000000" pitchFamily="34" charset="0"/>
              </a:rPr>
              <a:t>¸p </a:t>
            </a:r>
            <a:r>
              <a:rPr lang="en-US" sz="6600" dirty="0" err="1">
                <a:latin typeface=".VnAvant" panose="020B7200000000000000" pitchFamily="34" charset="0"/>
              </a:rPr>
              <a:t>s¸t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nh</a:t>
            </a:r>
            <a:r>
              <a:rPr lang="en-US" sz="6600" dirty="0">
                <a:latin typeface=".VnAvant" panose="020B7200000000000000" pitchFamily="34" charset="0"/>
              </a:rPr>
              <a:t>« </a:t>
            </a:r>
            <a:r>
              <a:rPr lang="en-US" sz="6600" dirty="0" err="1">
                <a:latin typeface=".VnAvant" panose="020B7200000000000000" pitchFamily="34" charset="0"/>
              </a:rPr>
              <a:t>lªn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mÊt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hót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ngí</a:t>
            </a:r>
            <a:r>
              <a:rPr lang="en-US" sz="6600" dirty="0">
                <a:latin typeface=".VnAvant" panose="020B7200000000000000" pitchFamily="34" charset="0"/>
              </a:rPr>
              <a:t> ra, </a:t>
            </a:r>
            <a:r>
              <a:rPr lang="en-US" sz="6600" dirty="0" err="1">
                <a:latin typeface=".VnAvant" panose="020B7200000000000000" pitchFamily="34" charset="0"/>
              </a:rPr>
              <a:t>vôt</a:t>
            </a:r>
            <a:r>
              <a:rPr lang="en-US" sz="6600" dirty="0">
                <a:latin typeface=".VnAvant" panose="020B7200000000000000" pitchFamily="34" charset="0"/>
              </a:rPr>
              <a:t> ®</a:t>
            </a:r>
            <a:r>
              <a:rPr lang="en-US" sz="6600" dirty="0" err="1">
                <a:latin typeface=".VnAvant" panose="020B7200000000000000" pitchFamily="34" charset="0"/>
              </a:rPr>
              <a:t>Õn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giÊc</a:t>
            </a:r>
            <a:r>
              <a:rPr lang="en-US" sz="6600" dirty="0">
                <a:latin typeface=".VnAvant" panose="020B7200000000000000" pitchFamily="34" charset="0"/>
              </a:rPr>
              <a:t> m¬, </a:t>
            </a:r>
            <a:r>
              <a:rPr lang="en-US" sz="6600" dirty="0" err="1">
                <a:latin typeface=".VnAvant" panose="020B7200000000000000" pitchFamily="34" charset="0"/>
              </a:rPr>
              <a:t>c¶m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gi¸c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l©ng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l©ng</a:t>
            </a:r>
            <a:r>
              <a:rPr lang="en-US" sz="6600" dirty="0">
                <a:latin typeface=".VnAvant" panose="020B7200000000000000" pitchFamily="34" charset="0"/>
              </a:rPr>
              <a:t>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7A2333F-3692-47DC-98C4-FD7B7CD714FD}"/>
              </a:ext>
            </a:extLst>
          </p:cNvPr>
          <p:cNvSpPr/>
          <p:nvPr/>
        </p:nvSpPr>
        <p:spPr>
          <a:xfrm>
            <a:off x="3770246" y="-13252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D50A6-451C-4BBD-ACC2-FDCB438C01D9}"/>
              </a:ext>
            </a:extLst>
          </p:cNvPr>
          <p:cNvSpPr txBox="1"/>
          <p:nvPr/>
        </p:nvSpPr>
        <p:spPr>
          <a:xfrm>
            <a:off x="3422650" y="807794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C¸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m¨ng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l¹c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mÑ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E75E2-95AE-479B-A2EF-1F83333A6F96}"/>
              </a:ext>
            </a:extLst>
          </p:cNvPr>
          <p:cNvSpPr txBox="1"/>
          <p:nvPr/>
        </p:nvSpPr>
        <p:spPr>
          <a:xfrm>
            <a:off x="555716" y="1736034"/>
            <a:ext cx="1142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A7418D-C4CB-4C32-8EA0-4FFCAD4F8E64}"/>
              </a:ext>
            </a:extLst>
          </p:cNvPr>
          <p:cNvSpPr txBox="1"/>
          <p:nvPr/>
        </p:nvSpPr>
        <p:spPr>
          <a:xfrm>
            <a:off x="754143" y="16029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46B52C-E84A-469D-9189-42A2F3B988EA}"/>
              </a:ext>
            </a:extLst>
          </p:cNvPr>
          <p:cNvSpPr txBox="1"/>
          <p:nvPr/>
        </p:nvSpPr>
        <p:spPr>
          <a:xfrm>
            <a:off x="14706" y="1469886"/>
            <a:ext cx="121772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¸p </a:t>
            </a:r>
            <a:r>
              <a:rPr lang="en-US" sz="4400" dirty="0" err="1">
                <a:latin typeface=".VnAvant" panose="020B7200000000000000" pitchFamily="34" charset="0"/>
              </a:rPr>
              <a:t>s¸t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.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« </a:t>
            </a:r>
            <a:r>
              <a:rPr lang="en-US" sz="4400" dirty="0" err="1">
                <a:latin typeface=".VnAvant" panose="020B7200000000000000" pitchFamily="34" charset="0"/>
              </a:rPr>
              <a:t>lªn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b¸m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chÆt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Tù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nhiªn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hót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ngí</a:t>
            </a:r>
            <a:r>
              <a:rPr lang="en-US" sz="4400" dirty="0">
                <a:latin typeface=".VnAvant" panose="020B7200000000000000" pitchFamily="34" charset="0"/>
              </a:rPr>
              <a:t> ra: “Ta ®· ¨n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nhØ</a:t>
            </a:r>
            <a:r>
              <a:rPr lang="en-US" sz="4400" dirty="0">
                <a:latin typeface=".VnAvant" panose="020B7200000000000000" pitchFamily="34" charset="0"/>
              </a:rPr>
              <a:t>?”.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bá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µ. </a:t>
            </a:r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vôt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>
                <a:latin typeface=".VnAvant" panose="020B7200000000000000" pitchFamily="34" charset="0"/>
              </a:rPr>
              <a:t>­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giÊc</a:t>
            </a:r>
            <a:r>
              <a:rPr lang="en-US" sz="4400" dirty="0">
                <a:latin typeface=".VnAvant" panose="020B7200000000000000" pitchFamily="34" charset="0"/>
              </a:rPr>
              <a:t> m¬.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¸p </a:t>
            </a:r>
            <a:r>
              <a:rPr lang="en-US" sz="4400" dirty="0" err="1">
                <a:latin typeface=".VnAvant" panose="020B7200000000000000" pitchFamily="34" charset="0"/>
              </a:rPr>
              <a:t>s¸t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c¶m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gi¸c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l©ng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l©ng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khã</a:t>
            </a:r>
            <a:r>
              <a:rPr lang="en-US" sz="4400" dirty="0">
                <a:latin typeface=".VnAvant" panose="020B7200000000000000" pitchFamily="34" charset="0"/>
              </a:rPr>
              <a:t> t¶.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C9FD3-4F2C-491A-A701-77C6106C06DC}"/>
              </a:ext>
            </a:extLst>
          </p:cNvPr>
          <p:cNvSpPr txBox="1"/>
          <p:nvPr/>
        </p:nvSpPr>
        <p:spPr>
          <a:xfrm>
            <a:off x="7871428" y="16029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8B966E-46A6-4CCF-8450-9D9A02D55769}"/>
              </a:ext>
            </a:extLst>
          </p:cNvPr>
          <p:cNvSpPr txBox="1"/>
          <p:nvPr/>
        </p:nvSpPr>
        <p:spPr>
          <a:xfrm>
            <a:off x="754143" y="292459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964705-2A2C-4634-B125-A259B96CB012}"/>
              </a:ext>
            </a:extLst>
          </p:cNvPr>
          <p:cNvSpPr txBox="1"/>
          <p:nvPr/>
        </p:nvSpPr>
        <p:spPr>
          <a:xfrm>
            <a:off x="754143" y="36328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7B4E32-8E4B-4F47-BC60-8EF428E885F5}"/>
              </a:ext>
            </a:extLst>
          </p:cNvPr>
          <p:cNvSpPr txBox="1"/>
          <p:nvPr/>
        </p:nvSpPr>
        <p:spPr>
          <a:xfrm>
            <a:off x="754143" y="434113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A246D0-D9EC-4551-908B-C82E553AC310}"/>
              </a:ext>
            </a:extLst>
          </p:cNvPr>
          <p:cNvSpPr txBox="1"/>
          <p:nvPr/>
        </p:nvSpPr>
        <p:spPr>
          <a:xfrm>
            <a:off x="10096925" y="434113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618B72-2AB2-4570-B2D0-6C235865B496}"/>
              </a:ext>
            </a:extLst>
          </p:cNvPr>
          <p:cNvSpPr txBox="1"/>
          <p:nvPr/>
        </p:nvSpPr>
        <p:spPr>
          <a:xfrm>
            <a:off x="9023499" y="503263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3" grpId="0"/>
      <p:bldP spid="16" grpId="0"/>
      <p:bldP spid="17" grpId="0"/>
      <p:bldP spid="18" grpId="0"/>
      <p:bldP spid="20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3F25DD-84A2-407F-8C2B-A6F451CCF3BA}"/>
              </a:ext>
            </a:extLst>
          </p:cNvPr>
          <p:cNvSpPr txBox="1"/>
          <p:nvPr/>
        </p:nvSpPr>
        <p:spPr>
          <a:xfrm>
            <a:off x="3421642" y="208864"/>
            <a:ext cx="6331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C¸ 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m¨ng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l¹c 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mÑ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65345-C953-4A22-80EF-875CFAAA709F}"/>
              </a:ext>
            </a:extLst>
          </p:cNvPr>
          <p:cNvSpPr txBox="1"/>
          <p:nvPr/>
        </p:nvSpPr>
        <p:spPr>
          <a:xfrm>
            <a:off x="2623929" y="3247647"/>
            <a:ext cx="75934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¸p </a:t>
            </a:r>
            <a:r>
              <a:rPr lang="en-US" sz="4400" dirty="0" err="1">
                <a:latin typeface=".VnAvant" panose="020B7200000000000000" pitchFamily="34" charset="0"/>
              </a:rPr>
              <a:t>s¸t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83E82-5C21-45E3-8216-087250D28B8F}"/>
              </a:ext>
            </a:extLst>
          </p:cNvPr>
          <p:cNvSpPr txBox="1"/>
          <p:nvPr/>
        </p:nvSpPr>
        <p:spPr>
          <a:xfrm>
            <a:off x="2504661" y="3009108"/>
            <a:ext cx="8534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« </a:t>
            </a:r>
            <a:r>
              <a:rPr lang="en-US" sz="4400" dirty="0" err="1">
                <a:latin typeface=".VnAvant" panose="020B7200000000000000" pitchFamily="34" charset="0"/>
              </a:rPr>
              <a:t>lªn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b¸m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chÆt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32C3B-E6B2-4743-96D0-2152EF641DC5}"/>
              </a:ext>
            </a:extLst>
          </p:cNvPr>
          <p:cNvSpPr txBox="1"/>
          <p:nvPr/>
        </p:nvSpPr>
        <p:spPr>
          <a:xfrm>
            <a:off x="1795669" y="3132219"/>
            <a:ext cx="9952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Tù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nhiªn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mÊt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hót</a:t>
            </a:r>
            <a:r>
              <a:rPr lang="en-US" sz="4000" dirty="0"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latin typeface=".VnAvant" panose="020B7200000000000000" pitchFamily="34" charset="0"/>
              </a:rPr>
              <a:t>m¨ng</a:t>
            </a:r>
            <a:r>
              <a:rPr lang="en-US" sz="4000" dirty="0">
                <a:latin typeface=".VnAvant" panose="020B7200000000000000" pitchFamily="34" charset="0"/>
              </a:rPr>
              <a:t>, c¸ </a:t>
            </a:r>
            <a:r>
              <a:rPr lang="en-US" sz="4000" dirty="0" err="1">
                <a:latin typeface=".VnAvant" panose="020B7200000000000000" pitchFamily="34" charset="0"/>
              </a:rPr>
              <a:t>mËp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ngí</a:t>
            </a:r>
            <a:r>
              <a:rPr lang="en-US" sz="4000" dirty="0">
                <a:latin typeface=".VnAvant" panose="020B7200000000000000" pitchFamily="34" charset="0"/>
              </a:rPr>
              <a:t> ra: “Ta ®· ¨n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nhØ</a:t>
            </a:r>
            <a:r>
              <a:rPr lang="en-US" sz="4000" dirty="0">
                <a:latin typeface=".VnAvant" panose="020B7200000000000000" pitchFamily="34" charset="0"/>
              </a:rPr>
              <a:t>?”.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FCA002-F03A-4CF3-B6AC-245082FDBF01}"/>
              </a:ext>
            </a:extLst>
          </p:cNvPr>
          <p:cNvSpPr txBox="1"/>
          <p:nvPr/>
        </p:nvSpPr>
        <p:spPr>
          <a:xfrm>
            <a:off x="1392102" y="3409217"/>
            <a:ext cx="94077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bá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µ. </a:t>
            </a:r>
            <a:endParaRPr lang="en-US" sz="4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875704-F697-451C-BC80-46C14BA9B01F}"/>
              </a:ext>
            </a:extLst>
          </p:cNvPr>
          <p:cNvSpPr txBox="1"/>
          <p:nvPr/>
        </p:nvSpPr>
        <p:spPr>
          <a:xfrm>
            <a:off x="959858" y="3328432"/>
            <a:ext cx="112321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vôt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400" dirty="0">
                <a:latin typeface=".VnAvant" panose="020B7200000000000000" pitchFamily="34" charset="0"/>
              </a:rPr>
              <a:t>­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giÊc</a:t>
            </a:r>
            <a:r>
              <a:rPr lang="en-US" sz="4400" dirty="0">
                <a:latin typeface=".VnAvant" panose="020B7200000000000000" pitchFamily="34" charset="0"/>
              </a:rPr>
              <a:t> m¬.</a:t>
            </a:r>
            <a:endParaRPr lang="en-US" sz="4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994E4E-9D18-4459-88AB-AACCD14F94B6}"/>
              </a:ext>
            </a:extLst>
          </p:cNvPr>
          <p:cNvSpPr txBox="1"/>
          <p:nvPr/>
        </p:nvSpPr>
        <p:spPr>
          <a:xfrm>
            <a:off x="841459" y="3470772"/>
            <a:ext cx="10906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¸p </a:t>
            </a:r>
            <a:r>
              <a:rPr lang="en-US" sz="4000" dirty="0" err="1">
                <a:latin typeface=".VnAvant" panose="020B7200000000000000" pitchFamily="34" charset="0"/>
              </a:rPr>
              <a:t>s¸t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c¶m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gi¸c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l©ng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l©ng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khã</a:t>
            </a:r>
            <a:r>
              <a:rPr lang="en-US" sz="4000" dirty="0">
                <a:latin typeface=".VnAvant" panose="020B7200000000000000" pitchFamily="34" charset="0"/>
              </a:rPr>
              <a:t> t¶.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42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145D2B-F5CA-4FAA-B7ED-37D5DD81053C}"/>
              </a:ext>
            </a:extLst>
          </p:cNvPr>
          <p:cNvSpPr txBox="1"/>
          <p:nvPr/>
        </p:nvSpPr>
        <p:spPr>
          <a:xfrm>
            <a:off x="3223867" y="1107"/>
            <a:ext cx="5973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C¸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m¨ng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l¹c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mÑ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1BD36-7020-49E1-824B-B9E438A64BD8}"/>
              </a:ext>
            </a:extLst>
          </p:cNvPr>
          <p:cNvSpPr txBox="1"/>
          <p:nvPr/>
        </p:nvSpPr>
        <p:spPr>
          <a:xfrm>
            <a:off x="516834" y="1345963"/>
            <a:ext cx="116751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24992-5AB3-4FA1-950F-024AD58DEB8B}"/>
              </a:ext>
            </a:extLst>
          </p:cNvPr>
          <p:cNvSpPr txBox="1"/>
          <p:nvPr/>
        </p:nvSpPr>
        <p:spPr>
          <a:xfrm>
            <a:off x="14706" y="1345963"/>
            <a:ext cx="121772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¸p </a:t>
            </a:r>
            <a:r>
              <a:rPr lang="en-US" sz="4400" dirty="0" err="1">
                <a:latin typeface=".VnAvant" panose="020B7200000000000000" pitchFamily="34" charset="0"/>
              </a:rPr>
              <a:t>s¸t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.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« </a:t>
            </a:r>
            <a:r>
              <a:rPr lang="en-US" sz="4400" dirty="0" err="1">
                <a:latin typeface=".VnAvant" panose="020B7200000000000000" pitchFamily="34" charset="0"/>
              </a:rPr>
              <a:t>lªn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b¸m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chÆt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Tù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nhiªn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hót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ngí</a:t>
            </a:r>
            <a:r>
              <a:rPr lang="en-US" sz="4400" dirty="0">
                <a:latin typeface=".VnAvant" panose="020B7200000000000000" pitchFamily="34" charset="0"/>
              </a:rPr>
              <a:t> ra: “Ta ®· ¨n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nhØ</a:t>
            </a:r>
            <a:r>
              <a:rPr lang="en-US" sz="4400" dirty="0">
                <a:latin typeface=".VnAvant" panose="020B7200000000000000" pitchFamily="34" charset="0"/>
              </a:rPr>
              <a:t>?”.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bá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µ. </a:t>
            </a:r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vôt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>
                <a:latin typeface=".VnAvant" panose="020B7200000000000000" pitchFamily="34" charset="0"/>
              </a:rPr>
              <a:t>­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giÊc</a:t>
            </a:r>
            <a:r>
              <a:rPr lang="en-US" sz="4400" dirty="0">
                <a:latin typeface=".VnAvant" panose="020B7200000000000000" pitchFamily="34" charset="0"/>
              </a:rPr>
              <a:t> m¬.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¸p </a:t>
            </a:r>
            <a:r>
              <a:rPr lang="en-US" sz="4400" dirty="0" err="1">
                <a:latin typeface=".VnAvant" panose="020B7200000000000000" pitchFamily="34" charset="0"/>
              </a:rPr>
              <a:t>s¸t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c¶m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gi¸c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l©ng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l©ng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khã</a:t>
            </a:r>
            <a:r>
              <a:rPr lang="en-US" sz="4400" dirty="0">
                <a:latin typeface=".VnAvant" panose="020B7200000000000000" pitchFamily="34" charset="0"/>
              </a:rPr>
              <a:t> t¶.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61A097C-7601-4E8F-A357-0540653133FC}"/>
              </a:ext>
            </a:extLst>
          </p:cNvPr>
          <p:cNvSpPr/>
          <p:nvPr/>
        </p:nvSpPr>
        <p:spPr>
          <a:xfrm>
            <a:off x="3913813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4DAD8-A929-44D4-BCBE-9B5109BB6184}"/>
              </a:ext>
            </a:extLst>
          </p:cNvPr>
          <p:cNvSpPr txBox="1"/>
          <p:nvPr/>
        </p:nvSpPr>
        <p:spPr>
          <a:xfrm>
            <a:off x="3422650" y="799749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C¸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m¨ng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l¹c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mÑ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24F7EE-2206-4042-A054-EF2946E4E6BB}"/>
              </a:ext>
            </a:extLst>
          </p:cNvPr>
          <p:cNvSpPr txBox="1"/>
          <p:nvPr/>
        </p:nvSpPr>
        <p:spPr>
          <a:xfrm>
            <a:off x="243537" y="1266164"/>
            <a:ext cx="11572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4000" dirty="0">
              <a:latin typeface=".VnAvant" panose="020B72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A6C9D3-1B46-41E9-9171-2DF19B22C1B7}"/>
              </a:ext>
            </a:extLst>
          </p:cNvPr>
          <p:cNvGrpSpPr/>
          <p:nvPr/>
        </p:nvGrpSpPr>
        <p:grpSpPr>
          <a:xfrm>
            <a:off x="10292646" y="2462829"/>
            <a:ext cx="172279" cy="463826"/>
            <a:chOff x="1789043" y="462510"/>
            <a:chExt cx="172279" cy="46382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8534D4-4E98-45DC-B0D3-BEE7933F9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3AB6E-DEBA-45F0-BB53-3ADACA2D85C4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203C43F-787E-4815-BD6A-433820844913}"/>
              </a:ext>
            </a:extLst>
          </p:cNvPr>
          <p:cNvSpPr/>
          <p:nvPr/>
        </p:nvSpPr>
        <p:spPr>
          <a:xfrm>
            <a:off x="420015" y="1661191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0B443-0AFA-4C0C-844B-9679B1973567}"/>
              </a:ext>
            </a:extLst>
          </p:cNvPr>
          <p:cNvGrpSpPr/>
          <p:nvPr/>
        </p:nvGrpSpPr>
        <p:grpSpPr>
          <a:xfrm>
            <a:off x="7761481" y="3845480"/>
            <a:ext cx="172279" cy="463826"/>
            <a:chOff x="1789043" y="462510"/>
            <a:chExt cx="172279" cy="4638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37644D-2475-44A2-A0F9-CC83246B7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7D7432-9EEA-48D1-9DE0-AFDB770DBFB6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66D2AEF-0879-4316-A43F-B5AEA04C8169}"/>
              </a:ext>
            </a:extLst>
          </p:cNvPr>
          <p:cNvSpPr/>
          <p:nvPr/>
        </p:nvSpPr>
        <p:spPr>
          <a:xfrm>
            <a:off x="420015" y="3141111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1DCDC4-748E-4A3F-BFC6-F3678A9B3D45}"/>
              </a:ext>
            </a:extLst>
          </p:cNvPr>
          <p:cNvSpPr txBox="1"/>
          <p:nvPr/>
        </p:nvSpPr>
        <p:spPr>
          <a:xfrm>
            <a:off x="-16796" y="1650884"/>
            <a:ext cx="121772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¸p </a:t>
            </a:r>
            <a:r>
              <a:rPr lang="en-US" sz="4400" dirty="0" err="1">
                <a:latin typeface=".VnAvant" panose="020B7200000000000000" pitchFamily="34" charset="0"/>
              </a:rPr>
              <a:t>s¸t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.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« </a:t>
            </a:r>
            <a:r>
              <a:rPr lang="en-US" sz="4400" dirty="0" err="1">
                <a:latin typeface=".VnAvant" panose="020B7200000000000000" pitchFamily="34" charset="0"/>
              </a:rPr>
              <a:t>lªn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b¸m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chÆt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Tù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nhiªn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hót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ngí</a:t>
            </a:r>
            <a:r>
              <a:rPr lang="en-US" sz="4400" dirty="0">
                <a:latin typeface=".VnAvant" panose="020B7200000000000000" pitchFamily="34" charset="0"/>
              </a:rPr>
              <a:t> ra: “Ta ®· ¨n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nhØ</a:t>
            </a:r>
            <a:r>
              <a:rPr lang="en-US" sz="4400" dirty="0">
                <a:latin typeface=".VnAvant" panose="020B7200000000000000" pitchFamily="34" charset="0"/>
              </a:rPr>
              <a:t>?”.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bá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µ. </a:t>
            </a:r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vôt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>
                <a:latin typeface=".VnAvant" panose="020B7200000000000000" pitchFamily="34" charset="0"/>
              </a:rPr>
              <a:t>­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giÊc</a:t>
            </a:r>
            <a:r>
              <a:rPr lang="en-US" sz="4400" dirty="0">
                <a:latin typeface=".VnAvant" panose="020B7200000000000000" pitchFamily="34" charset="0"/>
              </a:rPr>
              <a:t> m¬.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¸p </a:t>
            </a:r>
            <a:r>
              <a:rPr lang="en-US" sz="4400" dirty="0" err="1">
                <a:latin typeface=".VnAvant" panose="020B7200000000000000" pitchFamily="34" charset="0"/>
              </a:rPr>
              <a:t>s¸t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c¶m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gi¸c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l©ng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l©ng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khã</a:t>
            </a:r>
            <a:r>
              <a:rPr lang="en-US" sz="4400" dirty="0">
                <a:latin typeface=".VnAvant" panose="020B7200000000000000" pitchFamily="34" charset="0"/>
              </a:rPr>
              <a:t> t¶.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DB0067-889F-4A60-A514-525373F45D7B}"/>
              </a:ext>
            </a:extLst>
          </p:cNvPr>
          <p:cNvSpPr/>
          <p:nvPr/>
        </p:nvSpPr>
        <p:spPr>
          <a:xfrm>
            <a:off x="420015" y="4440170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9B0FA8-D92A-4B49-A6BE-70CC2211C228}"/>
              </a:ext>
            </a:extLst>
          </p:cNvPr>
          <p:cNvGrpSpPr/>
          <p:nvPr/>
        </p:nvGrpSpPr>
        <p:grpSpPr>
          <a:xfrm>
            <a:off x="8769350" y="5950918"/>
            <a:ext cx="172279" cy="463826"/>
            <a:chOff x="1789043" y="462510"/>
            <a:chExt cx="172279" cy="4638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AF8353A-CCB6-4D19-9B14-9EABDD80F4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D1EDD0-6922-4959-8459-A1F63229DDA0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38D94B-EF14-45DA-9874-C422427687F7}"/>
              </a:ext>
            </a:extLst>
          </p:cNvPr>
          <p:cNvSpPr/>
          <p:nvPr/>
        </p:nvSpPr>
        <p:spPr>
          <a:xfrm>
            <a:off x="145774" y="136338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B9D38-1CC7-4AD8-8DF7-141B5038444A}"/>
              </a:ext>
            </a:extLst>
          </p:cNvPr>
          <p:cNvSpPr txBox="1"/>
          <p:nvPr/>
        </p:nvSpPr>
        <p:spPr>
          <a:xfrm>
            <a:off x="622852" y="95326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Nèi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tiÕp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tõ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cßn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thiÕu</a:t>
            </a:r>
            <a:r>
              <a:rPr lang="en-US" sz="3200" dirty="0">
                <a:latin typeface=".VnAvant" panose="020B7200000000000000" pitchFamily="34" charset="0"/>
              </a:rPr>
              <a:t> ®Ó </a:t>
            </a:r>
            <a:r>
              <a:rPr lang="en-US" sz="3200" dirty="0" err="1">
                <a:latin typeface=".VnAvant" panose="020B7200000000000000" pitchFamily="34" charset="0"/>
              </a:rPr>
              <a:t>hoµn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thµnh</a:t>
            </a:r>
            <a:r>
              <a:rPr lang="en-US" sz="3200" dirty="0">
                <a:latin typeface=".VnAvant" panose="020B7200000000000000" pitchFamily="34" charset="0"/>
              </a:rPr>
              <a:t> s¬ ®å </a:t>
            </a:r>
            <a:r>
              <a:rPr lang="en-US" sz="3200" dirty="0" err="1">
                <a:latin typeface=".VnAvant" panose="020B7200000000000000" pitchFamily="34" charset="0"/>
              </a:rPr>
              <a:t>tãm</a:t>
            </a:r>
            <a:r>
              <a:rPr lang="en-US" sz="3200" dirty="0">
                <a:latin typeface=".VnAvant" panose="020B7200000000000000" pitchFamily="34" charset="0"/>
              </a:rPr>
              <a:t> t¾t </a:t>
            </a:r>
            <a:r>
              <a:rPr lang="en-US" sz="3200" dirty="0" err="1">
                <a:latin typeface=".VnAvant" panose="020B7200000000000000" pitchFamily="34" charset="0"/>
              </a:rPr>
              <a:t>truyÖn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732EC-A917-40C9-A434-7C2575E3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45" y="1085849"/>
            <a:ext cx="9629427" cy="2054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B6E9A5-ACBA-4006-9D9F-5B497CC48589}"/>
              </a:ext>
            </a:extLst>
          </p:cNvPr>
          <p:cNvSpPr txBox="1"/>
          <p:nvPr/>
        </p:nvSpPr>
        <p:spPr>
          <a:xfrm>
            <a:off x="9528313" y="1961321"/>
            <a:ext cx="1533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cá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mập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B1A2DF-1F27-43EE-9BD9-F3E8AC8F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" y="3890264"/>
            <a:ext cx="10018644" cy="20821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DE7EB9-52BE-4090-ACAB-AA3DECB70E41}"/>
              </a:ext>
            </a:extLst>
          </p:cNvPr>
          <p:cNvSpPr txBox="1"/>
          <p:nvPr/>
        </p:nvSpPr>
        <p:spPr>
          <a:xfrm>
            <a:off x="8156713" y="4737652"/>
            <a:ext cx="1751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cá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măng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" name="Arrow: Curved Left 23">
            <a:extLst>
              <a:ext uri="{FF2B5EF4-FFF2-40B4-BE49-F238E27FC236}">
                <a16:creationId xmlns:a16="http://schemas.microsoft.com/office/drawing/2014/main" id="{C9380F57-D3FD-48BF-8B19-39E58E8AA15E}"/>
              </a:ext>
            </a:extLst>
          </p:cNvPr>
          <p:cNvSpPr/>
          <p:nvPr/>
        </p:nvSpPr>
        <p:spPr>
          <a:xfrm>
            <a:off x="10429413" y="1690329"/>
            <a:ext cx="1352071" cy="3014869"/>
          </a:xfrm>
          <a:prstGeom prst="curved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485FB37-F8D7-4CD6-8240-C497A5143A44}"/>
              </a:ext>
            </a:extLst>
          </p:cNvPr>
          <p:cNvSpPr/>
          <p:nvPr/>
        </p:nvSpPr>
        <p:spPr>
          <a:xfrm>
            <a:off x="3969026" y="0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9087A-653E-45B9-AAFC-C7B02EA27761}"/>
              </a:ext>
            </a:extLst>
          </p:cNvPr>
          <p:cNvSpPr txBox="1"/>
          <p:nvPr/>
        </p:nvSpPr>
        <p:spPr>
          <a:xfrm>
            <a:off x="357089" y="2186609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6A0BA-FC3F-4F9C-9848-E641A2F2BA7E}"/>
              </a:ext>
            </a:extLst>
          </p:cNvPr>
          <p:cNvSpPr txBox="1"/>
          <p:nvPr/>
        </p:nvSpPr>
        <p:spPr>
          <a:xfrm>
            <a:off x="3295403" y="660284"/>
            <a:ext cx="5854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C¸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m¨ng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l¹c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mÑ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10120-C35F-448B-AA33-3B217D7DF22A}"/>
              </a:ext>
            </a:extLst>
          </p:cNvPr>
          <p:cNvSpPr txBox="1"/>
          <p:nvPr/>
        </p:nvSpPr>
        <p:spPr>
          <a:xfrm>
            <a:off x="14706" y="1521676"/>
            <a:ext cx="121772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ë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kiÕm</a:t>
            </a:r>
            <a:r>
              <a:rPr lang="en-US" sz="4400" dirty="0">
                <a:latin typeface=".VnAvant" panose="020B7200000000000000" pitchFamily="34" charset="0"/>
              </a:rPr>
              <a:t> ¨n.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to </a:t>
            </a:r>
            <a:r>
              <a:rPr lang="en-US" sz="4400" dirty="0" err="1">
                <a:latin typeface=".VnAvant" panose="020B7200000000000000" pitchFamily="34" charset="0"/>
              </a:rPr>
              <a:t>giã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l¹c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.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lo l¾ng l¾m.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®ang </a:t>
            </a:r>
            <a:r>
              <a:rPr lang="en-US" sz="4400" dirty="0" err="1">
                <a:latin typeface=".VnAvant" panose="020B7200000000000000" pitchFamily="34" charset="0"/>
              </a:rPr>
              <a:t>cè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tõ</a:t>
            </a:r>
            <a:r>
              <a:rPr lang="en-US" sz="4400" dirty="0">
                <a:latin typeface=".VnAvant" panose="020B7200000000000000" pitchFamily="34" charset="0"/>
              </a:rPr>
              <a:t> ®»ng </a:t>
            </a:r>
            <a:r>
              <a:rPr lang="en-US" sz="4400" dirty="0" err="1">
                <a:latin typeface=".VnAvant" panose="020B7200000000000000" pitchFamily="34" charset="0"/>
              </a:rPr>
              <a:t>xa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hiÖn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con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Måm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h¸ to, </a:t>
            </a:r>
            <a:r>
              <a:rPr lang="en-US" sz="4400" dirty="0" err="1">
                <a:latin typeface=".VnAvant" panose="020B7200000000000000" pitchFamily="34" charset="0"/>
              </a:rPr>
              <a:t>r¨ng</a:t>
            </a:r>
            <a:r>
              <a:rPr lang="en-US" sz="4400" dirty="0">
                <a:latin typeface=".VnAvant" panose="020B7200000000000000" pitchFamily="34" charset="0"/>
              </a:rPr>
              <a:t> s¾c </a:t>
            </a:r>
            <a:r>
              <a:rPr lang="en-US" sz="4400" dirty="0" err="1">
                <a:latin typeface=".VnAvant" panose="020B7200000000000000" pitchFamily="34" charset="0"/>
              </a:rPr>
              <a:t>nhän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chëm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2B4B6-A7C2-4A19-A4F0-57704F2AC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59" y="0"/>
            <a:ext cx="9870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3530A-C9DC-460B-B4BB-CC31A6EE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3" descr="Mobile_SCRS (6)">
            <a:extLst>
              <a:ext uri="{FF2B5EF4-FFF2-40B4-BE49-F238E27FC236}">
                <a16:creationId xmlns:a16="http://schemas.microsoft.com/office/drawing/2014/main" id="{227000A6-2B8E-4EE8-A3C2-0234F6B16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2" y="5734052"/>
            <a:ext cx="10782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bile_SCRS (6)">
            <a:extLst>
              <a:ext uri="{FF2B5EF4-FFF2-40B4-BE49-F238E27FC236}">
                <a16:creationId xmlns:a16="http://schemas.microsoft.com/office/drawing/2014/main" id="{FE9CCD4F-9F61-40E0-B1FF-5057609B3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0" y="5618163"/>
            <a:ext cx="1190624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obile_SCRS (6)">
            <a:extLst>
              <a:ext uri="{FF2B5EF4-FFF2-40B4-BE49-F238E27FC236}">
                <a16:creationId xmlns:a16="http://schemas.microsoft.com/office/drawing/2014/main" id="{82585A10-A548-4D16-9F83-3831F5937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194" y="5694363"/>
            <a:ext cx="111633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obile_SCRS (141)">
            <a:extLst>
              <a:ext uri="{FF2B5EF4-FFF2-40B4-BE49-F238E27FC236}">
                <a16:creationId xmlns:a16="http://schemas.microsoft.com/office/drawing/2014/main" id="{5ECDA928-E050-4564-8451-9EC7BD248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bile_SCRS (141)">
            <a:extLst>
              <a:ext uri="{FF2B5EF4-FFF2-40B4-BE49-F238E27FC236}">
                <a16:creationId xmlns:a16="http://schemas.microsoft.com/office/drawing/2014/main" id="{123ECBB4-2BC5-46C7-A67A-C398124E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6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>
            <a:extLst>
              <a:ext uri="{FF2B5EF4-FFF2-40B4-BE49-F238E27FC236}">
                <a16:creationId xmlns:a16="http://schemas.microsoft.com/office/drawing/2014/main" id="{47A09772-57C4-4B61-909E-0EDFB59DB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640" y="3082133"/>
            <a:ext cx="8018144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c¶m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¬n</a:t>
            </a:r>
          </a:p>
        </p:txBody>
      </p:sp>
    </p:spTree>
    <p:extLst>
      <p:ext uri="{BB962C8B-B14F-4D97-AF65-F5344CB8AC3E}">
        <p14:creationId xmlns:p14="http://schemas.microsoft.com/office/powerpoint/2010/main" val="2969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95527-E6E0-4A2C-99E7-0A9EE4B23AEE}"/>
              </a:ext>
            </a:extLst>
          </p:cNvPr>
          <p:cNvSpPr txBox="1"/>
          <p:nvPr/>
        </p:nvSpPr>
        <p:spPr>
          <a:xfrm>
            <a:off x="4492487" y="843677"/>
            <a:ext cx="658633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79: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©ng   ©c    ­</a:t>
            </a: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4354130" y="4712770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nh</a:t>
            </a:r>
            <a:r>
              <a:rPr lang="en-US" sz="7200" dirty="0">
                <a:latin typeface=".VnAvant" panose="020B7200000000000000" pitchFamily="34" charset="0"/>
              </a:rPr>
              <a:t>µ </a:t>
            </a:r>
            <a:r>
              <a:rPr lang="en-US" sz="7200" dirty="0" err="1">
                <a:latin typeface=".VnAvant" panose="020B7200000000000000" pitchFamily="34" charset="0"/>
              </a:rPr>
              <a:t>tÇng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099934" y="4901288"/>
            <a:ext cx="3511824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©ng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099934" y="3646365"/>
            <a:ext cx="1742660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©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742660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ng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©ng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C9645-847A-45B3-908F-8BF3E6A97B5D}"/>
              </a:ext>
            </a:extLst>
          </p:cNvPr>
          <p:cNvSpPr txBox="1"/>
          <p:nvPr/>
        </p:nvSpPr>
        <p:spPr>
          <a:xfrm>
            <a:off x="8878956" y="4712769"/>
            <a:ext cx="229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©ng</a:t>
            </a:r>
            <a:endParaRPr lang="vi-VN" sz="72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8559C-DD66-4A93-B5D9-B7C0FABC4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450" y="824920"/>
            <a:ext cx="3350751" cy="35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14" grpId="0" animBg="1"/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6369997" y="4517888"/>
            <a:ext cx="4920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qu</a:t>
            </a:r>
            <a:r>
              <a:rPr lang="en-US" sz="8000" dirty="0">
                <a:latin typeface=".VnAvant" panose="020B7200000000000000" pitchFamily="34" charset="0"/>
              </a:rPr>
              <a:t>¶ </a:t>
            </a:r>
            <a:r>
              <a:rPr lang="en-US" sz="8000" dirty="0" err="1">
                <a:latin typeface=".VnAvant" panose="020B7200000000000000" pitchFamily="34" charset="0"/>
              </a:rPr>
              <a:t>gÊc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9172833" y="4544392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©c</a:t>
            </a:r>
            <a:endParaRPr lang="vi-VN" sz="8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241402" y="4901288"/>
            <a:ext cx="305892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©c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241403" y="3646365"/>
            <a:ext cx="1601191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©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©c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8B336-760B-4C4D-9EAA-192330BEC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33" y="946785"/>
            <a:ext cx="3156400" cy="334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E29AE-41D4-4C60-89E3-71004E5EF819}"/>
              </a:ext>
            </a:extLst>
          </p:cNvPr>
          <p:cNvSpPr txBox="1"/>
          <p:nvPr/>
        </p:nvSpPr>
        <p:spPr>
          <a:xfrm>
            <a:off x="1616150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©ng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FE26B-15D3-4087-B3D7-40E314CDF83F}"/>
              </a:ext>
            </a:extLst>
          </p:cNvPr>
          <p:cNvSpPr txBox="1"/>
          <p:nvPr/>
        </p:nvSpPr>
        <p:spPr>
          <a:xfrm>
            <a:off x="-1132319" y="5471979"/>
            <a:ext cx="843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nh</a:t>
            </a:r>
            <a:r>
              <a:rPr lang="en-US" sz="7200" dirty="0">
                <a:latin typeface=".VnAvant" panose="020B7200000000000000" pitchFamily="34" charset="0"/>
              </a:rPr>
              <a:t>µ </a:t>
            </a:r>
            <a:r>
              <a:rPr lang="en-US" sz="7200" dirty="0" err="1">
                <a:latin typeface=".VnAvant" panose="020B7200000000000000" pitchFamily="34" charset="0"/>
              </a:rPr>
              <a:t>t</a:t>
            </a:r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Çng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4FC87-A3BA-4FAD-B8FC-032FDBF5D490}"/>
              </a:ext>
            </a:extLst>
          </p:cNvPr>
          <p:cNvSpPr txBox="1"/>
          <p:nvPr/>
        </p:nvSpPr>
        <p:spPr>
          <a:xfrm>
            <a:off x="6577598" y="5250794"/>
            <a:ext cx="5468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qu</a:t>
            </a:r>
            <a:r>
              <a:rPr lang="en-US" sz="8000" dirty="0">
                <a:latin typeface=".VnAvant" panose="020B7200000000000000" pitchFamily="34" charset="0"/>
              </a:rPr>
              <a:t>¶ </a:t>
            </a:r>
            <a:r>
              <a:rPr lang="en-US" sz="8000" dirty="0" err="1">
                <a:latin typeface=".VnAvant" panose="020B7200000000000000" pitchFamily="34" charset="0"/>
              </a:rPr>
              <a:t>g</a:t>
            </a:r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Êc</a:t>
            </a:r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6C8CB-200A-4714-9DC7-C7EFE21EAE58}"/>
              </a:ext>
            </a:extLst>
          </p:cNvPr>
          <p:cNvSpPr txBox="1"/>
          <p:nvPr/>
        </p:nvSpPr>
        <p:spPr>
          <a:xfrm>
            <a:off x="7588177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©c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636EB-5032-46AE-9F2B-35DA38F0C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50" y="1828391"/>
            <a:ext cx="3326911" cy="3561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F3C58-1BB6-444D-B364-BC1CE3BDB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249" y="1828392"/>
            <a:ext cx="3231088" cy="342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6F1EA89-FAE4-4912-88A3-574A9D6E1FC0}"/>
              </a:ext>
            </a:extLst>
          </p:cNvPr>
          <p:cNvSpPr txBox="1"/>
          <p:nvPr/>
        </p:nvSpPr>
        <p:spPr>
          <a:xfrm>
            <a:off x="28762" y="0"/>
            <a:ext cx="1232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©ng</a:t>
            </a:r>
            <a:r>
              <a:rPr lang="en-US" sz="2800" dirty="0">
                <a:latin typeface=".VnAvant" panose="020B7200000000000000" pitchFamily="34" charset="0"/>
              </a:rPr>
              <a:t>?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.VnAvant" panose="020B7200000000000000" pitchFamily="34" charset="0"/>
              </a:rPr>
              <a:t>©c</a:t>
            </a:r>
            <a:r>
              <a:rPr lang="en-US" sz="2800" dirty="0">
                <a:latin typeface=".VnAvant" panose="020B7200000000000000" pitchFamily="34" charset="0"/>
              </a:rPr>
              <a:t>? </a:t>
            </a:r>
            <a:endParaRPr lang="en-US" sz="3200" dirty="0">
              <a:solidFill>
                <a:srgbClr val="006600"/>
              </a:solidFill>
              <a:latin typeface=".VnAvant" panose="020B7200000000000000" pitchFamily="34" charset="0"/>
            </a:endParaRPr>
          </a:p>
          <a:p>
            <a:pPr algn="l"/>
            <a:endParaRPr lang="en-US" sz="3200" dirty="0">
              <a:latin typeface=".VnAvant" panose="020B7200000000000000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667A46C-9C54-43C2-A17F-5F76FF748536}"/>
              </a:ext>
            </a:extLst>
          </p:cNvPr>
          <p:cNvCxnSpPr>
            <a:cxnSpLocks/>
          </p:cNvCxnSpPr>
          <p:nvPr/>
        </p:nvCxnSpPr>
        <p:spPr>
          <a:xfrm flipV="1">
            <a:off x="6763078" y="3624285"/>
            <a:ext cx="1297585" cy="27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4FD5AC5-1FC8-4167-B80A-41EC8AF30325}"/>
              </a:ext>
            </a:extLst>
          </p:cNvPr>
          <p:cNvCxnSpPr>
            <a:cxnSpLocks/>
          </p:cNvCxnSpPr>
          <p:nvPr/>
        </p:nvCxnSpPr>
        <p:spPr>
          <a:xfrm>
            <a:off x="7136415" y="6688963"/>
            <a:ext cx="1061940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9B400E3-58F7-4138-8444-FFFF96DC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24" y="678472"/>
            <a:ext cx="3100697" cy="23559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1A552-80F9-4F77-B160-1851F13CD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022" y="574830"/>
            <a:ext cx="2948204" cy="23559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FE29AA0-E44A-4D86-A6F5-75698967B780}"/>
              </a:ext>
            </a:extLst>
          </p:cNvPr>
          <p:cNvSpPr txBox="1"/>
          <p:nvPr/>
        </p:nvSpPr>
        <p:spPr>
          <a:xfrm>
            <a:off x="1518122" y="3082177"/>
            <a:ext cx="2589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bËc</a:t>
            </a:r>
            <a:r>
              <a:rPr lang="en-US" sz="3600" dirty="0">
                <a:latin typeface=".VnAvant" panose="020B7200000000000000" pitchFamily="34" charset="0"/>
              </a:rPr>
              <a:t> thang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04B2D6-5F13-4556-B6A2-6A0892BD4AC2}"/>
              </a:ext>
            </a:extLst>
          </p:cNvPr>
          <p:cNvSpPr txBox="1"/>
          <p:nvPr/>
        </p:nvSpPr>
        <p:spPr>
          <a:xfrm>
            <a:off x="6718789" y="2976085"/>
            <a:ext cx="26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vÇng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tr¨ng</a:t>
            </a:r>
            <a:endParaRPr lang="en-US" sz="3600" dirty="0">
              <a:latin typeface=".VnAvant" panose="020B72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CF787B8-8D90-452F-B4D2-28E6C2B24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24" y="3768264"/>
            <a:ext cx="2948512" cy="23559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551A9DD-272A-439E-821D-4F6EA2E51781}"/>
              </a:ext>
            </a:extLst>
          </p:cNvPr>
          <p:cNvSpPr txBox="1"/>
          <p:nvPr/>
        </p:nvSpPr>
        <p:spPr>
          <a:xfrm>
            <a:off x="1585517" y="6145409"/>
            <a:ext cx="24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ngÈng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lªn</a:t>
            </a:r>
            <a:endParaRPr lang="en-US" sz="3600" dirty="0">
              <a:latin typeface=".VnAvant" panose="020B7200000000000000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A58E476-1E0A-42C0-8D49-C6CBC0846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156" y="3678468"/>
            <a:ext cx="3027108" cy="244340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A8F0FAA-E118-484E-A206-F5B252321363}"/>
              </a:ext>
            </a:extLst>
          </p:cNvPr>
          <p:cNvSpPr txBox="1"/>
          <p:nvPr/>
        </p:nvSpPr>
        <p:spPr>
          <a:xfrm>
            <a:off x="7006963" y="6126520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nhÊc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lªn</a:t>
            </a:r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F7DFADB-BC7F-4865-8D50-49D60029196A}"/>
              </a:ext>
            </a:extLst>
          </p:cNvPr>
          <p:cNvCxnSpPr>
            <a:cxnSpLocks/>
          </p:cNvCxnSpPr>
          <p:nvPr/>
        </p:nvCxnSpPr>
        <p:spPr>
          <a:xfrm flipV="1">
            <a:off x="1680869" y="6772851"/>
            <a:ext cx="1433392" cy="13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F94D256-C393-4712-81AB-E8A3ED971656}"/>
              </a:ext>
            </a:extLst>
          </p:cNvPr>
          <p:cNvCxnSpPr>
            <a:cxnSpLocks/>
          </p:cNvCxnSpPr>
          <p:nvPr/>
        </p:nvCxnSpPr>
        <p:spPr>
          <a:xfrm>
            <a:off x="1518122" y="3702004"/>
            <a:ext cx="1061940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B5B49-A7D3-4DA6-89B3-2468059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752475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BA365-39D3-4D77-BE92-21C7D42882FC}"/>
              </a:ext>
            </a:extLst>
          </p:cNvPr>
          <p:cNvSpPr txBox="1"/>
          <p:nvPr/>
        </p:nvSpPr>
        <p:spPr>
          <a:xfrm>
            <a:off x="4121063" y="1465545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29F66-6912-4779-BC09-C95049E71838}"/>
              </a:ext>
            </a:extLst>
          </p:cNvPr>
          <p:cNvSpPr txBox="1"/>
          <p:nvPr/>
        </p:nvSpPr>
        <p:spPr>
          <a:xfrm>
            <a:off x="185530" y="225287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E5BBF-4A98-42D6-8484-92F6E49CB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7" y="1451734"/>
            <a:ext cx="11562310" cy="16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</TotalTime>
  <Words>962</Words>
  <Application>Microsoft Office PowerPoint</Application>
  <PresentationFormat>Widescreen</PresentationFormat>
  <Paragraphs>85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hong nhung</cp:lastModifiedBy>
  <cp:revision>88</cp:revision>
  <dcterms:created xsi:type="dcterms:W3CDTF">2020-08-16T10:41:22Z</dcterms:created>
  <dcterms:modified xsi:type="dcterms:W3CDTF">2020-08-27T17:30:53Z</dcterms:modified>
</cp:coreProperties>
</file>