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268" r:id="rId3"/>
    <p:sldId id="256" r:id="rId4"/>
    <p:sldId id="259" r:id="rId5"/>
    <p:sldId id="269" r:id="rId6"/>
    <p:sldId id="270" r:id="rId7"/>
    <p:sldId id="271" r:id="rId8"/>
    <p:sldId id="292" r:id="rId9"/>
    <p:sldId id="291" r:id="rId10"/>
    <p:sldId id="286" r:id="rId11"/>
    <p:sldId id="297" r:id="rId12"/>
    <p:sldId id="287" r:id="rId13"/>
    <p:sldId id="288" r:id="rId14"/>
    <p:sldId id="280" r:id="rId15"/>
    <p:sldId id="283" r:id="rId16"/>
    <p:sldId id="284" r:id="rId17"/>
    <p:sldId id="295" r:id="rId18"/>
    <p:sldId id="285" r:id="rId19"/>
    <p:sldId id="290" r:id="rId20"/>
    <p:sldId id="289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99"/>
    <a:srgbClr val="00FF00"/>
    <a:srgbClr val="FF0066"/>
    <a:srgbClr val="DB0318"/>
    <a:srgbClr val="FF3399"/>
    <a:srgbClr val="66FF33"/>
    <a:srgbClr val="B23F2C"/>
    <a:srgbClr val="6600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ACCBC-F520-4C58-8B2C-723B5D7D6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F21C4-04CA-47B1-A90E-B414CE89B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F9F5F-591C-4298-ADAB-992894B13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2BC47-AAA3-4B41-9433-5191CB2F7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0D584-7659-405D-8572-1C5CE2AD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756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5FC14-EB1B-48E9-9992-0448DC81B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090EB-084C-4277-940E-7D7AA9D86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C9EB5-4E54-4E1E-8E2D-EDF72260D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21C0B-8B6E-4CB0-B941-86D7121C3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BB7AC-E19F-4ABD-99E7-1FBDCB3F1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5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2D0991-0920-4226-A9AD-9EECF348FD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28E8DE-F9D5-4952-8AAA-2CDF24E33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F3B54-CDF9-4338-AC75-89BDFC4F1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C9A3C-729F-425C-9108-90C7BDA1C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8411-F9FC-43A4-9E4A-DA24A780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779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5C0A4-D680-485A-BEE5-1AE3E04E1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EE28A-504D-4241-B4E0-9D85BB9E0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671A7-C26D-4EE5-A396-4545D5831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B2291-A183-4E37-BA9F-1053DF31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60344-BAA6-4044-9E58-2C1EC4086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006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FDE3E-C00F-44BB-A365-24F9305E2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8F24F-D7C9-4505-ABAC-6BFD87672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C2014-7398-42A5-9DA2-D9D3CE51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987BD-2E97-485A-9F20-07CC98E34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119EE-9338-4480-81BE-1E48CF902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48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3E24-82D0-4FD9-84D0-8C19E2F9C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0955E-23BE-4384-851A-134F0D7523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84D76-8703-4EDD-A2C7-FBD75D645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DB989-AABF-4F59-820F-7E0B320A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B00A9-246F-4EE7-AC56-766DC0CA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79B1C-E4AD-45DF-94A0-681C96432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2459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77AD-5476-43E4-AD7A-C34EDA00D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ADBAD-92ED-47BE-BB83-E649D56AA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8DA2-BE62-4145-8071-CA9E06C63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235E9D-8728-4595-9D5D-D01DAB94B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67CC4C-AB6E-441A-A2C3-577AA0588A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9527F7-2661-43C6-A970-11003989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AC50F9-4716-47C2-9451-53BC635C6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ED2682-7B8A-43CB-9F44-5E8A41279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910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3AD3F-AA4A-457E-B5C3-2D038BAE9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089E93-6743-4867-A4FC-4ECD966E6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E4BCC-E27B-4F3D-84BE-BF23A11BC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F3A46-3CCC-437F-87CA-C1F40AB89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1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ED362D-3C22-41FC-B326-5D7BC7567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58A8F-2C52-47EA-B0B1-2A2C6BCCA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BC512-D5F8-4153-B4F4-E2E92292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61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EB80A-A3C4-420D-B169-7E3C9F10D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A0A49-C428-40F8-8AA9-9C77259C7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3D543-8279-4FF2-93D6-EA5D79BDB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7C3A3F-D9D8-43DF-8679-095E5BFA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7C59C-F485-44C8-AED5-59D54BABF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11F07-F00B-4037-BD4D-118078B4C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09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85A3C-408F-4052-ABC3-352C25D2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F96F80-27FB-4B50-963E-F5AC582C2F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4FB7B-BC23-4C27-8D65-2B0D2DC5D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A27C2-1CCC-478A-980B-F6A7325FD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D81FF-B21F-4D21-AE98-69074E30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BB5A7-8ECE-40DB-8FC1-966A8C45B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52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5491FB-7889-446A-A522-521EA67D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9DDE3-6DF3-43EF-ABB7-FDD4D32F4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F32D3-9D5D-4818-B0D9-CC3AB8568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46F76-FD08-42DA-83B8-22192F0C847F}" type="datetimeFigureOut">
              <a:rPr lang="vi-VN" smtClean="0"/>
              <a:t>27/08/2020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C37C4-676B-42DC-886B-C5C6C1F55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D5147-27F9-409D-91B7-98D7C301F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81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56F8C063-367C-4D5E-B72E-03182F868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0" y="5072063"/>
            <a:ext cx="118872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5" name="Picture 11" descr="GEOMTRY">
            <a:extLst>
              <a:ext uri="{FF2B5EF4-FFF2-40B4-BE49-F238E27FC236}">
                <a16:creationId xmlns:a16="http://schemas.microsoft.com/office/drawing/2014/main" id="{A1847C55-D570-436E-A128-75AD94DD5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680" y="4495800"/>
            <a:ext cx="914400" cy="198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D7D88F22-845A-4978-96AB-10B421D7F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10972800" cy="10668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7" name="Picture 22" descr="POINSET3">
            <a:extLst>
              <a:ext uri="{FF2B5EF4-FFF2-40B4-BE49-F238E27FC236}">
                <a16:creationId xmlns:a16="http://schemas.microsoft.com/office/drawing/2014/main" id="{BF238D12-3686-4760-AF77-E79A9916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40" y="5222573"/>
            <a:ext cx="1947260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POINSET2">
            <a:extLst>
              <a:ext uri="{FF2B5EF4-FFF2-40B4-BE49-F238E27FC236}">
                <a16:creationId xmlns:a16="http://schemas.microsoft.com/office/drawing/2014/main" id="{130E8F5E-476D-40A2-904E-6CBCEA105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8288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1" descr="Books">
            <a:extLst>
              <a:ext uri="{FF2B5EF4-FFF2-40B4-BE49-F238E27FC236}">
                <a16:creationId xmlns:a16="http://schemas.microsoft.com/office/drawing/2014/main" id="{6BA0FD26-BE7E-4D86-8208-7361932EE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20" y="193675"/>
            <a:ext cx="155448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bluline[1]">
            <a:extLst>
              <a:ext uri="{FF2B5EF4-FFF2-40B4-BE49-F238E27FC236}">
                <a16:creationId xmlns:a16="http://schemas.microsoft.com/office/drawing/2014/main" id="{9005132F-0763-4180-979C-D85C01BE8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8180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6" descr="bluline[1]">
            <a:extLst>
              <a:ext uri="{FF2B5EF4-FFF2-40B4-BE49-F238E27FC236}">
                <a16:creationId xmlns:a16="http://schemas.microsoft.com/office/drawing/2014/main" id="{836A1742-D885-4744-8B00-617B3F27E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7">
            <a:extLst>
              <a:ext uri="{FF2B5EF4-FFF2-40B4-BE49-F238E27FC236}">
                <a16:creationId xmlns:a16="http://schemas.microsoft.com/office/drawing/2014/main" id="{17A0882F-1A42-444E-A5CE-096C9700D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5997" y="3072113"/>
            <a:ext cx="9534526" cy="73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36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13" name="Picture 92" descr="Dove-02-june[1]">
            <a:extLst>
              <a:ext uri="{FF2B5EF4-FFF2-40B4-BE49-F238E27FC236}">
                <a16:creationId xmlns:a16="http://schemas.microsoft.com/office/drawing/2014/main" id="{0697E003-8901-4BDB-A676-166A8D8213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60" y="4343400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5" descr="Dove-02-june[1]">
            <a:extLst>
              <a:ext uri="{FF2B5EF4-FFF2-40B4-BE49-F238E27FC236}">
                <a16:creationId xmlns:a16="http://schemas.microsoft.com/office/drawing/2014/main" id="{E9366F79-FD4F-4935-9EDE-F0B8C7E2AC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9464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8">
            <a:extLst>
              <a:ext uri="{FF2B5EF4-FFF2-40B4-BE49-F238E27FC236}">
                <a16:creationId xmlns:a16="http://schemas.microsoft.com/office/drawing/2014/main" id="{B4562684-633C-4A11-AD3A-0605AC76F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883" y="304801"/>
            <a:ext cx="4042410" cy="44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16" name="Text Box 99">
            <a:extLst>
              <a:ext uri="{FF2B5EF4-FFF2-40B4-BE49-F238E27FC236}">
                <a16:creationId xmlns:a16="http://schemas.microsoft.com/office/drawing/2014/main" id="{1E2BC7E8-98C4-441C-9C72-9AAD8F9D4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070" y="327980"/>
            <a:ext cx="8830420" cy="48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17" name="Text Box 100">
            <a:extLst>
              <a:ext uri="{FF2B5EF4-FFF2-40B4-BE49-F238E27FC236}">
                <a16:creationId xmlns:a16="http://schemas.microsoft.com/office/drawing/2014/main" id="{5E783096-4E91-4A10-9C64-941E1ED6C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040" y="2179676"/>
            <a:ext cx="5954479" cy="1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48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648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3" descr="bluline[1]">
            <a:extLst>
              <a:ext uri="{FF2B5EF4-FFF2-40B4-BE49-F238E27FC236}">
                <a16:creationId xmlns:a16="http://schemas.microsoft.com/office/drawing/2014/main" id="{85F24CB3-BBBD-4FA8-AFB0-30D36309C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051560"/>
            <a:ext cx="10972800" cy="91440"/>
          </a:xfrm>
          <a:prstGeom prst="rect">
            <a:avLst/>
          </a:prstGeom>
        </p:spPr>
      </p:pic>
      <p:sp>
        <p:nvSpPr>
          <p:cNvPr id="19" name="AutoShape 18">
            <a:extLst>
              <a:ext uri="{FF2B5EF4-FFF2-40B4-BE49-F238E27FC236}">
                <a16:creationId xmlns:a16="http://schemas.microsoft.com/office/drawing/2014/main" id="{679E279A-000F-4F3E-8476-C7A4ADB8D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43000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5AC26883-17A1-4289-B32E-E759A5DDE8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08760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21" name="Line 45">
            <a:extLst>
              <a:ext uri="{FF2B5EF4-FFF2-40B4-BE49-F238E27FC236}">
                <a16:creationId xmlns:a16="http://schemas.microsoft.com/office/drawing/2014/main" id="{A0984C20-AC8D-465F-AAE8-FBF1F4B46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65910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22" name="AutoShape 18">
            <a:extLst>
              <a:ext uri="{FF2B5EF4-FFF2-40B4-BE49-F238E27FC236}">
                <a16:creationId xmlns:a16="http://schemas.microsoft.com/office/drawing/2014/main" id="{6ED42263-6704-46CE-A16F-F22A81F13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36288"/>
            <a:ext cx="20574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3" name="Line 44">
            <a:extLst>
              <a:ext uri="{FF2B5EF4-FFF2-40B4-BE49-F238E27FC236}">
                <a16:creationId xmlns:a16="http://schemas.microsoft.com/office/drawing/2014/main" id="{B858985B-2513-42AA-AEDE-63C081D066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41088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4" name="Line 45">
            <a:extLst>
              <a:ext uri="{FF2B5EF4-FFF2-40B4-BE49-F238E27FC236}">
                <a16:creationId xmlns:a16="http://schemas.microsoft.com/office/drawing/2014/main" id="{95422BE0-1A89-466F-A1EB-8D5013B31A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88714"/>
            <a:ext cx="82296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5" name="AutoShape 3">
            <a:extLst>
              <a:ext uri="{FF2B5EF4-FFF2-40B4-BE49-F238E27FC236}">
                <a16:creationId xmlns:a16="http://schemas.microsoft.com/office/drawing/2014/main" id="{4FA08BD2-C69E-4D64-866B-6A823C800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" name="AutoShape 4">
            <a:extLst>
              <a:ext uri="{FF2B5EF4-FFF2-40B4-BE49-F238E27FC236}">
                <a16:creationId xmlns:a16="http://schemas.microsoft.com/office/drawing/2014/main" id="{8DDD483D-83BE-446C-9D24-0FD39C71A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67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7" name="AutoShape 5">
            <a:extLst>
              <a:ext uri="{FF2B5EF4-FFF2-40B4-BE49-F238E27FC236}">
                <a16:creationId xmlns:a16="http://schemas.microsoft.com/office/drawing/2014/main" id="{39CFDDDD-BDDC-4C56-ABC8-9373F5868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8" name="AutoShape 6">
            <a:extLst>
              <a:ext uri="{FF2B5EF4-FFF2-40B4-BE49-F238E27FC236}">
                <a16:creationId xmlns:a16="http://schemas.microsoft.com/office/drawing/2014/main" id="{FCFDEFB2-F81C-46DF-9993-FD0436940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5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9" name="AutoShape 7">
            <a:extLst>
              <a:ext uri="{FF2B5EF4-FFF2-40B4-BE49-F238E27FC236}">
                <a16:creationId xmlns:a16="http://schemas.microsoft.com/office/drawing/2014/main" id="{2C655786-7507-4059-9C8B-0CB417AB5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0" name="AutoShape 8">
            <a:extLst>
              <a:ext uri="{FF2B5EF4-FFF2-40B4-BE49-F238E27FC236}">
                <a16:creationId xmlns:a16="http://schemas.microsoft.com/office/drawing/2014/main" id="{17D22175-DB0F-45FE-B947-27D112550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1" name="AutoShape 9">
            <a:extLst>
              <a:ext uri="{FF2B5EF4-FFF2-40B4-BE49-F238E27FC236}">
                <a16:creationId xmlns:a16="http://schemas.microsoft.com/office/drawing/2014/main" id="{8B2668AD-FA90-48AD-8C88-B226126B6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2" name="AutoShape 10">
            <a:extLst>
              <a:ext uri="{FF2B5EF4-FFF2-40B4-BE49-F238E27FC236}">
                <a16:creationId xmlns:a16="http://schemas.microsoft.com/office/drawing/2014/main" id="{8CCD6A5B-8923-4D59-8BFB-AA7197176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3" name="Line 48">
            <a:extLst>
              <a:ext uri="{FF2B5EF4-FFF2-40B4-BE49-F238E27FC236}">
                <a16:creationId xmlns:a16="http://schemas.microsoft.com/office/drawing/2014/main" id="{ECA79F02-BE68-48EF-8CA1-17D5A343F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2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4" name="Line 49">
            <a:extLst>
              <a:ext uri="{FF2B5EF4-FFF2-40B4-BE49-F238E27FC236}">
                <a16:creationId xmlns:a16="http://schemas.microsoft.com/office/drawing/2014/main" id="{D9640398-35ED-4A82-819E-140DA299A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8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5" name="Line 50">
            <a:extLst>
              <a:ext uri="{FF2B5EF4-FFF2-40B4-BE49-F238E27FC236}">
                <a16:creationId xmlns:a16="http://schemas.microsoft.com/office/drawing/2014/main" id="{FF8CE999-545C-4049-8B71-08697EFAD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52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6" name="Line 51">
            <a:extLst>
              <a:ext uri="{FF2B5EF4-FFF2-40B4-BE49-F238E27FC236}">
                <a16:creationId xmlns:a16="http://schemas.microsoft.com/office/drawing/2014/main" id="{9A836DD2-B24C-4537-A6FF-1F34A146AB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10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7" name="Line 52">
            <a:extLst>
              <a:ext uri="{FF2B5EF4-FFF2-40B4-BE49-F238E27FC236}">
                <a16:creationId xmlns:a16="http://schemas.microsoft.com/office/drawing/2014/main" id="{B568E05D-1B15-42A0-8B07-8EECD5327A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68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8" name="Line 53">
            <a:extLst>
              <a:ext uri="{FF2B5EF4-FFF2-40B4-BE49-F238E27FC236}">
                <a16:creationId xmlns:a16="http://schemas.microsoft.com/office/drawing/2014/main" id="{FF7783DE-D39B-4245-99A6-C8476242B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1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9" name="Line 54">
            <a:extLst>
              <a:ext uri="{FF2B5EF4-FFF2-40B4-BE49-F238E27FC236}">
                <a16:creationId xmlns:a16="http://schemas.microsoft.com/office/drawing/2014/main" id="{B3DCEAB2-413D-48C5-8287-AF2C1079F7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7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40" name="AutoShape 76">
            <a:extLst>
              <a:ext uri="{FF2B5EF4-FFF2-40B4-BE49-F238E27FC236}">
                <a16:creationId xmlns:a16="http://schemas.microsoft.com/office/drawing/2014/main" id="{8EEC0604-332F-46A8-9134-BC36A8F35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383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1" name="AutoShape 77">
            <a:extLst>
              <a:ext uri="{FF2B5EF4-FFF2-40B4-BE49-F238E27FC236}">
                <a16:creationId xmlns:a16="http://schemas.microsoft.com/office/drawing/2014/main" id="{9ADFE5DF-5092-43A0-AAD6-4C05E0516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19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2" name="AutoShape 78">
            <a:extLst>
              <a:ext uri="{FF2B5EF4-FFF2-40B4-BE49-F238E27FC236}">
                <a16:creationId xmlns:a16="http://schemas.microsoft.com/office/drawing/2014/main" id="{70457D22-5BB5-4C26-8E00-7418CF6C4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98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3" name="AutoShape 79">
            <a:extLst>
              <a:ext uri="{FF2B5EF4-FFF2-40B4-BE49-F238E27FC236}">
                <a16:creationId xmlns:a16="http://schemas.microsoft.com/office/drawing/2014/main" id="{F1FAA05B-A419-4D38-85C9-10ADEEF6B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240" y="4164088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4" name="AutoShape 80">
            <a:extLst>
              <a:ext uri="{FF2B5EF4-FFF2-40B4-BE49-F238E27FC236}">
                <a16:creationId xmlns:a16="http://schemas.microsoft.com/office/drawing/2014/main" id="{59E9125F-F7FF-4095-BB6B-2BA4AB993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79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5" name="AutoShape 81">
            <a:extLst>
              <a:ext uri="{FF2B5EF4-FFF2-40B4-BE49-F238E27FC236}">
                <a16:creationId xmlns:a16="http://schemas.microsoft.com/office/drawing/2014/main" id="{A6E3AF29-1072-49D2-9B0A-09ADECACA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65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6" name="AutoShape 82">
            <a:extLst>
              <a:ext uri="{FF2B5EF4-FFF2-40B4-BE49-F238E27FC236}">
                <a16:creationId xmlns:a16="http://schemas.microsoft.com/office/drawing/2014/main" id="{00574853-9A2D-4947-9493-CEE566B0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11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7" name="AutoShape 83">
            <a:extLst>
              <a:ext uri="{FF2B5EF4-FFF2-40B4-BE49-F238E27FC236}">
                <a16:creationId xmlns:a16="http://schemas.microsoft.com/office/drawing/2014/main" id="{501B128A-E431-465B-BD9E-1D461DEBE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97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8" name="Oval 84">
            <a:extLst>
              <a:ext uri="{FF2B5EF4-FFF2-40B4-BE49-F238E27FC236}">
                <a16:creationId xmlns:a16="http://schemas.microsoft.com/office/drawing/2014/main" id="{4E076319-DA2F-488E-B353-D3014E0D8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8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49" name="Oval 85">
            <a:extLst>
              <a:ext uri="{FF2B5EF4-FFF2-40B4-BE49-F238E27FC236}">
                <a16:creationId xmlns:a16="http://schemas.microsoft.com/office/drawing/2014/main" id="{ECEC7801-B95E-4AAB-BAAF-738E55722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0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0" name="Oval 86">
            <a:extLst>
              <a:ext uri="{FF2B5EF4-FFF2-40B4-BE49-F238E27FC236}">
                <a16:creationId xmlns:a16="http://schemas.microsoft.com/office/drawing/2014/main" id="{3C29358A-0099-4DAB-9B69-ED72DBFA5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67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1" name="Oval 87">
            <a:extLst>
              <a:ext uri="{FF2B5EF4-FFF2-40B4-BE49-F238E27FC236}">
                <a16:creationId xmlns:a16="http://schemas.microsoft.com/office/drawing/2014/main" id="{7D8CFAD4-3EB7-44A5-B0AD-4F989127F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31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2" name="Oval 88">
            <a:extLst>
              <a:ext uri="{FF2B5EF4-FFF2-40B4-BE49-F238E27FC236}">
                <a16:creationId xmlns:a16="http://schemas.microsoft.com/office/drawing/2014/main" id="{6B4CD489-C4D9-4690-8C00-87F308385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95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3" name="Oval 89">
            <a:extLst>
              <a:ext uri="{FF2B5EF4-FFF2-40B4-BE49-F238E27FC236}">
                <a16:creationId xmlns:a16="http://schemas.microsoft.com/office/drawing/2014/main" id="{439E4794-4079-463C-895B-65C4EB710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59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4" name="Oval 90">
            <a:extLst>
              <a:ext uri="{FF2B5EF4-FFF2-40B4-BE49-F238E27FC236}">
                <a16:creationId xmlns:a16="http://schemas.microsoft.com/office/drawing/2014/main" id="{3BE73410-10EB-4D66-BDD4-C0151ECBF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2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5" name="Oval 91">
            <a:extLst>
              <a:ext uri="{FF2B5EF4-FFF2-40B4-BE49-F238E27FC236}">
                <a16:creationId xmlns:a16="http://schemas.microsoft.com/office/drawing/2014/main" id="{43E8D137-55BB-483A-9BD1-7554DCB32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87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6" name="AutoShape 97">
            <a:extLst>
              <a:ext uri="{FF2B5EF4-FFF2-40B4-BE49-F238E27FC236}">
                <a16:creationId xmlns:a16="http://schemas.microsoft.com/office/drawing/2014/main" id="{AB1B672C-C841-41E8-AFE0-018FD7E4A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247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7" name="AutoShape 16">
            <a:extLst>
              <a:ext uri="{FF2B5EF4-FFF2-40B4-BE49-F238E27FC236}">
                <a16:creationId xmlns:a16="http://schemas.microsoft.com/office/drawing/2014/main" id="{9BFC299C-77D3-4D7C-AF8F-6B46F05B9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3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8" name="AutoShape 17">
            <a:extLst>
              <a:ext uri="{FF2B5EF4-FFF2-40B4-BE49-F238E27FC236}">
                <a16:creationId xmlns:a16="http://schemas.microsoft.com/office/drawing/2014/main" id="{A45DB2DE-A32F-4EEE-94B4-8269A0098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27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9" name="AutoShape 18">
            <a:extLst>
              <a:ext uri="{FF2B5EF4-FFF2-40B4-BE49-F238E27FC236}">
                <a16:creationId xmlns:a16="http://schemas.microsoft.com/office/drawing/2014/main" id="{962F12C0-EF58-4531-A030-57164B928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0" name="AutoShape 19">
            <a:extLst>
              <a:ext uri="{FF2B5EF4-FFF2-40B4-BE49-F238E27FC236}">
                <a16:creationId xmlns:a16="http://schemas.microsoft.com/office/drawing/2014/main" id="{D4A76A04-550B-4197-B894-82D4BD46C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1" name="AutoShape 20">
            <a:extLst>
              <a:ext uri="{FF2B5EF4-FFF2-40B4-BE49-F238E27FC236}">
                <a16:creationId xmlns:a16="http://schemas.microsoft.com/office/drawing/2014/main" id="{4EFFB09F-4AB1-43F3-AB3E-37ABE07F1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2" name="AutoShape 21">
            <a:extLst>
              <a:ext uri="{FF2B5EF4-FFF2-40B4-BE49-F238E27FC236}">
                <a16:creationId xmlns:a16="http://schemas.microsoft.com/office/drawing/2014/main" id="{1569D971-7884-4CF6-A5B0-A8F001AA9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6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3" name="AutoShape 26">
            <a:extLst>
              <a:ext uri="{FF2B5EF4-FFF2-40B4-BE49-F238E27FC236}">
                <a16:creationId xmlns:a16="http://schemas.microsoft.com/office/drawing/2014/main" id="{A27C2E69-3032-4F6F-A068-60DDFF7E0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7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4" name="AutoShape 27">
            <a:extLst>
              <a:ext uri="{FF2B5EF4-FFF2-40B4-BE49-F238E27FC236}">
                <a16:creationId xmlns:a16="http://schemas.microsoft.com/office/drawing/2014/main" id="{ED1B9213-3B84-4EDA-9F99-5AAE908FC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1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5" name="AutoShape 28">
            <a:extLst>
              <a:ext uri="{FF2B5EF4-FFF2-40B4-BE49-F238E27FC236}">
                <a16:creationId xmlns:a16="http://schemas.microsoft.com/office/drawing/2014/main" id="{E0FC9024-B27A-4B18-AC41-55034A523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6" name="AutoShape 29">
            <a:extLst>
              <a:ext uri="{FF2B5EF4-FFF2-40B4-BE49-F238E27FC236}">
                <a16:creationId xmlns:a16="http://schemas.microsoft.com/office/drawing/2014/main" id="{1C257D90-0FE2-460F-BE0E-69E8143EC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7" name="AutoShape 30">
            <a:extLst>
              <a:ext uri="{FF2B5EF4-FFF2-40B4-BE49-F238E27FC236}">
                <a16:creationId xmlns:a16="http://schemas.microsoft.com/office/drawing/2014/main" id="{F738A4F5-18DE-4DBB-A928-2D1D23A88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8" name="AutoShape 31">
            <a:extLst>
              <a:ext uri="{FF2B5EF4-FFF2-40B4-BE49-F238E27FC236}">
                <a16:creationId xmlns:a16="http://schemas.microsoft.com/office/drawing/2014/main" id="{03978B61-53A2-4B16-879F-3A8ED9A7A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0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9" name="AutoShape 32">
            <a:extLst>
              <a:ext uri="{FF2B5EF4-FFF2-40B4-BE49-F238E27FC236}">
                <a16:creationId xmlns:a16="http://schemas.microsoft.com/office/drawing/2014/main" id="{CFE73A40-7252-403C-B985-B795FDDA0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21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0" name="AutoShape 33">
            <a:extLst>
              <a:ext uri="{FF2B5EF4-FFF2-40B4-BE49-F238E27FC236}">
                <a16:creationId xmlns:a16="http://schemas.microsoft.com/office/drawing/2014/main" id="{FE9B76C4-907D-4A1B-8282-8F6F4BF73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5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1" name="AutoShape 34">
            <a:extLst>
              <a:ext uri="{FF2B5EF4-FFF2-40B4-BE49-F238E27FC236}">
                <a16:creationId xmlns:a16="http://schemas.microsoft.com/office/drawing/2014/main" id="{A026AA5B-AC17-473B-B939-6AB0763F2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2" name="AutoShape 35">
            <a:extLst>
              <a:ext uri="{FF2B5EF4-FFF2-40B4-BE49-F238E27FC236}">
                <a16:creationId xmlns:a16="http://schemas.microsoft.com/office/drawing/2014/main" id="{77C8C98E-BD78-4D99-AE5D-1564FDC7D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3" name="AutoShape 36">
            <a:extLst>
              <a:ext uri="{FF2B5EF4-FFF2-40B4-BE49-F238E27FC236}">
                <a16:creationId xmlns:a16="http://schemas.microsoft.com/office/drawing/2014/main" id="{DB84A618-EFE2-4DC2-87A5-29093EF3D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4" name="AutoShape 37">
            <a:extLst>
              <a:ext uri="{FF2B5EF4-FFF2-40B4-BE49-F238E27FC236}">
                <a16:creationId xmlns:a16="http://schemas.microsoft.com/office/drawing/2014/main" id="{4F4EA1AE-F242-451A-8FF2-C122F1673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34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5" name="AutoShape 38">
            <a:extLst>
              <a:ext uri="{FF2B5EF4-FFF2-40B4-BE49-F238E27FC236}">
                <a16:creationId xmlns:a16="http://schemas.microsoft.com/office/drawing/2014/main" id="{EAE428E2-F925-44BE-988B-F498A760B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6" name="AutoShape 39">
            <a:extLst>
              <a:ext uri="{FF2B5EF4-FFF2-40B4-BE49-F238E27FC236}">
                <a16:creationId xmlns:a16="http://schemas.microsoft.com/office/drawing/2014/main" id="{B030DF74-5AE5-46CB-86B2-38EE227C6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7" name="AutoShape 40">
            <a:extLst>
              <a:ext uri="{FF2B5EF4-FFF2-40B4-BE49-F238E27FC236}">
                <a16:creationId xmlns:a16="http://schemas.microsoft.com/office/drawing/2014/main" id="{B96AD7D2-2F20-4452-ACBB-DAD951513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8" name="Line 44">
            <a:extLst>
              <a:ext uri="{FF2B5EF4-FFF2-40B4-BE49-F238E27FC236}">
                <a16:creationId xmlns:a16="http://schemas.microsoft.com/office/drawing/2014/main" id="{194E1EB2-F100-4139-8392-8F3550F46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18386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79" name="Line 45">
            <a:extLst>
              <a:ext uri="{FF2B5EF4-FFF2-40B4-BE49-F238E27FC236}">
                <a16:creationId xmlns:a16="http://schemas.microsoft.com/office/drawing/2014/main" id="{7594BF66-72BE-4788-95B0-47401892BE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75536"/>
            <a:ext cx="109728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80" name="Oval 55">
            <a:extLst>
              <a:ext uri="{FF2B5EF4-FFF2-40B4-BE49-F238E27FC236}">
                <a16:creationId xmlns:a16="http://schemas.microsoft.com/office/drawing/2014/main" id="{C7A0A752-1C07-4F66-8EA4-D1FA3136F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4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1" name="Oval 56">
            <a:extLst>
              <a:ext uri="{FF2B5EF4-FFF2-40B4-BE49-F238E27FC236}">
                <a16:creationId xmlns:a16="http://schemas.microsoft.com/office/drawing/2014/main" id="{E40DEB23-45F3-4420-AC32-AF2851E78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7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2" name="Oval 57">
            <a:extLst>
              <a:ext uri="{FF2B5EF4-FFF2-40B4-BE49-F238E27FC236}">
                <a16:creationId xmlns:a16="http://schemas.microsoft.com/office/drawing/2014/main" id="{A26D4BB7-C2FD-4AAD-A75D-0DD98FC95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3" name="Oval 58">
            <a:extLst>
              <a:ext uri="{FF2B5EF4-FFF2-40B4-BE49-F238E27FC236}">
                <a16:creationId xmlns:a16="http://schemas.microsoft.com/office/drawing/2014/main" id="{E3C2EE9D-604C-4782-A86B-C45E550F0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4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4" name="Oval 59">
            <a:extLst>
              <a:ext uri="{FF2B5EF4-FFF2-40B4-BE49-F238E27FC236}">
                <a16:creationId xmlns:a16="http://schemas.microsoft.com/office/drawing/2014/main" id="{061F21B3-3C62-4E21-B9A1-9AEE0A9FD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1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5" name="Oval 60">
            <a:extLst>
              <a:ext uri="{FF2B5EF4-FFF2-40B4-BE49-F238E27FC236}">
                <a16:creationId xmlns:a16="http://schemas.microsoft.com/office/drawing/2014/main" id="{A754B6A4-CAE2-4D31-8556-77E1D81B0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43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6" name="Oval 61">
            <a:extLst>
              <a:ext uri="{FF2B5EF4-FFF2-40B4-BE49-F238E27FC236}">
                <a16:creationId xmlns:a16="http://schemas.microsoft.com/office/drawing/2014/main" id="{DFFD4CF0-9EE4-461C-84EE-4571CC09B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57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7" name="Oval 62">
            <a:extLst>
              <a:ext uri="{FF2B5EF4-FFF2-40B4-BE49-F238E27FC236}">
                <a16:creationId xmlns:a16="http://schemas.microsoft.com/office/drawing/2014/main" id="{05042090-5BC8-4290-9DE7-FC0EDDC37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1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8" name="Oval 63">
            <a:extLst>
              <a:ext uri="{FF2B5EF4-FFF2-40B4-BE49-F238E27FC236}">
                <a16:creationId xmlns:a16="http://schemas.microsoft.com/office/drawing/2014/main" id="{0538BFD0-BD77-4517-AD9F-6855FCD01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9" name="Oval 64">
            <a:extLst>
              <a:ext uri="{FF2B5EF4-FFF2-40B4-BE49-F238E27FC236}">
                <a16:creationId xmlns:a16="http://schemas.microsoft.com/office/drawing/2014/main" id="{A32A4277-BDA3-46BD-94C1-8628AD4B1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88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0" name="Oval 65">
            <a:extLst>
              <a:ext uri="{FF2B5EF4-FFF2-40B4-BE49-F238E27FC236}">
                <a16:creationId xmlns:a16="http://schemas.microsoft.com/office/drawing/2014/main" id="{3157F267-1FEA-4463-9D38-CCE49E852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1" name="Oval 66">
            <a:extLst>
              <a:ext uri="{FF2B5EF4-FFF2-40B4-BE49-F238E27FC236}">
                <a16:creationId xmlns:a16="http://schemas.microsoft.com/office/drawing/2014/main" id="{C18A1547-2A28-4606-A0A9-B1BBF3FBA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80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2" name="Oval 67">
            <a:extLst>
              <a:ext uri="{FF2B5EF4-FFF2-40B4-BE49-F238E27FC236}">
                <a16:creationId xmlns:a16="http://schemas.microsoft.com/office/drawing/2014/main" id="{6E640E8C-538A-4244-8BA9-19C1AC0D2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0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3" name="Oval 68">
            <a:extLst>
              <a:ext uri="{FF2B5EF4-FFF2-40B4-BE49-F238E27FC236}">
                <a16:creationId xmlns:a16="http://schemas.microsoft.com/office/drawing/2014/main" id="{3955BA0D-7425-497B-B0F8-FBAEE0B8D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05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4" name="Oval 69">
            <a:extLst>
              <a:ext uri="{FF2B5EF4-FFF2-40B4-BE49-F238E27FC236}">
                <a16:creationId xmlns:a16="http://schemas.microsoft.com/office/drawing/2014/main" id="{3C6B9A26-84FB-492B-9CD5-188ADFC31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5" name="Oval 70">
            <a:extLst>
              <a:ext uri="{FF2B5EF4-FFF2-40B4-BE49-F238E27FC236}">
                <a16:creationId xmlns:a16="http://schemas.microsoft.com/office/drawing/2014/main" id="{C32E121F-BA15-4358-BB54-5D291E722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92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6" name="Oval 71">
            <a:extLst>
              <a:ext uri="{FF2B5EF4-FFF2-40B4-BE49-F238E27FC236}">
                <a16:creationId xmlns:a16="http://schemas.microsoft.com/office/drawing/2014/main" id="{62AEEEC5-BA43-4EA3-8F50-7C545250B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79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7" name="Oval 72">
            <a:extLst>
              <a:ext uri="{FF2B5EF4-FFF2-40B4-BE49-F238E27FC236}">
                <a16:creationId xmlns:a16="http://schemas.microsoft.com/office/drawing/2014/main" id="{A939E99E-4C8C-4AB0-9428-DCCCAEBD7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8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8" name="Oval 73">
            <a:extLst>
              <a:ext uri="{FF2B5EF4-FFF2-40B4-BE49-F238E27FC236}">
                <a16:creationId xmlns:a16="http://schemas.microsoft.com/office/drawing/2014/main" id="{D043F850-692C-42DE-927B-CD56F1B14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56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9" name="Oval 74">
            <a:extLst>
              <a:ext uri="{FF2B5EF4-FFF2-40B4-BE49-F238E27FC236}">
                <a16:creationId xmlns:a16="http://schemas.microsoft.com/office/drawing/2014/main" id="{5F98EF82-3CF3-4464-B9C6-58C6849B6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9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00" name="Oval 75">
            <a:extLst>
              <a:ext uri="{FF2B5EF4-FFF2-40B4-BE49-F238E27FC236}">
                <a16:creationId xmlns:a16="http://schemas.microsoft.com/office/drawing/2014/main" id="{BF97440F-43AA-45C7-B3BB-08BA01A97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5DADE3E8-0D2B-4EA6-A142-0FCE9D323A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97" y="4138855"/>
            <a:ext cx="3187663" cy="24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63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3">
            <a:hlinkClick r:id="" action="ppaction://media"/>
            <a:extLst>
              <a:ext uri="{FF2B5EF4-FFF2-40B4-BE49-F238E27FC236}">
                <a16:creationId xmlns:a16="http://schemas.microsoft.com/office/drawing/2014/main" id="{858BDDA4-81EB-4544-8DE4-0AE55564FD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9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441E25-3678-49C1-AD13-4A3BE0F48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BFF3F3-C616-4CD7-9FC8-809DD17D8284}"/>
              </a:ext>
            </a:extLst>
          </p:cNvPr>
          <p:cNvSpPr txBox="1"/>
          <p:nvPr/>
        </p:nvSpPr>
        <p:spPr>
          <a:xfrm>
            <a:off x="4221273" y="2828835"/>
            <a:ext cx="27432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7200" dirty="0" err="1">
                <a:latin typeface=".VnAvant" panose="020B7200000000000000" pitchFamily="34" charset="0"/>
              </a:rPr>
              <a:t>TiÕt</a:t>
            </a:r>
            <a:r>
              <a:rPr lang="en-US" sz="7200" dirty="0">
                <a:latin typeface=".VnAvant" panose="020B72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58102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72C2AE-4B65-4EB2-8ADA-582844F0CE92}"/>
              </a:ext>
            </a:extLst>
          </p:cNvPr>
          <p:cNvSpPr txBox="1"/>
          <p:nvPr/>
        </p:nvSpPr>
        <p:spPr>
          <a:xfrm>
            <a:off x="112625" y="-2963"/>
            <a:ext cx="321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DB0318"/>
                </a:solidFill>
                <a:latin typeface=".VnAvant" panose="020B7200000000000000" pitchFamily="34" charset="0"/>
              </a:rPr>
              <a:t>3</a:t>
            </a:r>
            <a:r>
              <a:rPr lang="en-US" sz="2400" dirty="0">
                <a:latin typeface=".VnAvant" panose="020B7200000000000000" pitchFamily="34" charset="0"/>
              </a:rPr>
              <a:t>. </a:t>
            </a:r>
            <a:r>
              <a:rPr lang="en-US" sz="2400" dirty="0" err="1">
                <a:latin typeface=".VnAvant" panose="020B7200000000000000" pitchFamily="34" charset="0"/>
              </a:rPr>
              <a:t>TËp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47A8B1-5440-4ABA-9B0F-9FF7E8DC2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30" y="856163"/>
            <a:ext cx="11226925" cy="514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15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F36E26-9740-4112-A76B-BF6DFF33616A}"/>
              </a:ext>
            </a:extLst>
          </p:cNvPr>
          <p:cNvSpPr txBox="1"/>
          <p:nvPr/>
        </p:nvSpPr>
        <p:spPr>
          <a:xfrm>
            <a:off x="14706" y="1305593"/>
            <a:ext cx="1217729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ë 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lín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chó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nhá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S¸ng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s¸ng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dÉn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chó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kiÕm</a:t>
            </a:r>
            <a:r>
              <a:rPr lang="en-US" sz="4400" dirty="0">
                <a:latin typeface=".VnAvant" panose="020B7200000000000000" pitchFamily="34" charset="0"/>
              </a:rPr>
              <a:t> ¨n.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h«m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a</a:t>
            </a:r>
            <a:r>
              <a:rPr lang="en-US" sz="4400" dirty="0">
                <a:latin typeface=".VnAvant" panose="020B7200000000000000" pitchFamily="34" charset="0"/>
              </a:rPr>
              <a:t> to </a:t>
            </a:r>
            <a:r>
              <a:rPr lang="en-US" sz="4400" dirty="0" err="1">
                <a:latin typeface=".VnAvant" panose="020B7200000000000000" pitchFamily="34" charset="0"/>
              </a:rPr>
              <a:t>giã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lín</a:t>
            </a:r>
            <a:r>
              <a:rPr lang="en-US" sz="4400" dirty="0">
                <a:latin typeface=".VnAvant" panose="020B7200000000000000" pitchFamily="34" charset="0"/>
              </a:rPr>
              <a:t>,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l¹c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.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lo l¾ng l¾m. </a:t>
            </a:r>
            <a:r>
              <a:rPr lang="en-US" sz="4400" dirty="0" err="1">
                <a:latin typeface=".VnAvant" panose="020B7200000000000000" pitchFamily="34" charset="0"/>
              </a:rPr>
              <a:t>Chó</a:t>
            </a:r>
            <a:r>
              <a:rPr lang="en-US" sz="4400" dirty="0">
                <a:latin typeface=".VnAvant" panose="020B7200000000000000" pitchFamily="34" charset="0"/>
              </a:rPr>
              <a:t> ®ang </a:t>
            </a:r>
            <a:r>
              <a:rPr lang="en-US" sz="4400" dirty="0" err="1">
                <a:latin typeface=".VnAvant" panose="020B7200000000000000" pitchFamily="34" charset="0"/>
              </a:rPr>
              <a:t>cè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t×m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</a:t>
            </a:r>
            <a:r>
              <a:rPr lang="en-US" sz="4400" dirty="0">
                <a:latin typeface=".VnAvant" panose="020B7200000000000000" pitchFamily="34" charset="0"/>
              </a:rPr>
              <a:t>× </a:t>
            </a:r>
            <a:r>
              <a:rPr lang="en-US" sz="4400" dirty="0" err="1">
                <a:latin typeface=".VnAvant" panose="020B7200000000000000" pitchFamily="34" charset="0"/>
              </a:rPr>
              <a:t>tõ</a:t>
            </a:r>
            <a:r>
              <a:rPr lang="en-US" sz="4400" dirty="0">
                <a:latin typeface=".VnAvant" panose="020B7200000000000000" pitchFamily="34" charset="0"/>
              </a:rPr>
              <a:t> ®»ng </a:t>
            </a:r>
            <a:r>
              <a:rPr lang="en-US" sz="4400" dirty="0" err="1">
                <a:latin typeface=".VnAvant" panose="020B7200000000000000" pitchFamily="34" charset="0"/>
              </a:rPr>
              <a:t>xa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chît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hiÖn</a:t>
            </a:r>
            <a:r>
              <a:rPr lang="en-US" sz="4400" dirty="0">
                <a:latin typeface=".VnAvant" panose="020B7200000000000000" pitchFamily="34" charset="0"/>
              </a:rPr>
              <a:t> ra 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con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Måm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 h¸ to, </a:t>
            </a:r>
            <a:r>
              <a:rPr lang="en-US" sz="4400" dirty="0" err="1">
                <a:latin typeface=".VnAvant" panose="020B7200000000000000" pitchFamily="34" charset="0"/>
              </a:rPr>
              <a:t>r¨ng</a:t>
            </a:r>
            <a:r>
              <a:rPr lang="en-US" sz="4400" dirty="0">
                <a:latin typeface=".VnAvant" panose="020B7200000000000000" pitchFamily="34" charset="0"/>
              </a:rPr>
              <a:t> s¾c </a:t>
            </a:r>
            <a:r>
              <a:rPr lang="en-US" sz="4400" dirty="0" err="1">
                <a:latin typeface=".VnAvant" panose="020B7200000000000000" pitchFamily="34" charset="0"/>
              </a:rPr>
              <a:t>nhän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lëm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chëm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4A21C2-0A4B-4A2C-96B2-7873D7116FE8}"/>
              </a:ext>
            </a:extLst>
          </p:cNvPr>
          <p:cNvSpPr txBox="1"/>
          <p:nvPr/>
        </p:nvSpPr>
        <p:spPr>
          <a:xfrm>
            <a:off x="3168780" y="274039"/>
            <a:ext cx="5854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C¸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m¨ng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l¹c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mÑ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AC04A-A6E2-4573-A165-128B20B1F854}"/>
              </a:ext>
            </a:extLst>
          </p:cNvPr>
          <p:cNvSpPr txBox="1"/>
          <p:nvPr/>
        </p:nvSpPr>
        <p:spPr>
          <a:xfrm>
            <a:off x="8875985" y="4712713"/>
            <a:ext cx="116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0070C0"/>
                </a:solidFill>
                <a:latin typeface=".VnAvant" panose="020B7200000000000000" pitchFamily="34" charset="0"/>
              </a:rPr>
              <a:t>¨c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EF9B44-47FA-4D06-AF24-04661083C88A}"/>
              </a:ext>
            </a:extLst>
          </p:cNvPr>
          <p:cNvSpPr txBox="1"/>
          <p:nvPr/>
        </p:nvSpPr>
        <p:spPr>
          <a:xfrm>
            <a:off x="8658587" y="1300279"/>
            <a:ext cx="1456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DDBB5B-F2DF-4EB2-A9EE-EF010964A2C9}"/>
              </a:ext>
            </a:extLst>
          </p:cNvPr>
          <p:cNvSpPr txBox="1"/>
          <p:nvPr/>
        </p:nvSpPr>
        <p:spPr>
          <a:xfrm>
            <a:off x="9221805" y="2671880"/>
            <a:ext cx="1456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3765D8-9673-47E2-8279-A03E5EF84638}"/>
              </a:ext>
            </a:extLst>
          </p:cNvPr>
          <p:cNvSpPr txBox="1"/>
          <p:nvPr/>
        </p:nvSpPr>
        <p:spPr>
          <a:xfrm>
            <a:off x="2728239" y="3367695"/>
            <a:ext cx="1456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9E84A6-C9C4-4A3E-B8B0-1076A834CEC1}"/>
              </a:ext>
            </a:extLst>
          </p:cNvPr>
          <p:cNvSpPr txBox="1"/>
          <p:nvPr/>
        </p:nvSpPr>
        <p:spPr>
          <a:xfrm>
            <a:off x="4716066" y="3367695"/>
            <a:ext cx="1456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DE5B4D-DE48-4291-9EC4-4527887D58D9}"/>
              </a:ext>
            </a:extLst>
          </p:cNvPr>
          <p:cNvSpPr txBox="1"/>
          <p:nvPr/>
        </p:nvSpPr>
        <p:spPr>
          <a:xfrm>
            <a:off x="7406257" y="4712713"/>
            <a:ext cx="1456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608076-DEF7-49B9-9583-E3D928BD096D}"/>
              </a:ext>
            </a:extLst>
          </p:cNvPr>
          <p:cNvSpPr txBox="1"/>
          <p:nvPr/>
        </p:nvSpPr>
        <p:spPr>
          <a:xfrm>
            <a:off x="4746224" y="274038"/>
            <a:ext cx="1456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</a:p>
        </p:txBody>
      </p:sp>
    </p:spTree>
    <p:extLst>
      <p:ext uri="{BB962C8B-B14F-4D97-AF65-F5344CB8AC3E}">
        <p14:creationId xmlns:p14="http://schemas.microsoft.com/office/powerpoint/2010/main" val="23778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7" grpId="0"/>
      <p:bldP spid="18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DC9BA4F5-FB82-49C5-8441-CF784A4CE10F}"/>
              </a:ext>
            </a:extLst>
          </p:cNvPr>
          <p:cNvSpPr/>
          <p:nvPr/>
        </p:nvSpPr>
        <p:spPr>
          <a:xfrm>
            <a:off x="4240696" y="251790"/>
            <a:ext cx="3710608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Luyện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đọc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từ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ngữ</a:t>
            </a:r>
            <a:endParaRPr lang="en-US" sz="3600" b="1" dirty="0">
              <a:solidFill>
                <a:srgbClr val="000099"/>
              </a:solidFill>
              <a:latin typeface="VNI-Av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CDA64-AE5B-463A-8478-D9586B41B713}"/>
              </a:ext>
            </a:extLst>
          </p:cNvPr>
          <p:cNvSpPr txBox="1"/>
          <p:nvPr/>
        </p:nvSpPr>
        <p:spPr>
          <a:xfrm>
            <a:off x="669235" y="1547191"/>
            <a:ext cx="111450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>
                <a:latin typeface=".VnAvant" panose="020B7200000000000000" pitchFamily="34" charset="0"/>
              </a:rPr>
              <a:t>c¸ </a:t>
            </a:r>
            <a:r>
              <a:rPr lang="en-US" sz="6600" dirty="0" err="1">
                <a:latin typeface=".VnAvant" panose="020B7200000000000000" pitchFamily="34" charset="0"/>
              </a:rPr>
              <a:t>m¨ng</a:t>
            </a:r>
            <a:r>
              <a:rPr lang="en-US" sz="6600" dirty="0">
                <a:latin typeface=".VnAvant" panose="020B7200000000000000" pitchFamily="34" charset="0"/>
              </a:rPr>
              <a:t>, l¹c </a:t>
            </a:r>
            <a:r>
              <a:rPr lang="en-US" sz="6600" dirty="0" err="1">
                <a:latin typeface=".VnAvant" panose="020B7200000000000000" pitchFamily="34" charset="0"/>
              </a:rPr>
              <a:t>mÑ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biÓn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lín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kiÕm</a:t>
            </a:r>
            <a:r>
              <a:rPr lang="en-US" sz="6600" dirty="0">
                <a:latin typeface=".VnAvant" panose="020B7200000000000000" pitchFamily="34" charset="0"/>
              </a:rPr>
              <a:t> ¨n, </a:t>
            </a:r>
            <a:r>
              <a:rPr lang="en-US" sz="6600" dirty="0" err="1">
                <a:latin typeface=".VnAvant" panose="020B7200000000000000" pitchFamily="34" charset="0"/>
              </a:rPr>
              <a:t>giã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lín</a:t>
            </a:r>
            <a:r>
              <a:rPr lang="en-US" sz="6600" dirty="0">
                <a:latin typeface=".VnAvant" panose="020B7200000000000000" pitchFamily="34" charset="0"/>
              </a:rPr>
              <a:t>, lo l¾ng, ®»ng </a:t>
            </a:r>
            <a:r>
              <a:rPr lang="en-US" sz="6600" dirty="0" err="1">
                <a:latin typeface=".VnAvant" panose="020B7200000000000000" pitchFamily="34" charset="0"/>
              </a:rPr>
              <a:t>xa</a:t>
            </a:r>
            <a:r>
              <a:rPr lang="en-US" sz="6600" dirty="0">
                <a:latin typeface=".VnAvant" panose="020B7200000000000000" pitchFamily="34" charset="0"/>
              </a:rPr>
              <a:t>, c¸ </a:t>
            </a:r>
            <a:r>
              <a:rPr lang="en-US" sz="6600" dirty="0" err="1">
                <a:latin typeface=".VnAvant" panose="020B7200000000000000" pitchFamily="34" charset="0"/>
              </a:rPr>
              <a:t>mËp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r¨ng</a:t>
            </a:r>
            <a:r>
              <a:rPr lang="en-US" sz="6600" dirty="0">
                <a:latin typeface=".VnAvant" panose="020B7200000000000000" pitchFamily="34" charset="0"/>
              </a:rPr>
              <a:t> s¾c </a:t>
            </a:r>
            <a:r>
              <a:rPr lang="en-US" sz="6600" dirty="0" err="1">
                <a:latin typeface=".VnAvant" panose="020B7200000000000000" pitchFamily="34" charset="0"/>
              </a:rPr>
              <a:t>nhän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lëm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chëm</a:t>
            </a:r>
            <a:r>
              <a:rPr lang="en-US" sz="6600" dirty="0">
                <a:latin typeface=".VnAvant" panose="020B7200000000000000" pitchFamily="34" charset="0"/>
              </a:rPr>
              <a:t>.</a:t>
            </a:r>
            <a:endParaRPr lang="vi-VN" sz="6600" dirty="0" err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38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7A2333F-3692-47DC-98C4-FD7B7CD714FD}"/>
              </a:ext>
            </a:extLst>
          </p:cNvPr>
          <p:cNvSpPr/>
          <p:nvPr/>
        </p:nvSpPr>
        <p:spPr>
          <a:xfrm>
            <a:off x="3770246" y="-13252"/>
            <a:ext cx="4253947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LuyÖn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äc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c©u</a:t>
            </a:r>
            <a:endParaRPr 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0D50A6-451C-4BBD-ACC2-FDCB438C01D9}"/>
              </a:ext>
            </a:extLst>
          </p:cNvPr>
          <p:cNvSpPr txBox="1"/>
          <p:nvPr/>
        </p:nvSpPr>
        <p:spPr>
          <a:xfrm>
            <a:off x="3422650" y="807794"/>
            <a:ext cx="534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C¸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m¨ng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l¹c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mÑ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(1)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FE75E2-95AE-479B-A2EF-1F83333A6F96}"/>
              </a:ext>
            </a:extLst>
          </p:cNvPr>
          <p:cNvSpPr txBox="1"/>
          <p:nvPr/>
        </p:nvSpPr>
        <p:spPr>
          <a:xfrm>
            <a:off x="555716" y="1736034"/>
            <a:ext cx="11423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vi-VN" sz="3600" dirty="0"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A7418D-C4CB-4C32-8EA0-4FFCAD4F8E64}"/>
              </a:ext>
            </a:extLst>
          </p:cNvPr>
          <p:cNvSpPr txBox="1"/>
          <p:nvPr/>
        </p:nvSpPr>
        <p:spPr>
          <a:xfrm>
            <a:off x="741913" y="173603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8A08FE-0494-4A43-BA8D-6AE90569960A}"/>
              </a:ext>
            </a:extLst>
          </p:cNvPr>
          <p:cNvSpPr txBox="1"/>
          <p:nvPr/>
        </p:nvSpPr>
        <p:spPr>
          <a:xfrm>
            <a:off x="80966" y="1642682"/>
            <a:ext cx="1217729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ë 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lín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chó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nhá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S¸ng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s¸ng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dÉn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chó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kiÕm</a:t>
            </a:r>
            <a:r>
              <a:rPr lang="en-US" sz="4400" dirty="0">
                <a:latin typeface=".VnAvant" panose="020B7200000000000000" pitchFamily="34" charset="0"/>
              </a:rPr>
              <a:t> ¨n.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h«m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a</a:t>
            </a:r>
            <a:r>
              <a:rPr lang="en-US" sz="4400" dirty="0">
                <a:latin typeface=".VnAvant" panose="020B7200000000000000" pitchFamily="34" charset="0"/>
              </a:rPr>
              <a:t> to </a:t>
            </a:r>
            <a:r>
              <a:rPr lang="en-US" sz="4400" dirty="0" err="1">
                <a:latin typeface=".VnAvant" panose="020B7200000000000000" pitchFamily="34" charset="0"/>
              </a:rPr>
              <a:t>giã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lín</a:t>
            </a:r>
            <a:r>
              <a:rPr lang="en-US" sz="4400" dirty="0">
                <a:latin typeface=".VnAvant" panose="020B7200000000000000" pitchFamily="34" charset="0"/>
              </a:rPr>
              <a:t>,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l¹c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.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lo l¾ng l¾m. </a:t>
            </a:r>
            <a:r>
              <a:rPr lang="en-US" sz="4400" dirty="0" err="1">
                <a:latin typeface=".VnAvant" panose="020B7200000000000000" pitchFamily="34" charset="0"/>
              </a:rPr>
              <a:t>Chó</a:t>
            </a:r>
            <a:r>
              <a:rPr lang="en-US" sz="4400" dirty="0">
                <a:latin typeface=".VnAvant" panose="020B7200000000000000" pitchFamily="34" charset="0"/>
              </a:rPr>
              <a:t> ®ang </a:t>
            </a:r>
            <a:r>
              <a:rPr lang="en-US" sz="4400" dirty="0" err="1">
                <a:latin typeface=".VnAvant" panose="020B7200000000000000" pitchFamily="34" charset="0"/>
              </a:rPr>
              <a:t>cè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t×m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</a:t>
            </a:r>
            <a:r>
              <a:rPr lang="en-US" sz="4400" dirty="0">
                <a:latin typeface=".VnAvant" panose="020B7200000000000000" pitchFamily="34" charset="0"/>
              </a:rPr>
              <a:t>× </a:t>
            </a:r>
            <a:r>
              <a:rPr lang="en-US" sz="4400" dirty="0" err="1">
                <a:latin typeface=".VnAvant" panose="020B7200000000000000" pitchFamily="34" charset="0"/>
              </a:rPr>
              <a:t>tõ</a:t>
            </a:r>
            <a:r>
              <a:rPr lang="en-US" sz="4400" dirty="0">
                <a:latin typeface=".VnAvant" panose="020B7200000000000000" pitchFamily="34" charset="0"/>
              </a:rPr>
              <a:t> ®»ng </a:t>
            </a:r>
            <a:r>
              <a:rPr lang="en-US" sz="4400" dirty="0" err="1">
                <a:latin typeface=".VnAvant" panose="020B7200000000000000" pitchFamily="34" charset="0"/>
              </a:rPr>
              <a:t>xa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chît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hiÖn</a:t>
            </a:r>
            <a:r>
              <a:rPr lang="en-US" sz="4400" dirty="0">
                <a:latin typeface=".VnAvant" panose="020B7200000000000000" pitchFamily="34" charset="0"/>
              </a:rPr>
              <a:t> ra 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con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Måm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 h¸ to, </a:t>
            </a:r>
            <a:r>
              <a:rPr lang="en-US" sz="4400" dirty="0" err="1">
                <a:latin typeface=".VnAvant" panose="020B7200000000000000" pitchFamily="34" charset="0"/>
              </a:rPr>
              <a:t>r¨ng</a:t>
            </a:r>
            <a:r>
              <a:rPr lang="en-US" sz="4400" dirty="0">
                <a:latin typeface=".VnAvant" panose="020B7200000000000000" pitchFamily="34" charset="0"/>
              </a:rPr>
              <a:t> s¾c </a:t>
            </a:r>
            <a:r>
              <a:rPr lang="en-US" sz="4400" dirty="0" err="1">
                <a:latin typeface=".VnAvant" panose="020B7200000000000000" pitchFamily="34" charset="0"/>
              </a:rPr>
              <a:t>nhän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lëm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chëm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E41B65-48B4-47CE-A7E5-A7261E7078BE}"/>
              </a:ext>
            </a:extLst>
          </p:cNvPr>
          <p:cNvSpPr txBox="1"/>
          <p:nvPr/>
        </p:nvSpPr>
        <p:spPr>
          <a:xfrm>
            <a:off x="-95246" y="243478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3B18F4-BBE8-4308-8F9F-EBB53E0AA80B}"/>
              </a:ext>
            </a:extLst>
          </p:cNvPr>
          <p:cNvSpPr txBox="1"/>
          <p:nvPr/>
        </p:nvSpPr>
        <p:spPr>
          <a:xfrm>
            <a:off x="741913" y="316739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23AC92-4230-4BF0-8308-3A9D8E79795D}"/>
              </a:ext>
            </a:extLst>
          </p:cNvPr>
          <p:cNvSpPr txBox="1"/>
          <p:nvPr/>
        </p:nvSpPr>
        <p:spPr>
          <a:xfrm>
            <a:off x="1087199" y="384114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E14719-F6AB-470F-BB40-939D9710D17F}"/>
              </a:ext>
            </a:extLst>
          </p:cNvPr>
          <p:cNvSpPr txBox="1"/>
          <p:nvPr/>
        </p:nvSpPr>
        <p:spPr>
          <a:xfrm>
            <a:off x="7189096" y="384753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CBD7AA-E5F4-4842-9F79-A798EA7B2E5B}"/>
              </a:ext>
            </a:extLst>
          </p:cNvPr>
          <p:cNvSpPr txBox="1"/>
          <p:nvPr/>
        </p:nvSpPr>
        <p:spPr>
          <a:xfrm>
            <a:off x="1511997" y="518194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2434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/>
      <p:bldP spid="23" grpId="0"/>
      <p:bldP spid="25" grpId="0"/>
      <p:bldP spid="27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3F25DD-84A2-407F-8C2B-A6F451CCF3BA}"/>
              </a:ext>
            </a:extLst>
          </p:cNvPr>
          <p:cNvSpPr txBox="1"/>
          <p:nvPr/>
        </p:nvSpPr>
        <p:spPr>
          <a:xfrm>
            <a:off x="3421643" y="208864"/>
            <a:ext cx="5338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Nµng</a:t>
            </a:r>
            <a:r>
              <a:rPr lang="en-US" sz="48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tiªn</a:t>
            </a:r>
            <a:r>
              <a:rPr lang="en-US" sz="4800" b="1" dirty="0">
                <a:solidFill>
                  <a:srgbClr val="FF0066"/>
                </a:solidFill>
                <a:latin typeface=".VnAvant" panose="020B7200000000000000" pitchFamily="34" charset="0"/>
              </a:rPr>
              <a:t> c¸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70440-25A7-4A87-851A-74889FA49D2D}"/>
              </a:ext>
            </a:extLst>
          </p:cNvPr>
          <p:cNvSpPr txBox="1"/>
          <p:nvPr/>
        </p:nvSpPr>
        <p:spPr>
          <a:xfrm>
            <a:off x="1289673" y="3075057"/>
            <a:ext cx="119619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ë 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lín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chó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nhá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722710-1038-4AD1-B0FD-031D317BB577}"/>
              </a:ext>
            </a:extLst>
          </p:cNvPr>
          <p:cNvSpPr txBox="1"/>
          <p:nvPr/>
        </p:nvSpPr>
        <p:spPr>
          <a:xfrm>
            <a:off x="317826" y="3053871"/>
            <a:ext cx="117839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.VnAvant" panose="020B7200000000000000" pitchFamily="34" charset="0"/>
              </a:rPr>
              <a:t>Chó</a:t>
            </a:r>
            <a:r>
              <a:rPr lang="en-US" sz="4000" dirty="0">
                <a:latin typeface=".VnAvant" panose="020B7200000000000000" pitchFamily="34" charset="0"/>
              </a:rPr>
              <a:t> ®ang </a:t>
            </a:r>
            <a:r>
              <a:rPr lang="en-US" sz="4000" dirty="0" err="1">
                <a:latin typeface=".VnAvant" panose="020B7200000000000000" pitchFamily="34" charset="0"/>
              </a:rPr>
              <a:t>cè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t×m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mÑ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th</a:t>
            </a:r>
            <a:r>
              <a:rPr lang="en-US" sz="4000" dirty="0">
                <a:latin typeface=".VnAvant" panose="020B7200000000000000" pitchFamily="34" charset="0"/>
              </a:rPr>
              <a:t>× </a:t>
            </a:r>
            <a:r>
              <a:rPr lang="en-US" sz="4000" dirty="0" err="1">
                <a:latin typeface=".VnAvant" panose="020B7200000000000000" pitchFamily="34" charset="0"/>
              </a:rPr>
              <a:t>tõ</a:t>
            </a:r>
            <a:r>
              <a:rPr lang="en-US" sz="4000" dirty="0">
                <a:latin typeface=".VnAvant" panose="020B7200000000000000" pitchFamily="34" charset="0"/>
              </a:rPr>
              <a:t> ®»ng </a:t>
            </a:r>
            <a:r>
              <a:rPr lang="en-US" sz="4000" dirty="0" err="1">
                <a:latin typeface=".VnAvant" panose="020B7200000000000000" pitchFamily="34" charset="0"/>
              </a:rPr>
              <a:t>xa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chît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hiÖn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ra </a:t>
            </a:r>
            <a:r>
              <a:rPr lang="en-US" sz="4000" dirty="0" err="1">
                <a:latin typeface=".VnAvant" panose="020B7200000000000000" pitchFamily="34" charset="0"/>
              </a:rPr>
              <a:t>mét</a:t>
            </a:r>
            <a:r>
              <a:rPr lang="en-US" sz="4000" dirty="0">
                <a:latin typeface=".VnAvant" panose="020B7200000000000000" pitchFamily="34" charset="0"/>
              </a:rPr>
              <a:t> con c¸ </a:t>
            </a:r>
            <a:r>
              <a:rPr lang="en-US" sz="4000" dirty="0" err="1">
                <a:latin typeface=".VnAvant" panose="020B7200000000000000" pitchFamily="34" charset="0"/>
              </a:rPr>
              <a:t>mËp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  <a:endParaRPr lang="en-US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D2F394-5324-46CE-9FE1-7E230C5414DB}"/>
              </a:ext>
            </a:extLst>
          </p:cNvPr>
          <p:cNvSpPr txBox="1"/>
          <p:nvPr/>
        </p:nvSpPr>
        <p:spPr>
          <a:xfrm>
            <a:off x="1767028" y="2890201"/>
            <a:ext cx="864727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h«m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a</a:t>
            </a:r>
            <a:r>
              <a:rPr lang="en-US" sz="4400" dirty="0">
                <a:latin typeface=".VnAvant" panose="020B7200000000000000" pitchFamily="34" charset="0"/>
              </a:rPr>
              <a:t> to </a:t>
            </a:r>
            <a:r>
              <a:rPr lang="en-US" sz="4400" dirty="0" err="1">
                <a:latin typeface=".VnAvant" panose="020B7200000000000000" pitchFamily="34" charset="0"/>
              </a:rPr>
              <a:t>giã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lín</a:t>
            </a:r>
            <a:r>
              <a:rPr lang="en-US" sz="4400" dirty="0">
                <a:latin typeface=".VnAvant" panose="020B7200000000000000" pitchFamily="34" charset="0"/>
              </a:rPr>
              <a:t>,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l¹c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endParaRPr lang="en-US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FEE9E6-0577-4A77-B07E-ACA60A90950B}"/>
              </a:ext>
            </a:extLst>
          </p:cNvPr>
          <p:cNvSpPr txBox="1"/>
          <p:nvPr/>
        </p:nvSpPr>
        <p:spPr>
          <a:xfrm>
            <a:off x="2361249" y="3330871"/>
            <a:ext cx="66256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lo l¾ng l¾m. </a:t>
            </a:r>
            <a:endParaRPr lang="en-US" sz="4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EB59ED-7838-4CA1-8B97-98C8040FB44A}"/>
              </a:ext>
            </a:extLst>
          </p:cNvPr>
          <p:cNvSpPr txBox="1"/>
          <p:nvPr/>
        </p:nvSpPr>
        <p:spPr>
          <a:xfrm>
            <a:off x="1071797" y="3330872"/>
            <a:ext cx="102760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dirty="0" err="1">
                <a:latin typeface=".VnAvant" panose="020B7200000000000000" pitchFamily="34" charset="0"/>
              </a:rPr>
              <a:t>S¸ng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s¸ng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dÉn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chó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kiÕm</a:t>
            </a:r>
            <a:r>
              <a:rPr lang="en-US" sz="4400" dirty="0">
                <a:latin typeface=".VnAvant" panose="020B7200000000000000" pitchFamily="34" charset="0"/>
              </a:rPr>
              <a:t> ¨n.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ADFF7D-210C-4426-8527-284EE9D8B616}"/>
              </a:ext>
            </a:extLst>
          </p:cNvPr>
          <p:cNvSpPr txBox="1"/>
          <p:nvPr/>
        </p:nvSpPr>
        <p:spPr>
          <a:xfrm>
            <a:off x="1777995" y="2992315"/>
            <a:ext cx="95409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.VnAvant" panose="020B7200000000000000" pitchFamily="34" charset="0"/>
              </a:rPr>
              <a:t>Måm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 h¸ to, </a:t>
            </a:r>
            <a:r>
              <a:rPr lang="en-US" sz="4400" dirty="0" err="1">
                <a:latin typeface=".VnAvant" panose="020B7200000000000000" pitchFamily="34" charset="0"/>
              </a:rPr>
              <a:t>r¨ng</a:t>
            </a:r>
            <a:r>
              <a:rPr lang="en-US" sz="4400" dirty="0">
                <a:latin typeface=".VnAvant" panose="020B7200000000000000" pitchFamily="34" charset="0"/>
              </a:rPr>
              <a:t> s¾c </a:t>
            </a:r>
            <a:r>
              <a:rPr lang="en-US" sz="4400" dirty="0" err="1">
                <a:latin typeface=".VnAvant" panose="020B7200000000000000" pitchFamily="34" charset="0"/>
              </a:rPr>
              <a:t>nhän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lëm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chëm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421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2"/>
      <p:bldP spid="2" grpId="0"/>
      <p:bldP spid="2" grpId="1"/>
      <p:bldP spid="13" grpId="0"/>
      <p:bldP spid="13" grpId="2"/>
      <p:bldP spid="15" grpId="0"/>
      <p:bldP spid="15" grpId="1"/>
      <p:bldP spid="17" grpId="0"/>
      <p:bldP spid="17" grpId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145D2B-F5CA-4FAA-B7ED-37D5DD81053C}"/>
              </a:ext>
            </a:extLst>
          </p:cNvPr>
          <p:cNvSpPr txBox="1"/>
          <p:nvPr/>
        </p:nvSpPr>
        <p:spPr>
          <a:xfrm>
            <a:off x="3223867" y="1107"/>
            <a:ext cx="5973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C¸ 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m¨ng</a:t>
            </a: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 l¹c 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mÑ</a:t>
            </a: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 (1)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B1BD36-7020-49E1-824B-B9E438A64BD8}"/>
              </a:ext>
            </a:extLst>
          </p:cNvPr>
          <p:cNvSpPr txBox="1"/>
          <p:nvPr/>
        </p:nvSpPr>
        <p:spPr>
          <a:xfrm>
            <a:off x="516834" y="1345963"/>
            <a:ext cx="116751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	</a:t>
            </a:r>
            <a:endParaRPr lang="vi-VN" sz="3600" dirty="0">
              <a:latin typeface=".VnAvant" panose="020B72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380AE5-BB9F-4474-8E6A-74A68603FC7D}"/>
              </a:ext>
            </a:extLst>
          </p:cNvPr>
          <p:cNvSpPr txBox="1"/>
          <p:nvPr/>
        </p:nvSpPr>
        <p:spPr>
          <a:xfrm>
            <a:off x="121790" y="1345963"/>
            <a:ext cx="1217729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ë 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lín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chó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nhá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S¸ng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s¸ng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dÉn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chó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kiÕm</a:t>
            </a:r>
            <a:r>
              <a:rPr lang="en-US" sz="4400" dirty="0">
                <a:latin typeface=".VnAvant" panose="020B7200000000000000" pitchFamily="34" charset="0"/>
              </a:rPr>
              <a:t> ¨n.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h«m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a</a:t>
            </a:r>
            <a:r>
              <a:rPr lang="en-US" sz="4400" dirty="0">
                <a:latin typeface=".VnAvant" panose="020B7200000000000000" pitchFamily="34" charset="0"/>
              </a:rPr>
              <a:t> to </a:t>
            </a:r>
            <a:r>
              <a:rPr lang="en-US" sz="4400" dirty="0" err="1">
                <a:latin typeface=".VnAvant" panose="020B7200000000000000" pitchFamily="34" charset="0"/>
              </a:rPr>
              <a:t>giã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lín</a:t>
            </a:r>
            <a:r>
              <a:rPr lang="en-US" sz="4400" dirty="0">
                <a:latin typeface=".VnAvant" panose="020B7200000000000000" pitchFamily="34" charset="0"/>
              </a:rPr>
              <a:t>,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l¹c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.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lo l¾ng l¾m. </a:t>
            </a:r>
            <a:r>
              <a:rPr lang="en-US" sz="4400" dirty="0" err="1">
                <a:latin typeface=".VnAvant" panose="020B7200000000000000" pitchFamily="34" charset="0"/>
              </a:rPr>
              <a:t>Chó</a:t>
            </a:r>
            <a:r>
              <a:rPr lang="en-US" sz="4400" dirty="0">
                <a:latin typeface=".VnAvant" panose="020B7200000000000000" pitchFamily="34" charset="0"/>
              </a:rPr>
              <a:t> ®ang </a:t>
            </a:r>
            <a:r>
              <a:rPr lang="en-US" sz="4400" dirty="0" err="1">
                <a:latin typeface=".VnAvant" panose="020B7200000000000000" pitchFamily="34" charset="0"/>
              </a:rPr>
              <a:t>cè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t×m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</a:t>
            </a:r>
            <a:r>
              <a:rPr lang="en-US" sz="4400" dirty="0">
                <a:latin typeface=".VnAvant" panose="020B7200000000000000" pitchFamily="34" charset="0"/>
              </a:rPr>
              <a:t>× </a:t>
            </a:r>
            <a:r>
              <a:rPr lang="en-US" sz="4400" dirty="0" err="1">
                <a:latin typeface=".VnAvant" panose="020B7200000000000000" pitchFamily="34" charset="0"/>
              </a:rPr>
              <a:t>tõ</a:t>
            </a:r>
            <a:r>
              <a:rPr lang="en-US" sz="4400" dirty="0">
                <a:latin typeface=".VnAvant" panose="020B7200000000000000" pitchFamily="34" charset="0"/>
              </a:rPr>
              <a:t> ®»ng </a:t>
            </a:r>
            <a:r>
              <a:rPr lang="en-US" sz="4400" dirty="0" err="1">
                <a:latin typeface=".VnAvant" panose="020B7200000000000000" pitchFamily="34" charset="0"/>
              </a:rPr>
              <a:t>xa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chît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hiÖn</a:t>
            </a:r>
            <a:r>
              <a:rPr lang="en-US" sz="4400" dirty="0">
                <a:latin typeface=".VnAvant" panose="020B7200000000000000" pitchFamily="34" charset="0"/>
              </a:rPr>
              <a:t> ra 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con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Måm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 h¸ to, </a:t>
            </a:r>
            <a:r>
              <a:rPr lang="en-US" sz="4400" dirty="0" err="1">
                <a:latin typeface=".VnAvant" panose="020B7200000000000000" pitchFamily="34" charset="0"/>
              </a:rPr>
              <a:t>r¨ng</a:t>
            </a:r>
            <a:r>
              <a:rPr lang="en-US" sz="4400" dirty="0">
                <a:latin typeface=".VnAvant" panose="020B7200000000000000" pitchFamily="34" charset="0"/>
              </a:rPr>
              <a:t> s¾c </a:t>
            </a:r>
            <a:r>
              <a:rPr lang="en-US" sz="4400" dirty="0" err="1">
                <a:latin typeface=".VnAvant" panose="020B7200000000000000" pitchFamily="34" charset="0"/>
              </a:rPr>
              <a:t>nhän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lëm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chëm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vi-VN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801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761A097C-7601-4E8F-A357-0540653133FC}"/>
              </a:ext>
            </a:extLst>
          </p:cNvPr>
          <p:cNvSpPr/>
          <p:nvPr/>
        </p:nvSpPr>
        <p:spPr>
          <a:xfrm>
            <a:off x="3913813" y="0"/>
            <a:ext cx="4253947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LuyÖn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äc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®o¹n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D4DAD8-A929-44D4-BCBE-9B5109BB6184}"/>
              </a:ext>
            </a:extLst>
          </p:cNvPr>
          <p:cNvSpPr txBox="1"/>
          <p:nvPr/>
        </p:nvSpPr>
        <p:spPr>
          <a:xfrm>
            <a:off x="3422650" y="799749"/>
            <a:ext cx="534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C¸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m¨ng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l¹c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mÑ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(1)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24F7EE-2206-4042-A054-EF2946E4E6BB}"/>
              </a:ext>
            </a:extLst>
          </p:cNvPr>
          <p:cNvSpPr txBox="1"/>
          <p:nvPr/>
        </p:nvSpPr>
        <p:spPr>
          <a:xfrm>
            <a:off x="243537" y="1266164"/>
            <a:ext cx="11572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	</a:t>
            </a:r>
            <a:endParaRPr lang="vi-VN" sz="4000" dirty="0">
              <a:latin typeface=".VnAvant" panose="020B72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A6C9D3-1B46-41E9-9171-2DF19B22C1B7}"/>
              </a:ext>
            </a:extLst>
          </p:cNvPr>
          <p:cNvGrpSpPr/>
          <p:nvPr/>
        </p:nvGrpSpPr>
        <p:grpSpPr>
          <a:xfrm>
            <a:off x="9810102" y="2555364"/>
            <a:ext cx="172279" cy="463826"/>
            <a:chOff x="1789043" y="462510"/>
            <a:chExt cx="172279" cy="46382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58534D4-4E98-45DC-B0D3-BEE7933F95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043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3AB6E-DEBA-45F0-BB53-3ADACA2D85C4}"/>
                </a:ext>
              </a:extLst>
            </p:cNvPr>
            <p:cNvCxnSpPr/>
            <p:nvPr/>
          </p:nvCxnSpPr>
          <p:spPr>
            <a:xfrm flipH="1">
              <a:off x="1842052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B203C43F-787E-4815-BD6A-433820844913}"/>
              </a:ext>
            </a:extLst>
          </p:cNvPr>
          <p:cNvSpPr/>
          <p:nvPr/>
        </p:nvSpPr>
        <p:spPr>
          <a:xfrm>
            <a:off x="532658" y="1818850"/>
            <a:ext cx="503582" cy="575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.VnAvant" panose="020B7200000000000000" pitchFamily="34" charset="0"/>
              </a:rPr>
              <a:t>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A0B443-0AFA-4C0C-844B-9679B1973567}"/>
              </a:ext>
            </a:extLst>
          </p:cNvPr>
          <p:cNvGrpSpPr/>
          <p:nvPr/>
        </p:nvGrpSpPr>
        <p:grpSpPr>
          <a:xfrm>
            <a:off x="3091342" y="5948910"/>
            <a:ext cx="172279" cy="463826"/>
            <a:chOff x="1789043" y="462510"/>
            <a:chExt cx="172279" cy="4638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037644D-2475-44A2-A0F9-CC83246B7E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043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D7D7432-9EEA-48D1-9DE0-AFDB770DBFB6}"/>
                </a:ext>
              </a:extLst>
            </p:cNvPr>
            <p:cNvCxnSpPr/>
            <p:nvPr/>
          </p:nvCxnSpPr>
          <p:spPr>
            <a:xfrm flipH="1">
              <a:off x="1842052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66D2AEF-0879-4316-A43F-B5AEA04C8169}"/>
              </a:ext>
            </a:extLst>
          </p:cNvPr>
          <p:cNvSpPr/>
          <p:nvPr/>
        </p:nvSpPr>
        <p:spPr>
          <a:xfrm>
            <a:off x="532658" y="3141111"/>
            <a:ext cx="503582" cy="575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86066D-98CE-458E-B09C-735B8A9D6D16}"/>
              </a:ext>
            </a:extLst>
          </p:cNvPr>
          <p:cNvSpPr txBox="1"/>
          <p:nvPr/>
        </p:nvSpPr>
        <p:spPr>
          <a:xfrm>
            <a:off x="67715" y="1740653"/>
            <a:ext cx="1217729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ë 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lín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chó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nhá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S¸ng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s¸ng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dÉn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chó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kiÕm</a:t>
            </a:r>
            <a:r>
              <a:rPr lang="en-US" sz="4400" dirty="0">
                <a:latin typeface=".VnAvant" panose="020B7200000000000000" pitchFamily="34" charset="0"/>
              </a:rPr>
              <a:t> ¨n.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h«m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a</a:t>
            </a:r>
            <a:r>
              <a:rPr lang="en-US" sz="4400" dirty="0">
                <a:latin typeface=".VnAvant" panose="020B7200000000000000" pitchFamily="34" charset="0"/>
              </a:rPr>
              <a:t> to </a:t>
            </a:r>
            <a:r>
              <a:rPr lang="en-US" sz="4400" dirty="0" err="1">
                <a:latin typeface=".VnAvant" panose="020B7200000000000000" pitchFamily="34" charset="0"/>
              </a:rPr>
              <a:t>giã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lín</a:t>
            </a:r>
            <a:r>
              <a:rPr lang="en-US" sz="4400" dirty="0">
                <a:latin typeface=".VnAvant" panose="020B7200000000000000" pitchFamily="34" charset="0"/>
              </a:rPr>
              <a:t>,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l¹c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. C¸ </a:t>
            </a:r>
            <a:r>
              <a:rPr lang="en-US" sz="4400" dirty="0" err="1">
                <a:latin typeface=".VnAvant" panose="020B7200000000000000" pitchFamily="34" charset="0"/>
              </a:rPr>
              <a:t>m¨ng</a:t>
            </a:r>
            <a:r>
              <a:rPr lang="en-US" sz="4400" dirty="0">
                <a:latin typeface=".VnAvant" panose="020B7200000000000000" pitchFamily="34" charset="0"/>
              </a:rPr>
              <a:t> lo l¾ng l¾m. </a:t>
            </a:r>
            <a:r>
              <a:rPr lang="en-US" sz="4400" dirty="0" err="1">
                <a:latin typeface=".VnAvant" panose="020B7200000000000000" pitchFamily="34" charset="0"/>
              </a:rPr>
              <a:t>Chó</a:t>
            </a:r>
            <a:r>
              <a:rPr lang="en-US" sz="4400" dirty="0">
                <a:latin typeface=".VnAvant" panose="020B7200000000000000" pitchFamily="34" charset="0"/>
              </a:rPr>
              <a:t> ®ang </a:t>
            </a:r>
            <a:r>
              <a:rPr lang="en-US" sz="4400" dirty="0" err="1">
                <a:latin typeface=".VnAvant" panose="020B7200000000000000" pitchFamily="34" charset="0"/>
              </a:rPr>
              <a:t>cè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t×m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</a:t>
            </a:r>
            <a:r>
              <a:rPr lang="en-US" sz="4400" dirty="0">
                <a:latin typeface=".VnAvant" panose="020B7200000000000000" pitchFamily="34" charset="0"/>
              </a:rPr>
              <a:t>× </a:t>
            </a:r>
            <a:r>
              <a:rPr lang="en-US" sz="4400" dirty="0" err="1">
                <a:latin typeface=".VnAvant" panose="020B7200000000000000" pitchFamily="34" charset="0"/>
              </a:rPr>
              <a:t>tõ</a:t>
            </a:r>
            <a:r>
              <a:rPr lang="en-US" sz="4400" dirty="0">
                <a:latin typeface=".VnAvant" panose="020B7200000000000000" pitchFamily="34" charset="0"/>
              </a:rPr>
              <a:t> ®»ng </a:t>
            </a:r>
            <a:r>
              <a:rPr lang="en-US" sz="4400" dirty="0" err="1">
                <a:latin typeface=".VnAvant" panose="020B7200000000000000" pitchFamily="34" charset="0"/>
              </a:rPr>
              <a:t>xa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chît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hiÖn</a:t>
            </a:r>
            <a:r>
              <a:rPr lang="en-US" sz="4400" dirty="0">
                <a:latin typeface=".VnAvant" panose="020B7200000000000000" pitchFamily="34" charset="0"/>
              </a:rPr>
              <a:t> ra 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con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Måm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mËp</a:t>
            </a:r>
            <a:r>
              <a:rPr lang="en-US" sz="4400" dirty="0">
                <a:latin typeface=".VnAvant" panose="020B7200000000000000" pitchFamily="34" charset="0"/>
              </a:rPr>
              <a:t> h¸ to, </a:t>
            </a:r>
            <a:r>
              <a:rPr lang="en-US" sz="4400" dirty="0" err="1">
                <a:latin typeface=".VnAvant" panose="020B7200000000000000" pitchFamily="34" charset="0"/>
              </a:rPr>
              <a:t>r¨ng</a:t>
            </a:r>
            <a:r>
              <a:rPr lang="en-US" sz="4400" dirty="0">
                <a:latin typeface=".VnAvant" panose="020B7200000000000000" pitchFamily="34" charset="0"/>
              </a:rPr>
              <a:t> s¾c </a:t>
            </a:r>
            <a:r>
              <a:rPr lang="en-US" sz="4400" dirty="0" err="1">
                <a:latin typeface=".VnAvant" panose="020B7200000000000000" pitchFamily="34" charset="0"/>
              </a:rPr>
              <a:t>nhän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lëm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chëm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vi-VN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19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38D94B-EF14-45DA-9874-C422427687F7}"/>
              </a:ext>
            </a:extLst>
          </p:cNvPr>
          <p:cNvSpPr/>
          <p:nvPr/>
        </p:nvSpPr>
        <p:spPr>
          <a:xfrm>
            <a:off x="251792" y="106017"/>
            <a:ext cx="503582" cy="503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B9D38-1CC7-4AD8-8DF7-141B5038444A}"/>
              </a:ext>
            </a:extLst>
          </p:cNvPr>
          <p:cNvSpPr txBox="1"/>
          <p:nvPr/>
        </p:nvSpPr>
        <p:spPr>
          <a:xfrm>
            <a:off x="755374" y="39756"/>
            <a:ext cx="1068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Nh÷ng</a:t>
            </a:r>
            <a:r>
              <a:rPr lang="en-US" sz="3600" dirty="0">
                <a:latin typeface=".VnAvant" panose="020B7200000000000000" pitchFamily="34" charset="0"/>
              </a:rPr>
              <a:t> ý </a:t>
            </a:r>
            <a:r>
              <a:rPr lang="en-US" sz="3600" dirty="0" err="1">
                <a:latin typeface=".VnAvant" panose="020B7200000000000000" pitchFamily="34" charset="0"/>
              </a:rPr>
              <a:t>nµo</a:t>
            </a:r>
            <a:r>
              <a:rPr lang="en-US" sz="3600" dirty="0">
                <a:latin typeface=".VnAvant" panose="020B7200000000000000" pitchFamily="34" charset="0"/>
              </a:rPr>
              <a:t> ®</a:t>
            </a:r>
            <a:r>
              <a:rPr lang="en-US" sz="3600" dirty="0" err="1">
                <a:latin typeface=".VnAvant" panose="020B7200000000000000" pitchFamily="34" charset="0"/>
              </a:rPr>
              <a:t>óng</a:t>
            </a:r>
            <a:r>
              <a:rPr lang="en-US" sz="3600" dirty="0">
                <a:latin typeface=".VnAvant" panose="020B7200000000000000" pitchFamily="34" charset="0"/>
              </a:rPr>
              <a:t>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50306D-DDCB-4416-884C-3C39455BC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947" y="1215138"/>
            <a:ext cx="9536103" cy="1462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8D81F3-F222-43CE-B60F-3F7769D98F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7948" y="2858970"/>
            <a:ext cx="9631598" cy="1466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62D82B-3423-4949-8614-060688FEF3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7947" y="4850522"/>
            <a:ext cx="9631598" cy="1298486"/>
          </a:xfrm>
          <a:prstGeom prst="rect">
            <a:avLst/>
          </a:prstGeom>
        </p:spPr>
      </p:pic>
      <p:pic>
        <p:nvPicPr>
          <p:cNvPr id="12" name="Tieng vo tay">
            <a:hlinkClick r:id="" action="ppaction://media"/>
            <a:extLst>
              <a:ext uri="{FF2B5EF4-FFF2-40B4-BE49-F238E27FC236}">
                <a16:creationId xmlns:a16="http://schemas.microsoft.com/office/drawing/2014/main" id="{BAD8C5B1-B741-448B-88F5-6BF1E98FF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774" y="6208644"/>
            <a:ext cx="609600" cy="609600"/>
          </a:xfrm>
          <a:prstGeom prst="rect">
            <a:avLst/>
          </a:prstGeom>
        </p:spPr>
      </p:pic>
      <p:pic>
        <p:nvPicPr>
          <p:cNvPr id="13" name="Nhac hieu thua cuoc">
            <a:hlinkClick r:id="" action="ppaction://media"/>
            <a:extLst>
              <a:ext uri="{FF2B5EF4-FFF2-40B4-BE49-F238E27FC236}">
                <a16:creationId xmlns:a16="http://schemas.microsoft.com/office/drawing/2014/main" id="{2075EE65-2F06-4323-8D8F-407D2FF2D2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3147" y="6248400"/>
            <a:ext cx="609600" cy="609600"/>
          </a:xfrm>
          <a:prstGeom prst="rect">
            <a:avLst/>
          </a:prstGeom>
        </p:spPr>
      </p:pic>
      <p:pic>
        <p:nvPicPr>
          <p:cNvPr id="17" name="Tieng vo tay">
            <a:hlinkClick r:id="" action="ppaction://media"/>
            <a:extLst>
              <a:ext uri="{FF2B5EF4-FFF2-40B4-BE49-F238E27FC236}">
                <a16:creationId xmlns:a16="http://schemas.microsoft.com/office/drawing/2014/main" id="{1847EB87-54E4-4BDA-A0C5-E6E884C7E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51356" y="6208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3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0485FB37-F8D7-4CD6-8240-C497A5143A44}"/>
              </a:ext>
            </a:extLst>
          </p:cNvPr>
          <p:cNvSpPr/>
          <p:nvPr/>
        </p:nvSpPr>
        <p:spPr>
          <a:xfrm>
            <a:off x="3969026" y="0"/>
            <a:ext cx="4253948" cy="861392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¤n </a:t>
            </a:r>
            <a:r>
              <a:rPr lang="en-US" sz="3600" dirty="0" err="1">
                <a:latin typeface=".VnAvant" panose="020B7200000000000000" pitchFamily="34" charset="0"/>
              </a:rPr>
              <a:t>bµi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cò</a:t>
            </a:r>
            <a:r>
              <a:rPr lang="en-US" sz="3600" dirty="0"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09087A-653E-45B9-AAFC-C7B02EA27761}"/>
              </a:ext>
            </a:extLst>
          </p:cNvPr>
          <p:cNvSpPr txBox="1"/>
          <p:nvPr/>
        </p:nvSpPr>
        <p:spPr>
          <a:xfrm>
            <a:off x="357089" y="2186609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57A39-D563-43CF-A2FB-A99BC9E5AED1}"/>
              </a:ext>
            </a:extLst>
          </p:cNvPr>
          <p:cNvSpPr txBox="1"/>
          <p:nvPr/>
        </p:nvSpPr>
        <p:spPr>
          <a:xfrm>
            <a:off x="3462406" y="702398"/>
            <a:ext cx="534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Nµng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tiªn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c¸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900F72-3860-40E9-A131-8D27062368BF}"/>
              </a:ext>
            </a:extLst>
          </p:cNvPr>
          <p:cNvSpPr txBox="1"/>
          <p:nvPr/>
        </p:nvSpPr>
        <p:spPr>
          <a:xfrm>
            <a:off x="133976" y="1228617"/>
            <a:ext cx="1217729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Nµng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tiªn</a:t>
            </a:r>
            <a:r>
              <a:rPr lang="en-US" sz="4400" dirty="0">
                <a:latin typeface=".VnAvant" panose="020B7200000000000000" pitchFamily="34" charset="0"/>
              </a:rPr>
              <a:t> c¸ lµ con </a:t>
            </a:r>
            <a:r>
              <a:rPr lang="en-US" sz="4400" dirty="0" err="1">
                <a:latin typeface=".VnAvant" panose="020B7200000000000000" pitchFamily="34" charset="0"/>
              </a:rPr>
              <a:t>vua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Nöa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th©n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trªn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cña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nµng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i="1" dirty="0" err="1">
                <a:latin typeface=".VnAvant" panose="020B7200000000000000" pitchFamily="34" charset="0"/>
              </a:rPr>
              <a:t>nh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i="1" dirty="0">
                <a:latin typeface=".VnAvant" panose="020B7200000000000000" pitchFamily="34" charset="0"/>
              </a:rPr>
              <a:t>­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c« </a:t>
            </a:r>
            <a:r>
              <a:rPr lang="en-US" sz="4400" dirty="0" err="1">
                <a:latin typeface=".VnAvant" panose="020B7200000000000000" pitchFamily="34" charset="0"/>
              </a:rPr>
              <a:t>bÐ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Nöa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th©n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kia</a:t>
            </a:r>
            <a:r>
              <a:rPr lang="en-US" sz="4400" dirty="0">
                <a:latin typeface=".VnAvant" panose="020B7200000000000000" pitchFamily="34" charset="0"/>
              </a:rPr>
              <a:t> lµ c¸. </a:t>
            </a:r>
            <a:r>
              <a:rPr lang="en-US" sz="4400" dirty="0" err="1">
                <a:latin typeface=".VnAvant" panose="020B7200000000000000" pitchFamily="34" charset="0"/>
              </a:rPr>
              <a:t>Nhê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thÕ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nµng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ít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trªn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rÊt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nhÑ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nhµng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Nµng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tiªn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cã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tÊt</a:t>
            </a:r>
            <a:r>
              <a:rPr lang="en-US" sz="4400" dirty="0">
                <a:latin typeface=".VnAvant" panose="020B7200000000000000" pitchFamily="34" charset="0"/>
              </a:rPr>
              <a:t> c¶ </a:t>
            </a:r>
            <a:r>
              <a:rPr lang="en-US" sz="4400" dirty="0" err="1">
                <a:latin typeface=".VnAvant" panose="020B7200000000000000" pitchFamily="34" charset="0"/>
              </a:rPr>
              <a:t>c¸c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th­</a:t>
            </a:r>
            <a:r>
              <a:rPr lang="en-US" sz="4800" i="1" dirty="0" err="1">
                <a:latin typeface=".VnAvant" panose="020B7200000000000000" pitchFamily="34" charset="0"/>
              </a:rPr>
              <a:t>ứ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nµng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muèn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Nµng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chØ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biÕt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Êt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liÒn</a:t>
            </a:r>
            <a:r>
              <a:rPr lang="en-US" sz="4400" dirty="0">
                <a:latin typeface=".VnAvant" panose="020B7200000000000000" pitchFamily="34" charset="0"/>
              </a:rPr>
              <a:t>. §ªm ®ªm </a:t>
            </a:r>
            <a:r>
              <a:rPr lang="en-US" sz="4400" dirty="0" err="1">
                <a:latin typeface=".VnAvant" panose="020B7200000000000000" pitchFamily="34" charset="0"/>
              </a:rPr>
              <a:t>nµng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ng©n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nga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h¸t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D©n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nghe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nµng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h¸t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quªn</a:t>
            </a:r>
            <a:r>
              <a:rPr lang="en-US" sz="4400" dirty="0">
                <a:latin typeface=".VnAvant" panose="020B7200000000000000" pitchFamily="34" charset="0"/>
              </a:rPr>
              <a:t> c¶ </a:t>
            </a:r>
            <a:r>
              <a:rPr lang="en-US" sz="4400" dirty="0" err="1">
                <a:latin typeface=".VnAvant" panose="020B7200000000000000" pitchFamily="34" charset="0"/>
              </a:rPr>
              <a:t>mÖt</a:t>
            </a:r>
            <a:r>
              <a:rPr lang="en-US" sz="4400" dirty="0">
                <a:latin typeface=".VnAvant" panose="020B7200000000000000" pitchFamily="34" charset="0"/>
              </a:rPr>
              <a:t>, c¶ </a:t>
            </a:r>
            <a:r>
              <a:rPr lang="en-US" sz="4400" dirty="0" err="1">
                <a:latin typeface=".VnAvant" panose="020B7200000000000000" pitchFamily="34" charset="0"/>
              </a:rPr>
              <a:t>buån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vi-VN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68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9C506F-B7C5-4D5D-90A9-FF394F549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413" y="1"/>
            <a:ext cx="9853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28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B3530A-C9DC-460B-B4BB-CC31A6EE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3" descr="Mobile_SCRS (6)">
            <a:extLst>
              <a:ext uri="{FF2B5EF4-FFF2-40B4-BE49-F238E27FC236}">
                <a16:creationId xmlns:a16="http://schemas.microsoft.com/office/drawing/2014/main" id="{227000A6-2B8E-4EE8-A3C2-0234F6B169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2" y="5734052"/>
            <a:ext cx="107823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obile_SCRS (6)">
            <a:extLst>
              <a:ext uri="{FF2B5EF4-FFF2-40B4-BE49-F238E27FC236}">
                <a16:creationId xmlns:a16="http://schemas.microsoft.com/office/drawing/2014/main" id="{FE9CCD4F-9F61-40E0-B1FF-5057609B31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00" y="5618163"/>
            <a:ext cx="1190624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Mobile_SCRS (6)">
            <a:extLst>
              <a:ext uri="{FF2B5EF4-FFF2-40B4-BE49-F238E27FC236}">
                <a16:creationId xmlns:a16="http://schemas.microsoft.com/office/drawing/2014/main" id="{82585A10-A548-4D16-9F83-3831F59372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194" y="5694363"/>
            <a:ext cx="1116330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obile_SCRS (141)">
            <a:extLst>
              <a:ext uri="{FF2B5EF4-FFF2-40B4-BE49-F238E27FC236}">
                <a16:creationId xmlns:a16="http://schemas.microsoft.com/office/drawing/2014/main" id="{5ECDA928-E050-4564-8451-9EC7BD248E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" y="49213"/>
            <a:ext cx="128016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Mobile_SCRS (141)">
            <a:extLst>
              <a:ext uri="{FF2B5EF4-FFF2-40B4-BE49-F238E27FC236}">
                <a16:creationId xmlns:a16="http://schemas.microsoft.com/office/drawing/2014/main" id="{123ECBB4-2BC5-46C7-A67A-C398124EE3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896" y="49213"/>
            <a:ext cx="128016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8">
            <a:extLst>
              <a:ext uri="{FF2B5EF4-FFF2-40B4-BE49-F238E27FC236}">
                <a16:creationId xmlns:a16="http://schemas.microsoft.com/office/drawing/2014/main" id="{47A09772-57C4-4B61-909E-0EDFB59DBA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32640" y="3082133"/>
            <a:ext cx="8018144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Xin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ch©n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thµnh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c¶m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¬n</a:t>
            </a:r>
          </a:p>
        </p:txBody>
      </p:sp>
    </p:spTree>
    <p:extLst>
      <p:ext uri="{BB962C8B-B14F-4D97-AF65-F5344CB8AC3E}">
        <p14:creationId xmlns:p14="http://schemas.microsoft.com/office/powerpoint/2010/main" val="29696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595527-E6E0-4A2C-99E7-0A9EE4B23AEE}"/>
              </a:ext>
            </a:extLst>
          </p:cNvPr>
          <p:cNvSpPr txBox="1"/>
          <p:nvPr/>
        </p:nvSpPr>
        <p:spPr>
          <a:xfrm>
            <a:off x="4492487" y="843677"/>
            <a:ext cx="6586331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Bµi</a:t>
            </a:r>
            <a:r>
              <a:rPr lang="en-US" sz="4800" dirty="0">
                <a:latin typeface=".VnAvant" panose="020B7200000000000000" pitchFamily="34" charset="0"/>
              </a:rPr>
              <a:t> 78: </a:t>
            </a:r>
          </a:p>
          <a:p>
            <a:pPr algn="ctr"/>
            <a:endParaRPr lang="en-US" sz="4800" dirty="0">
              <a:latin typeface=".VnAvant" panose="020B7200000000000000" pitchFamily="34" charset="0"/>
            </a:endParaRPr>
          </a:p>
          <a:p>
            <a:pPr algn="ctr"/>
            <a:endParaRPr lang="en-US" sz="4800" dirty="0">
              <a:latin typeface=".VnAvant" panose="020B7200000000000000" pitchFamily="34" charset="0"/>
            </a:endParaRPr>
          </a:p>
          <a:p>
            <a:pPr algn="ctr"/>
            <a:r>
              <a:rPr lang="en-US" sz="11500" dirty="0">
                <a:solidFill>
                  <a:srgbClr val="FF0000"/>
                </a:solidFill>
                <a:latin typeface=".VnAvant" panose="020B7200000000000000" pitchFamily="34" charset="0"/>
              </a:rPr>
              <a:t>¨ng   ¨c    ­</a:t>
            </a:r>
          </a:p>
          <a:p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2360678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9EEDE1-1BD9-49A4-8A4F-1A14E71EF848}"/>
              </a:ext>
            </a:extLst>
          </p:cNvPr>
          <p:cNvSpPr txBox="1"/>
          <p:nvPr/>
        </p:nvSpPr>
        <p:spPr>
          <a:xfrm>
            <a:off x="4354130" y="4712770"/>
            <a:ext cx="905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.VnAvant" panose="020B7200000000000000" pitchFamily="34" charset="0"/>
              </a:rPr>
              <a:t>M¨ng</a:t>
            </a:r>
            <a:r>
              <a:rPr lang="en-US" sz="7200" dirty="0">
                <a:latin typeface=".VnAvant" panose="020B7200000000000000" pitchFamily="34" charset="0"/>
              </a:rPr>
              <a:t> </a:t>
            </a:r>
            <a:endParaRPr lang="vi-VN" sz="7200" dirty="0" err="1">
              <a:latin typeface=".VnAvant" panose="020B72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3686AA-042C-478C-85B7-BD9D5C25D7E2}"/>
              </a:ext>
            </a:extLst>
          </p:cNvPr>
          <p:cNvSpPr/>
          <p:nvPr/>
        </p:nvSpPr>
        <p:spPr>
          <a:xfrm>
            <a:off x="1099934" y="4901288"/>
            <a:ext cx="3511824" cy="11079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  <a:endParaRPr lang="vi-VN" sz="80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6651AF-5C71-4235-87AF-E68F84F50E1D}"/>
              </a:ext>
            </a:extLst>
          </p:cNvPr>
          <p:cNvSpPr/>
          <p:nvPr/>
        </p:nvSpPr>
        <p:spPr>
          <a:xfrm>
            <a:off x="1099934" y="3646365"/>
            <a:ext cx="1742660" cy="12324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¨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BC5737-1316-4343-87C1-874CF60976FA}"/>
              </a:ext>
            </a:extLst>
          </p:cNvPr>
          <p:cNvSpPr/>
          <p:nvPr/>
        </p:nvSpPr>
        <p:spPr>
          <a:xfrm>
            <a:off x="2869098" y="3646365"/>
            <a:ext cx="1742660" cy="1238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ng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0B875-BD2E-4ADD-924E-7D9C4D155BAB}"/>
              </a:ext>
            </a:extLst>
          </p:cNvPr>
          <p:cNvSpPr txBox="1"/>
          <p:nvPr/>
        </p:nvSpPr>
        <p:spPr>
          <a:xfrm>
            <a:off x="1431238" y="1294992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BC9645-847A-45B3-908F-8BF3E6A97B5D}"/>
              </a:ext>
            </a:extLst>
          </p:cNvPr>
          <p:cNvSpPr txBox="1"/>
          <p:nvPr/>
        </p:nvSpPr>
        <p:spPr>
          <a:xfrm>
            <a:off x="8150085" y="4712770"/>
            <a:ext cx="2292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  <a:endParaRPr lang="vi-VN" sz="72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1AAFD-56AE-419D-8072-FB616B760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248" y="1089154"/>
            <a:ext cx="43910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9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7" grpId="0" animBg="1"/>
      <p:bldP spid="14" grpId="0" animBg="1"/>
      <p:bldP spid="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9EEDE1-1BD9-49A4-8A4F-1A14E71EF848}"/>
              </a:ext>
            </a:extLst>
          </p:cNvPr>
          <p:cNvSpPr txBox="1"/>
          <p:nvPr/>
        </p:nvSpPr>
        <p:spPr>
          <a:xfrm>
            <a:off x="7271146" y="4584149"/>
            <a:ext cx="3940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.VnAvant" panose="020B7200000000000000" pitchFamily="34" charset="0"/>
              </a:rPr>
              <a:t>t¾c </a:t>
            </a:r>
            <a:r>
              <a:rPr lang="en-US" sz="8000" dirty="0" err="1">
                <a:latin typeface=".VnAvant" panose="020B7200000000000000" pitchFamily="34" charset="0"/>
              </a:rPr>
              <a:t>kÌ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B2E71-F896-46D2-A9C6-CAD9B5FE70F3}"/>
              </a:ext>
            </a:extLst>
          </p:cNvPr>
          <p:cNvSpPr txBox="1"/>
          <p:nvPr/>
        </p:nvSpPr>
        <p:spPr>
          <a:xfrm>
            <a:off x="7542814" y="4612382"/>
            <a:ext cx="2292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¨c</a:t>
            </a:r>
            <a:endParaRPr lang="vi-VN" sz="8000" dirty="0" err="1">
              <a:solidFill>
                <a:srgbClr val="000099"/>
              </a:solidFill>
              <a:latin typeface="VNI-Av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3686AA-042C-478C-85B7-BD9D5C25D7E2}"/>
              </a:ext>
            </a:extLst>
          </p:cNvPr>
          <p:cNvSpPr/>
          <p:nvPr/>
        </p:nvSpPr>
        <p:spPr>
          <a:xfrm>
            <a:off x="1241402" y="4901288"/>
            <a:ext cx="3058929" cy="11079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¨c</a:t>
            </a:r>
            <a:endParaRPr lang="vi-VN" sz="8000" dirty="0" err="1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6651AF-5C71-4235-87AF-E68F84F50E1D}"/>
              </a:ext>
            </a:extLst>
          </p:cNvPr>
          <p:cNvSpPr/>
          <p:nvPr/>
        </p:nvSpPr>
        <p:spPr>
          <a:xfrm>
            <a:off x="1241403" y="3646365"/>
            <a:ext cx="1601191" cy="12324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¨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BC5737-1316-4343-87C1-874CF60976FA}"/>
              </a:ext>
            </a:extLst>
          </p:cNvPr>
          <p:cNvSpPr/>
          <p:nvPr/>
        </p:nvSpPr>
        <p:spPr>
          <a:xfrm>
            <a:off x="2869098" y="3646365"/>
            <a:ext cx="1437859" cy="1238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c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0B875-BD2E-4ADD-924E-7D9C4D155BAB}"/>
              </a:ext>
            </a:extLst>
          </p:cNvPr>
          <p:cNvSpPr txBox="1"/>
          <p:nvPr/>
        </p:nvSpPr>
        <p:spPr>
          <a:xfrm>
            <a:off x="1431238" y="1294992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¨c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CEA10A-49BD-4910-8BB0-F7654031C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212" y="1178709"/>
            <a:ext cx="4567392" cy="287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3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7" grpId="0" animBg="1"/>
      <p:bldP spid="14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4E29AE-41D4-4C60-89E3-71004E5EF819}"/>
              </a:ext>
            </a:extLst>
          </p:cNvPr>
          <p:cNvSpPr txBox="1"/>
          <p:nvPr/>
        </p:nvSpPr>
        <p:spPr>
          <a:xfrm>
            <a:off x="1616150" y="283767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FE26B-15D3-4087-B3D7-40E314CDF83F}"/>
              </a:ext>
            </a:extLst>
          </p:cNvPr>
          <p:cNvSpPr txBox="1"/>
          <p:nvPr/>
        </p:nvSpPr>
        <p:spPr>
          <a:xfrm>
            <a:off x="-1132319" y="5471979"/>
            <a:ext cx="8431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.VnAvant" panose="020B7200000000000000" pitchFamily="34" charset="0"/>
              </a:rPr>
              <a:t>m</a:t>
            </a:r>
            <a:r>
              <a:rPr lang="en-US" sz="7200" dirty="0" err="1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  <a:endParaRPr lang="vi-VN" sz="7200" dirty="0" err="1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C4FC87-A3BA-4FAD-B8FC-032FDBF5D490}"/>
              </a:ext>
            </a:extLst>
          </p:cNvPr>
          <p:cNvSpPr txBox="1"/>
          <p:nvPr/>
        </p:nvSpPr>
        <p:spPr>
          <a:xfrm>
            <a:off x="7014920" y="5249402"/>
            <a:ext cx="40418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.VnAvant" panose="020B7200000000000000" pitchFamily="34" charset="0"/>
              </a:rPr>
              <a:t>t</a:t>
            </a:r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¾c </a:t>
            </a:r>
            <a:r>
              <a:rPr lang="en-US" sz="8000" dirty="0" err="1">
                <a:latin typeface=".VnAvant" panose="020B7200000000000000" pitchFamily="34" charset="0"/>
              </a:rPr>
              <a:t>kÌ</a:t>
            </a:r>
            <a:r>
              <a:rPr lang="en-US" sz="8000" dirty="0">
                <a:latin typeface=".VnAvant" panose="020B7200000000000000" pitchFamily="34" charset="0"/>
              </a:rPr>
              <a:t> 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6C8CB-200A-4714-9DC7-C7EFE21EAE58}"/>
              </a:ext>
            </a:extLst>
          </p:cNvPr>
          <p:cNvSpPr txBox="1"/>
          <p:nvPr/>
        </p:nvSpPr>
        <p:spPr>
          <a:xfrm>
            <a:off x="7588177" y="283767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¨c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68A9BC-F9FB-427E-93D5-651DD8D5F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96" y="1804987"/>
            <a:ext cx="4391025" cy="3248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613050-512A-42EB-9DE4-DA20AA080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481" y="1915580"/>
            <a:ext cx="4801193" cy="302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4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34904C1-4949-474E-8577-6ABF8F286DC6}"/>
              </a:ext>
            </a:extLst>
          </p:cNvPr>
          <p:cNvSpPr txBox="1"/>
          <p:nvPr/>
        </p:nvSpPr>
        <p:spPr>
          <a:xfrm>
            <a:off x="465600" y="2783891"/>
            <a:ext cx="2847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.VnAvant" panose="020B7200000000000000" pitchFamily="34" charset="0"/>
              </a:rPr>
              <a:t>r¨ng</a:t>
            </a:r>
            <a:endParaRPr lang="vi-VN" sz="4000" dirty="0" err="1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5CC91F-8388-4151-A61D-F3A389D8A8DB}"/>
              </a:ext>
            </a:extLst>
          </p:cNvPr>
          <p:cNvSpPr txBox="1"/>
          <p:nvPr/>
        </p:nvSpPr>
        <p:spPr>
          <a:xfrm>
            <a:off x="4457697" y="2818176"/>
            <a:ext cx="2847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.VnAvant" panose="020B7200000000000000" pitchFamily="34" charset="0"/>
              </a:rPr>
              <a:t>x¾c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EB3867-6E67-484C-B822-3A54634C770D}"/>
              </a:ext>
            </a:extLst>
          </p:cNvPr>
          <p:cNvSpPr txBox="1"/>
          <p:nvPr/>
        </p:nvSpPr>
        <p:spPr>
          <a:xfrm>
            <a:off x="8714309" y="2734295"/>
            <a:ext cx="2438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.VnAvant" panose="020B7200000000000000" pitchFamily="34" charset="0"/>
              </a:rPr>
              <a:t>g¨ng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66C8EA-A523-4A7E-BA36-5A3F0179A5D2}"/>
              </a:ext>
            </a:extLst>
          </p:cNvPr>
          <p:cNvSpPr txBox="1"/>
          <p:nvPr/>
        </p:nvSpPr>
        <p:spPr>
          <a:xfrm>
            <a:off x="224395" y="5917456"/>
            <a:ext cx="3572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.VnAvant" panose="020B7200000000000000" pitchFamily="34" charset="0"/>
              </a:rPr>
              <a:t>tia</a:t>
            </a:r>
            <a:r>
              <a:rPr lang="en-US" sz="4000" dirty="0">
                <a:latin typeface=".VnAvant" panose="020B7200000000000000" pitchFamily="34" charset="0"/>
              </a:rPr>
              <a:t> n¾ng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CB729F-236C-4C04-8D8B-0E216F5A516C}"/>
              </a:ext>
            </a:extLst>
          </p:cNvPr>
          <p:cNvSpPr txBox="1"/>
          <p:nvPr/>
        </p:nvSpPr>
        <p:spPr>
          <a:xfrm>
            <a:off x="4644541" y="5904204"/>
            <a:ext cx="2902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.VnAvant" panose="020B7200000000000000" pitchFamily="34" charset="0"/>
              </a:rPr>
              <a:t>qu</a:t>
            </a:r>
            <a:r>
              <a:rPr lang="en-US" sz="4000" dirty="0">
                <a:latin typeface=".VnAvant" panose="020B7200000000000000" pitchFamily="34" charset="0"/>
              </a:rPr>
              <a:t>¶ l¾c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F1EA89-FAE4-4912-88A3-574A9D6E1FC0}"/>
              </a:ext>
            </a:extLst>
          </p:cNvPr>
          <p:cNvSpPr txBox="1"/>
          <p:nvPr/>
        </p:nvSpPr>
        <p:spPr>
          <a:xfrm>
            <a:off x="28762" y="0"/>
            <a:ext cx="12322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2800" dirty="0" err="1">
                <a:latin typeface=".VnAvant" panose="020B7200000000000000" pitchFamily="34" charset="0"/>
              </a:rPr>
              <a:t>TiÕng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nµo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vÇn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  <a:r>
              <a:rPr lang="en-US" sz="2800" dirty="0">
                <a:latin typeface=".VnAvant" panose="020B7200000000000000" pitchFamily="34" charset="0"/>
              </a:rPr>
              <a:t>? </a:t>
            </a:r>
            <a:r>
              <a:rPr lang="en-US" sz="2800" dirty="0" err="1">
                <a:latin typeface=".VnAvant" panose="020B7200000000000000" pitchFamily="34" charset="0"/>
              </a:rPr>
              <a:t>TiÕng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nµo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vÇn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>
                <a:solidFill>
                  <a:srgbClr val="000099"/>
                </a:solidFill>
                <a:latin typeface=".VnAvant" panose="020B7200000000000000" pitchFamily="34" charset="0"/>
              </a:rPr>
              <a:t>¨c</a:t>
            </a:r>
            <a:r>
              <a:rPr lang="en-US" sz="2800" dirty="0">
                <a:latin typeface=".VnAvant" panose="020B7200000000000000" pitchFamily="34" charset="0"/>
              </a:rPr>
              <a:t>? </a:t>
            </a:r>
            <a:endParaRPr lang="en-US" sz="3200" dirty="0">
              <a:solidFill>
                <a:srgbClr val="006600"/>
              </a:solidFill>
              <a:latin typeface=".VnAvant" panose="020B7200000000000000" pitchFamily="34" charset="0"/>
            </a:endParaRPr>
          </a:p>
          <a:p>
            <a:pPr algn="l"/>
            <a:endParaRPr lang="en-US" sz="3200" dirty="0">
              <a:latin typeface=".VnAvant" panose="020B7200000000000000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C2FF50-A8D6-42F7-967A-33C9023A3F55}"/>
              </a:ext>
            </a:extLst>
          </p:cNvPr>
          <p:cNvCxnSpPr>
            <a:cxnSpLocks/>
          </p:cNvCxnSpPr>
          <p:nvPr/>
        </p:nvCxnSpPr>
        <p:spPr>
          <a:xfrm>
            <a:off x="6295497" y="6539796"/>
            <a:ext cx="689864" cy="0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667A46C-9C54-43C2-A17F-5F76FF748536}"/>
              </a:ext>
            </a:extLst>
          </p:cNvPr>
          <p:cNvCxnSpPr>
            <a:cxnSpLocks/>
          </p:cNvCxnSpPr>
          <p:nvPr/>
        </p:nvCxnSpPr>
        <p:spPr>
          <a:xfrm flipV="1">
            <a:off x="1240528" y="3479449"/>
            <a:ext cx="1297585" cy="27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4FD5AC5-1FC8-4167-B80A-41EC8AF30325}"/>
              </a:ext>
            </a:extLst>
          </p:cNvPr>
          <p:cNvCxnSpPr>
            <a:cxnSpLocks/>
          </p:cNvCxnSpPr>
          <p:nvPr/>
        </p:nvCxnSpPr>
        <p:spPr>
          <a:xfrm>
            <a:off x="5379330" y="3442181"/>
            <a:ext cx="1061940" cy="0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A9D65DF-00DF-4488-99DA-B17684A49B5C}"/>
              </a:ext>
            </a:extLst>
          </p:cNvPr>
          <p:cNvCxnSpPr>
            <a:cxnSpLocks/>
          </p:cNvCxnSpPr>
          <p:nvPr/>
        </p:nvCxnSpPr>
        <p:spPr>
          <a:xfrm>
            <a:off x="1781288" y="6612090"/>
            <a:ext cx="12667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87A6C1A-B958-4337-AFB5-C5E5C60DA916}"/>
              </a:ext>
            </a:extLst>
          </p:cNvPr>
          <p:cNvCxnSpPr>
            <a:cxnSpLocks/>
          </p:cNvCxnSpPr>
          <p:nvPr/>
        </p:nvCxnSpPr>
        <p:spPr>
          <a:xfrm>
            <a:off x="9692317" y="6579552"/>
            <a:ext cx="12706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60EC528-33BC-4A4C-946C-3BE5FA48F034}"/>
              </a:ext>
            </a:extLst>
          </p:cNvPr>
          <p:cNvSpPr txBox="1"/>
          <p:nvPr/>
        </p:nvSpPr>
        <p:spPr>
          <a:xfrm>
            <a:off x="8127221" y="5893861"/>
            <a:ext cx="4086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.VnAvant" panose="020B7200000000000000" pitchFamily="34" charset="0"/>
              </a:rPr>
              <a:t>s¸ng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v»ng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vÆc</a:t>
            </a:r>
            <a:endParaRPr lang="vi-VN" sz="4000" dirty="0">
              <a:latin typeface=".VnAvant" panose="020B72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4791E41-238B-457C-A0A0-0008753D8657}"/>
              </a:ext>
            </a:extLst>
          </p:cNvPr>
          <p:cNvCxnSpPr>
            <a:cxnSpLocks/>
          </p:cNvCxnSpPr>
          <p:nvPr/>
        </p:nvCxnSpPr>
        <p:spPr>
          <a:xfrm>
            <a:off x="11080285" y="6579552"/>
            <a:ext cx="1061940" cy="0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3170341-D8AC-4920-AB9B-5C27A6917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11" y="636923"/>
            <a:ext cx="2318421" cy="2092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EF3FA8-62BF-44A9-A57C-E8289F99E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808" y="635567"/>
            <a:ext cx="2547225" cy="1967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03CB22-437F-462F-BA87-39B001164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309" y="705781"/>
            <a:ext cx="2365976" cy="20925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72EE1D-ECAE-4F71-B860-EF1B8321D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11" y="3722740"/>
            <a:ext cx="2423850" cy="21814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96B6DE-EA15-4D91-9721-F4E7F781E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8652" y="3688369"/>
            <a:ext cx="1882482" cy="21814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2EB142-67D5-4C25-99DB-FDE81AFFBB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4310" y="3600432"/>
            <a:ext cx="2438400" cy="2269402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67C7E27-C4A5-4CB0-B1C1-63D3AF09A417}"/>
              </a:ext>
            </a:extLst>
          </p:cNvPr>
          <p:cNvCxnSpPr>
            <a:cxnSpLocks/>
          </p:cNvCxnSpPr>
          <p:nvPr/>
        </p:nvCxnSpPr>
        <p:spPr>
          <a:xfrm flipV="1">
            <a:off x="9284716" y="3458478"/>
            <a:ext cx="1297585" cy="27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3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8B5B49-A7D3-4DA6-89B3-2468059C2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752475"/>
            <a:ext cx="7143750" cy="5353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DBA365-39D3-4D77-BE92-21C7D42882FC}"/>
              </a:ext>
            </a:extLst>
          </p:cNvPr>
          <p:cNvSpPr txBox="1"/>
          <p:nvPr/>
        </p:nvSpPr>
        <p:spPr>
          <a:xfrm>
            <a:off x="4121063" y="1465545"/>
            <a:ext cx="3732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dirty="0" err="1">
                <a:solidFill>
                  <a:schemeClr val="bg1"/>
                </a:solidFill>
                <a:latin typeface=".VnAvant" panose="020B7200000000000000" pitchFamily="34" charset="0"/>
              </a:rPr>
              <a:t>TËp</a:t>
            </a:r>
            <a:r>
              <a:rPr lang="en-US" sz="6000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6000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72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D29F66-6912-4779-BC09-C95049E71838}"/>
              </a:ext>
            </a:extLst>
          </p:cNvPr>
          <p:cNvSpPr txBox="1"/>
          <p:nvPr/>
        </p:nvSpPr>
        <p:spPr>
          <a:xfrm>
            <a:off x="185530" y="225287"/>
            <a:ext cx="2552130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TËp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viÕt</a:t>
            </a:r>
            <a:endParaRPr lang="en-US" sz="32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6557EA-68D1-4380-A16F-9DDEF3965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0" y="1513773"/>
            <a:ext cx="11848749" cy="166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58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1267</TotalTime>
  <Words>908</Words>
  <Application>Microsoft Office PowerPoint</Application>
  <PresentationFormat>Widescreen</PresentationFormat>
  <Paragraphs>83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.VnAvant</vt:lpstr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Đỗ Thị Thuý</dc:creator>
  <cp:lastModifiedBy>hong nhung</cp:lastModifiedBy>
  <cp:revision>82</cp:revision>
  <dcterms:created xsi:type="dcterms:W3CDTF">2020-08-16T10:41:22Z</dcterms:created>
  <dcterms:modified xsi:type="dcterms:W3CDTF">2020-08-27T16:27:00Z</dcterms:modified>
</cp:coreProperties>
</file>