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6" r:id="rId3"/>
    <p:sldId id="259" r:id="rId4"/>
    <p:sldId id="269" r:id="rId5"/>
    <p:sldId id="270" r:id="rId6"/>
    <p:sldId id="271" r:id="rId7"/>
    <p:sldId id="291" r:id="rId8"/>
    <p:sldId id="292" r:id="rId9"/>
    <p:sldId id="293" r:id="rId10"/>
    <p:sldId id="294" r:id="rId11"/>
    <p:sldId id="297" r:id="rId12"/>
    <p:sldId id="287" r:id="rId13"/>
    <p:sldId id="288" r:id="rId14"/>
    <p:sldId id="280" r:id="rId15"/>
    <p:sldId id="283" r:id="rId16"/>
    <p:sldId id="284" r:id="rId17"/>
    <p:sldId id="295" r:id="rId18"/>
    <p:sldId id="285" r:id="rId19"/>
    <p:sldId id="290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99"/>
    <a:srgbClr val="FF0066"/>
    <a:srgbClr val="DB0318"/>
    <a:srgbClr val="FF3399"/>
    <a:srgbClr val="006600"/>
    <a:srgbClr val="66FF33"/>
    <a:srgbClr val="B23F2C"/>
    <a:srgbClr val="66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A6ED0-8C37-4760-8433-E031B43F6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24AEAF-20D5-467D-B28E-5222CEF1A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AF6BD6-3B7E-4BF8-8196-38DF8DA5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74E602-91B0-4170-923E-5A929840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3A39DA-B68A-4B16-9231-AA2E63CE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520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903ED-B0D4-43A3-9262-750188CF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D3567E-1600-47DB-9ADC-12E8E3E2F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D090F-8C54-45C4-8D76-95678815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456693-9829-47E1-BC39-03526786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F3F9ED-D505-4BF0-902B-B0BEF2A2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6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CF786A-2E47-438B-B487-8FC122250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7B42B2-C61B-4204-A3A4-2FAB5AEE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E59D69-3E1C-45E1-81FA-F763A61C1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2024B6-BF30-42D9-B32D-8C123FFF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58921C-C8A8-479C-82A6-B6FDD2EB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45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0835C-0CF0-42AC-8344-DF72AEFC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C62D2D-27C8-49B3-896D-940CDB61E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B05D1C-1322-48FA-9A4D-E8744BF4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644886-5BA7-45D4-A30A-40A93AD6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9E99F-A8CE-48E7-B441-AE373D2A3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00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F9C25-3C27-4B60-9C91-6B965557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77CE8-5E78-49F8-8504-608CA6942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FA3E8A-A749-40B8-AB84-2ACEEA485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11CF37-875D-4FE0-ACE6-D626C530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049557-11A7-42E7-972A-3D73D72C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665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AA09F9-9C6B-4612-96EF-C8E8D433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F48CD9-DBE8-4E09-8EF2-E0A77663B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7E4A06-C90F-473B-A13B-A6CAF10A9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CDD98F-DBDF-4BB7-A4CB-D9C36DD4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11786C-04F3-4BA7-835D-892B6C75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B43BA6-F01F-415B-9B16-28C339D1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315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DB292-E478-4A57-A275-BBF29593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7356E0-B068-4029-AFA0-795CE3CAF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29B9A9-D459-46EA-B00E-02784A008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95DC1C-2B47-4D68-BDCB-AE9146798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6586AC-1EF4-435F-9DCB-C6DF4BDBE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5C83517-0313-4981-B006-244013522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F2F294-054D-4C52-9F82-79257040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430D85-0BCB-455E-8608-4BD8E64A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60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C50778-9D8C-43A2-851B-8BF4F9A6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1462BB-F69D-4CE3-916A-E3A0C8ED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497FA9-F9C1-4A07-85FD-0007C07E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A83A3A-03CE-4741-B8CE-29FF5901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53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D75972-C917-49F1-A9F0-156FA349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623846-1ED0-485A-B5CB-56AE42CE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3708F0D-7D03-41E5-BC9A-302BF50F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89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97564-560F-4D56-AC3E-40568A66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0E6E77-B846-4D76-A4D6-11A0CAC45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C92E43-DF36-449E-9F1E-A207FC93F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61A4F9-1D41-4B76-A820-C29F7F515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7C8C11-8B69-4AF3-A903-F2386BEC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ACDA02-78FC-4D74-B966-22258435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475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5C118E-00A0-496C-BEA5-6A7856AAC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FBCD00-5906-4216-9502-AB45FDC577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527993-AD72-4B5B-9220-ECDA6DDD3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3E8B27-7046-4F4A-AFF6-71AD6DEC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796BA-E552-45F6-BE4B-10B380A59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10FC30-2379-4458-A298-69762EC4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44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8D1EB7C-1B17-414D-A662-3B4F5FB5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15322-24F6-4ABD-A4F3-FD8E5B582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9BE029-382B-4E37-B6CE-DA48F47C9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8CF2BF-835C-4F2A-B58B-7E3E4CE01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9F7AB2-EAA2-491E-BC60-F388A5DEE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32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xmlns="" id="{0485FB37-F8D7-4CD6-8240-C497A5143A44}"/>
              </a:ext>
            </a:extLst>
          </p:cNvPr>
          <p:cNvSpPr/>
          <p:nvPr/>
        </p:nvSpPr>
        <p:spPr>
          <a:xfrm>
            <a:off x="3823252" y="88710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5D8B0D-6DD7-44B5-AADB-52458C40BB1B}"/>
              </a:ext>
            </a:extLst>
          </p:cNvPr>
          <p:cNvSpPr txBox="1"/>
          <p:nvPr/>
        </p:nvSpPr>
        <p:spPr>
          <a:xfrm>
            <a:off x="477078" y="950102"/>
            <a:ext cx="115558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Chuét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ót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(2)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ót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hín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hë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kÓ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tiÕp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Con </a:t>
            </a:r>
            <a:r>
              <a:rPr lang="en-US" sz="4000" dirty="0" err="1">
                <a:latin typeface=".VnAvant" panose="020B7200000000000000" pitchFamily="34" charset="0"/>
              </a:rPr>
              <a:t>cßn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gÆp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mét</a:t>
            </a:r>
            <a:r>
              <a:rPr lang="en-US" sz="4000" dirty="0">
                <a:latin typeface=".VnAvant" panose="020B7200000000000000" pitchFamily="34" charset="0"/>
              </a:rPr>
              <a:t> con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rÊt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hiÒn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n»m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thu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lu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s©n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lu«n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liÕm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ch©n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liÕm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cæ</a:t>
            </a:r>
            <a:r>
              <a:rPr lang="en-US" sz="4000" dirty="0">
                <a:latin typeface=".VnAvant" panose="020B7200000000000000" pitchFamily="34" charset="0"/>
              </a:rPr>
              <a:t> vµ </a:t>
            </a:r>
            <a:r>
              <a:rPr lang="en-US" sz="4000" dirty="0" err="1">
                <a:latin typeface=".VnAvant" panose="020B7200000000000000" pitchFamily="34" charset="0"/>
              </a:rPr>
              <a:t>nh×n</a:t>
            </a:r>
            <a:r>
              <a:rPr lang="en-US" sz="4000" dirty="0">
                <a:latin typeface=".VnAvant" panose="020B7200000000000000" pitchFamily="34" charset="0"/>
              </a:rPr>
              <a:t> con </a:t>
            </a:r>
            <a:r>
              <a:rPr lang="en-US" sz="4000" dirty="0" err="1">
                <a:latin typeface=".VnAvant" panose="020B7200000000000000" pitchFamily="34" charset="0"/>
              </a:rPr>
              <a:t>rÊt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th©n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thiÖn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mÑ</a:t>
            </a:r>
            <a:r>
              <a:rPr lang="en-US" sz="4000" dirty="0">
                <a:latin typeface=".VnAvant" panose="020B7200000000000000" pitchFamily="34" charset="0"/>
              </a:rPr>
              <a:t> la </a:t>
            </a:r>
            <a:r>
              <a:rPr lang="en-US" sz="4000" dirty="0" err="1">
                <a:latin typeface=".VnAvant" panose="020B7200000000000000" pitchFamily="34" charset="0"/>
              </a:rPr>
              <a:t>lín</a:t>
            </a:r>
            <a:r>
              <a:rPr lang="en-US" sz="40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- §ã lµ </a:t>
            </a:r>
            <a:r>
              <a:rPr lang="en-US" sz="4000" dirty="0" err="1">
                <a:latin typeface=".VnAvant" panose="020B7200000000000000" pitchFamily="34" charset="0"/>
              </a:rPr>
              <a:t>kÎ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thï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cña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 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. Con mµ ®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sÏ</a:t>
            </a:r>
            <a:r>
              <a:rPr lang="en-US" sz="4000" dirty="0">
                <a:latin typeface=".VnAvant" panose="020B7200000000000000" pitchFamily="34" charset="0"/>
              </a:rPr>
              <a:t> ¨n </a:t>
            </a:r>
            <a:r>
              <a:rPr lang="en-US" sz="4000" dirty="0" err="1">
                <a:latin typeface=".VnAvant" panose="020B7200000000000000" pitchFamily="34" charset="0"/>
              </a:rPr>
              <a:t>thÞt</a:t>
            </a:r>
            <a:r>
              <a:rPr lang="en-US" sz="4000" dirty="0">
                <a:latin typeface=".VnAvant" panose="020B7200000000000000" pitchFamily="34" charset="0"/>
              </a:rPr>
              <a:t> con ®ã.</a:t>
            </a:r>
            <a:endParaRPr lang="vi-VN" sz="3600" dirty="0">
              <a:latin typeface=".VnAvant" panose="020B7200000000000000" pitchFamily="34" charset="0"/>
            </a:endParaRPr>
          </a:p>
          <a:p>
            <a:pPr algn="l"/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1">
            <a:hlinkClick r:id="" action="ppaction://media"/>
            <a:extLst>
              <a:ext uri="{FF2B5EF4-FFF2-40B4-BE49-F238E27FC236}">
                <a16:creationId xmlns:a16="http://schemas.microsoft.com/office/drawing/2014/main" xmlns="" id="{D41885A4-1427-4DE3-B6D8-19F9586D30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441E25-3678-49C1-AD13-4A3BE0F4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BFF3F3-C616-4CD7-9FC8-809DD17D8284}"/>
              </a:ext>
            </a:extLst>
          </p:cNvPr>
          <p:cNvSpPr txBox="1"/>
          <p:nvPr/>
        </p:nvSpPr>
        <p:spPr>
          <a:xfrm>
            <a:off x="4221273" y="2828835"/>
            <a:ext cx="2743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7200" dirty="0" err="1">
                <a:latin typeface=".VnAvant" panose="020B7200000000000000" pitchFamily="34" charset="0"/>
              </a:rPr>
              <a:t>TiÕt</a:t>
            </a:r>
            <a:r>
              <a:rPr lang="en-US" sz="7200" dirty="0"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581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72C2AE-4B65-4EB2-8ADA-582844F0CE92}"/>
              </a:ext>
            </a:extLst>
          </p:cNvPr>
          <p:cNvSpPr txBox="1"/>
          <p:nvPr/>
        </p:nvSpPr>
        <p:spPr>
          <a:xfrm>
            <a:off x="112625" y="-2963"/>
            <a:ext cx="321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DB0318"/>
                </a:solidFill>
                <a:latin typeface=".VnAvant" panose="020B7200000000000000" pitchFamily="34" charset="0"/>
              </a:rPr>
              <a:t>3</a:t>
            </a:r>
            <a:r>
              <a:rPr lang="en-US" sz="2400" dirty="0">
                <a:latin typeface=".VnAvant" panose="020B7200000000000000" pitchFamily="34" charset="0"/>
              </a:rPr>
              <a:t>.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C07CE8-B212-4C04-8014-B1074E76F61B}"/>
              </a:ext>
            </a:extLst>
          </p:cNvPr>
          <p:cNvSpPr txBox="1"/>
          <p:nvPr/>
        </p:nvSpPr>
        <p:spPr>
          <a:xfrm>
            <a:off x="2998581" y="220839"/>
            <a:ext cx="534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L­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ít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v¸n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937C9E-6311-4680-AAA2-1F1AAF000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99" y="1214436"/>
            <a:ext cx="8507823" cy="56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F36E26-9740-4112-A76B-BF6DFF33616A}"/>
              </a:ext>
            </a:extLst>
          </p:cNvPr>
          <p:cNvSpPr txBox="1"/>
          <p:nvPr/>
        </p:nvSpPr>
        <p:spPr>
          <a:xfrm>
            <a:off x="406712" y="766363"/>
            <a:ext cx="1137857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vµ </a:t>
            </a:r>
            <a:r>
              <a:rPr lang="en-US" sz="4000" dirty="0" err="1">
                <a:latin typeface=".VnAvant" panose="020B7200000000000000" pitchFamily="34" charset="0"/>
              </a:rPr>
              <a:t>v­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în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Ñp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v¸n</a:t>
            </a:r>
            <a:r>
              <a:rPr lang="en-US" sz="4000" dirty="0">
                <a:latin typeface=".VnAvant" panose="020B7200000000000000" pitchFamily="34" charset="0"/>
              </a:rPr>
              <a:t>, n« ®</a:t>
            </a:r>
            <a:r>
              <a:rPr lang="en-US" sz="4000" dirty="0" err="1">
                <a:latin typeface=".VnAvant" panose="020B7200000000000000" pitchFamily="34" charset="0"/>
              </a:rPr>
              <a:t>ïa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Çm</a:t>
            </a:r>
            <a:r>
              <a:rPr lang="en-US" sz="4000" dirty="0">
                <a:latin typeface=".VnAvant" panose="020B7200000000000000" pitchFamily="34" charset="0"/>
              </a:rPr>
              <a:t> Ü.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mÆt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bän</a:t>
            </a:r>
            <a:r>
              <a:rPr lang="en-US" sz="4000" dirty="0"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latin typeface=".VnAvant" panose="020B7200000000000000" pitchFamily="34" charset="0"/>
              </a:rPr>
              <a:t>chuån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hë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</a:rPr>
              <a:t>đi</a:t>
            </a:r>
            <a:r>
              <a:rPr lang="en-US" sz="4000" dirty="0" smtClean="0">
                <a:latin typeface=".VnAvant" panose="020B7200000000000000" pitchFamily="34" charset="0"/>
              </a:rPr>
              <a:t>. </a:t>
            </a:r>
            <a:r>
              <a:rPr lang="en-US" sz="4000" dirty="0">
                <a:latin typeface=".VnAvant" panose="020B7200000000000000" pitchFamily="34" charset="0"/>
              </a:rPr>
              <a:t>§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móa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în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V­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d¸m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ít</a:t>
            </a:r>
            <a:r>
              <a:rPr lang="en-US" sz="4000" dirty="0">
                <a:latin typeface=".VnAvant" panose="020B7200000000000000" pitchFamily="34" charset="0"/>
              </a:rPr>
              <a:t>, ë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cæ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vò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ba</a:t>
            </a:r>
            <a:r>
              <a:rPr lang="en-US" sz="4000" dirty="0">
                <a:latin typeface=".VnAvant" panose="020B7200000000000000" pitchFamily="34" charset="0"/>
              </a:rPr>
              <a:t> b¹n </a:t>
            </a:r>
            <a:r>
              <a:rPr lang="en-US" sz="4000" dirty="0" err="1">
                <a:latin typeface=".VnAvant" panose="020B7200000000000000" pitchFamily="34" charset="0"/>
              </a:rPr>
              <a:t>vÒ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µ. Ra 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vÞ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thËt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4A21C2-0A4B-4A2C-96B2-7873D7116FE8}"/>
              </a:ext>
            </a:extLst>
          </p:cNvPr>
          <p:cNvSpPr txBox="1"/>
          <p:nvPr/>
        </p:nvSpPr>
        <p:spPr>
          <a:xfrm>
            <a:off x="2979668" y="106252"/>
            <a:ext cx="534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­ít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v¸n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AAC04A-A6E2-4573-A165-128B20B1F854}"/>
              </a:ext>
            </a:extLst>
          </p:cNvPr>
          <p:cNvSpPr txBox="1"/>
          <p:nvPr/>
        </p:nvSpPr>
        <p:spPr>
          <a:xfrm>
            <a:off x="9485983" y="1420424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44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en-US" sz="4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1B8EF9-AD49-4E1A-9EA8-B0E8325D149D}"/>
              </a:ext>
            </a:extLst>
          </p:cNvPr>
          <p:cNvSpPr txBox="1"/>
          <p:nvPr/>
        </p:nvSpPr>
        <p:spPr>
          <a:xfrm>
            <a:off x="4644521" y="777876"/>
            <a:ext cx="1464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DB7D7A-4A5E-4AA8-BCEC-7D3F0F114BE7}"/>
              </a:ext>
            </a:extLst>
          </p:cNvPr>
          <p:cNvSpPr txBox="1"/>
          <p:nvPr/>
        </p:nvSpPr>
        <p:spPr>
          <a:xfrm>
            <a:off x="3438325" y="3326237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44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en-US" sz="4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E7DB12-6ECC-46CA-B9DD-C32FD76859CC}"/>
              </a:ext>
            </a:extLst>
          </p:cNvPr>
          <p:cNvSpPr txBox="1"/>
          <p:nvPr/>
        </p:nvSpPr>
        <p:spPr>
          <a:xfrm>
            <a:off x="6571052" y="3326236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44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en-US" sz="4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C832F3-21AE-470D-A2FC-992857CA9AE3}"/>
              </a:ext>
            </a:extLst>
          </p:cNvPr>
          <p:cNvSpPr txBox="1"/>
          <p:nvPr/>
        </p:nvSpPr>
        <p:spPr>
          <a:xfrm>
            <a:off x="7879392" y="3986347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44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en-US" sz="4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6E3B5B-984D-4D9F-B0DC-ABCCF3E23A5C}"/>
              </a:ext>
            </a:extLst>
          </p:cNvPr>
          <p:cNvSpPr txBox="1"/>
          <p:nvPr/>
        </p:nvSpPr>
        <p:spPr>
          <a:xfrm>
            <a:off x="503584" y="3336877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en-US" sz="4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6C8186-3E40-4B53-B977-5591FCDCCF3D}"/>
              </a:ext>
            </a:extLst>
          </p:cNvPr>
          <p:cNvSpPr txBox="1"/>
          <p:nvPr/>
        </p:nvSpPr>
        <p:spPr>
          <a:xfrm>
            <a:off x="4698453" y="101180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44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en-US" sz="40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009817-F3DF-4E26-B264-244C5EF3ACEE}"/>
              </a:ext>
            </a:extLst>
          </p:cNvPr>
          <p:cNvSpPr txBox="1"/>
          <p:nvPr/>
        </p:nvSpPr>
        <p:spPr>
          <a:xfrm>
            <a:off x="748383" y="3996988"/>
            <a:ext cx="1464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EE907E-9308-4733-82FC-79670C3AD331}"/>
              </a:ext>
            </a:extLst>
          </p:cNvPr>
          <p:cNvSpPr txBox="1"/>
          <p:nvPr/>
        </p:nvSpPr>
        <p:spPr>
          <a:xfrm>
            <a:off x="10069079" y="3335840"/>
            <a:ext cx="1464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7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DC9BA4F5-FB82-49C5-8441-CF784A4CE10F}"/>
              </a:ext>
            </a:extLst>
          </p:cNvPr>
          <p:cNvSpPr/>
          <p:nvPr/>
        </p:nvSpPr>
        <p:spPr>
          <a:xfrm>
            <a:off x="3193774" y="278294"/>
            <a:ext cx="4293704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tõ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ng÷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DCDA64-AE5B-463A-8478-D9586B41B713}"/>
              </a:ext>
            </a:extLst>
          </p:cNvPr>
          <p:cNvSpPr txBox="1"/>
          <p:nvPr/>
        </p:nvSpPr>
        <p:spPr>
          <a:xfrm>
            <a:off x="404191" y="1520686"/>
            <a:ext cx="1114507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l</a:t>
            </a:r>
            <a:r>
              <a:rPr lang="en-US" sz="7200" i="1" dirty="0" err="1">
                <a:latin typeface=".VnAvant" panose="020B7200000000000000" pitchFamily="34" charset="0"/>
              </a:rPr>
              <a:t>ư</a:t>
            </a:r>
            <a:r>
              <a:rPr lang="en-US" sz="6600" dirty="0" err="1">
                <a:latin typeface=".VnAvant" panose="020B7200000000000000" pitchFamily="34" charset="0"/>
              </a:rPr>
              <a:t>ít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v¸n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tr­</a:t>
            </a:r>
            <a:r>
              <a:rPr lang="en-US" sz="7200" i="1" dirty="0" err="1">
                <a:latin typeface=".VnAvant" panose="020B7200000000000000" pitchFamily="34" charset="0"/>
              </a:rPr>
              <a:t>ư</a:t>
            </a:r>
            <a:r>
              <a:rPr lang="en-US" sz="6600" dirty="0" err="1">
                <a:latin typeface=".VnAvant" panose="020B7200000000000000" pitchFamily="34" charset="0"/>
              </a:rPr>
              <a:t>ît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v¸n</a:t>
            </a:r>
            <a:r>
              <a:rPr lang="en-US" sz="6600" dirty="0">
                <a:latin typeface=".VnAvant" panose="020B7200000000000000" pitchFamily="34" charset="0"/>
              </a:rPr>
              <a:t>, n« ®</a:t>
            </a:r>
            <a:r>
              <a:rPr lang="en-US" sz="6600" dirty="0" err="1">
                <a:latin typeface=".VnAvant" panose="020B7200000000000000" pitchFamily="34" charset="0"/>
              </a:rPr>
              <a:t>ïa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Çm</a:t>
            </a:r>
            <a:r>
              <a:rPr lang="en-US" sz="6600" dirty="0">
                <a:latin typeface=".VnAvant" panose="020B7200000000000000" pitchFamily="34" charset="0"/>
              </a:rPr>
              <a:t> Ü, c¸ </a:t>
            </a:r>
            <a:r>
              <a:rPr lang="en-US" sz="6600" dirty="0" err="1">
                <a:latin typeface=".VnAvant" panose="020B7200000000000000" pitchFamily="34" charset="0"/>
              </a:rPr>
              <a:t>chuån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h¨m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hë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l­</a:t>
            </a:r>
            <a:r>
              <a:rPr lang="en-US" sz="7200" i="1" dirty="0" err="1">
                <a:latin typeface=".VnAvant" panose="020B7200000000000000" pitchFamily="34" charset="0"/>
              </a:rPr>
              <a:t>ư</a:t>
            </a:r>
            <a:r>
              <a:rPr lang="en-US" sz="6600" dirty="0" err="1">
                <a:latin typeface=".VnAvant" panose="020B7200000000000000" pitchFamily="34" charset="0"/>
              </a:rPr>
              <a:t>ít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nh­</a:t>
            </a:r>
            <a:r>
              <a:rPr lang="en-US" sz="7200" i="1" dirty="0" err="1">
                <a:latin typeface=".VnAvant" panose="020B7200000000000000" pitchFamily="34" charset="0"/>
              </a:rPr>
              <a:t>ư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móa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l</a:t>
            </a:r>
            <a:r>
              <a:rPr lang="en-US" sz="7200" i="1" dirty="0" err="1">
                <a:latin typeface=".VnAvant" panose="020B7200000000000000" pitchFamily="34" charset="0"/>
              </a:rPr>
              <a:t>ư</a:t>
            </a:r>
            <a:r>
              <a:rPr lang="en-US" sz="6600" dirty="0" err="1">
                <a:latin typeface=".VnAvant" panose="020B7200000000000000" pitchFamily="34" charset="0"/>
              </a:rPr>
              <a:t>în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v</a:t>
            </a:r>
            <a:r>
              <a:rPr lang="en-US" sz="7200" i="1" dirty="0" err="1">
                <a:latin typeface=".VnAvant" panose="020B7200000000000000" pitchFamily="34" charset="0"/>
              </a:rPr>
              <a:t>ư</a:t>
            </a:r>
            <a:r>
              <a:rPr lang="en-US" sz="6600" dirty="0" err="1">
                <a:latin typeface=".VnAvant" panose="020B7200000000000000" pitchFamily="34" charset="0"/>
              </a:rPr>
              <a:t>în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sî</a:t>
            </a:r>
            <a:r>
              <a:rPr lang="en-US" sz="6600" dirty="0">
                <a:latin typeface=".VnAvant" panose="020B7200000000000000" pitchFamily="34" charset="0"/>
              </a:rPr>
              <a:t> ­</a:t>
            </a:r>
            <a:r>
              <a:rPr lang="en-US" sz="7200" i="1" dirty="0" err="1">
                <a:latin typeface=".VnAvant" panose="020B7200000000000000" pitchFamily="34" charset="0"/>
              </a:rPr>
              <a:t>ư</a:t>
            </a:r>
            <a:r>
              <a:rPr lang="en-US" sz="6600" dirty="0" err="1">
                <a:latin typeface=".VnAvant" panose="020B7200000000000000" pitchFamily="34" charset="0"/>
              </a:rPr>
              <a:t>ít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cæ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vò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thó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vÞ</a:t>
            </a:r>
            <a:r>
              <a:rPr lang="en-US" sz="6600" dirty="0">
                <a:latin typeface=".VnAvant" panose="020B7200000000000000" pitchFamily="34" charset="0"/>
              </a:rPr>
              <a:t>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7A2333F-3692-47DC-98C4-FD7B7CD714FD}"/>
              </a:ext>
            </a:extLst>
          </p:cNvPr>
          <p:cNvSpPr/>
          <p:nvPr/>
        </p:nvSpPr>
        <p:spPr>
          <a:xfrm>
            <a:off x="3836506" y="-79512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  <a:cs typeface="Leelawadee UI" panose="020B0502040204020203" pitchFamily="34" charset="-34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  <a:cs typeface="Leelawadee UI" panose="020B0502040204020203" pitchFamily="34" charset="-34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  <a:cs typeface="Leelawadee UI" panose="020B0502040204020203" pitchFamily="34" charset="-34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  <a:cs typeface="Leelawadee UI" panose="020B0502040204020203" pitchFamily="34" charset="-34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  <a:cs typeface="Leelawadee UI" panose="020B0502040204020203" pitchFamily="34" charset="-34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  <a:cs typeface="Leelawadee UI" panose="020B05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E3AAE1-B33F-4AF4-B90F-C24437FCA2C3}"/>
              </a:ext>
            </a:extLst>
          </p:cNvPr>
          <p:cNvSpPr txBox="1"/>
          <p:nvPr/>
        </p:nvSpPr>
        <p:spPr>
          <a:xfrm>
            <a:off x="1188581" y="1175344"/>
            <a:ext cx="72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2800" b="1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D335DC-502C-4E30-AF13-9914BA233D36}"/>
              </a:ext>
            </a:extLst>
          </p:cNvPr>
          <p:cNvSpPr txBox="1"/>
          <p:nvPr/>
        </p:nvSpPr>
        <p:spPr>
          <a:xfrm>
            <a:off x="505375" y="1068908"/>
            <a:ext cx="111812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vµ </a:t>
            </a:r>
            <a:r>
              <a:rPr lang="en-US" sz="4000" dirty="0" err="1">
                <a:latin typeface=".VnAvant" panose="020B7200000000000000" pitchFamily="34" charset="0"/>
              </a:rPr>
              <a:t>v­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în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Ñp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v¸n</a:t>
            </a:r>
            <a:r>
              <a:rPr lang="en-US" sz="4000" dirty="0">
                <a:latin typeface=".VnAvant" panose="020B7200000000000000" pitchFamily="34" charset="0"/>
              </a:rPr>
              <a:t>, n« ®</a:t>
            </a:r>
            <a:r>
              <a:rPr lang="en-US" sz="4000" dirty="0" err="1">
                <a:latin typeface=".VnAvant" panose="020B7200000000000000" pitchFamily="34" charset="0"/>
              </a:rPr>
              <a:t>ïa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Çm</a:t>
            </a:r>
            <a:r>
              <a:rPr lang="en-US" sz="4000" dirty="0">
                <a:latin typeface=".VnAvant" panose="020B7200000000000000" pitchFamily="34" charset="0"/>
              </a:rPr>
              <a:t> Ü.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mÆt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bän</a:t>
            </a:r>
            <a:r>
              <a:rPr lang="en-US" sz="4000" dirty="0"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latin typeface=".VnAvant" panose="020B7200000000000000" pitchFamily="34" charset="0"/>
              </a:rPr>
              <a:t>chuån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hë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</a:rPr>
              <a:t>đi</a:t>
            </a:r>
            <a:r>
              <a:rPr lang="en-US" sz="4000" dirty="0" smtClean="0">
                <a:latin typeface=".VnAvant" panose="020B7200000000000000" pitchFamily="34" charset="0"/>
              </a:rPr>
              <a:t>. </a:t>
            </a:r>
            <a:r>
              <a:rPr lang="en-US" sz="4000" dirty="0">
                <a:latin typeface=".VnAvant" panose="020B7200000000000000" pitchFamily="34" charset="0"/>
              </a:rPr>
              <a:t>§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móa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în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V­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d¸m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ít</a:t>
            </a:r>
            <a:r>
              <a:rPr lang="en-US" sz="4000" dirty="0">
                <a:latin typeface=".VnAvant" panose="020B7200000000000000" pitchFamily="34" charset="0"/>
              </a:rPr>
              <a:t>, ë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cæ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vò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ba</a:t>
            </a:r>
            <a:r>
              <a:rPr lang="en-US" sz="4000" dirty="0">
                <a:latin typeface=".VnAvant" panose="020B7200000000000000" pitchFamily="34" charset="0"/>
              </a:rPr>
              <a:t> b¹n </a:t>
            </a:r>
            <a:r>
              <a:rPr lang="en-US" sz="4000" dirty="0" err="1">
                <a:latin typeface=".VnAvant" panose="020B7200000000000000" pitchFamily="34" charset="0"/>
              </a:rPr>
              <a:t>vÒ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µ. Ra 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vÞ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thËt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19DC1F-C301-42D2-812D-859D7B76EADD}"/>
              </a:ext>
            </a:extLst>
          </p:cNvPr>
          <p:cNvSpPr txBox="1"/>
          <p:nvPr/>
        </p:nvSpPr>
        <p:spPr>
          <a:xfrm>
            <a:off x="4732849" y="642728"/>
            <a:ext cx="23358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­ít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v¸n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A17896-208C-4168-88B5-2AF30C034F70}"/>
              </a:ext>
            </a:extLst>
          </p:cNvPr>
          <p:cNvSpPr txBox="1"/>
          <p:nvPr/>
        </p:nvSpPr>
        <p:spPr>
          <a:xfrm>
            <a:off x="1175329" y="1853072"/>
            <a:ext cx="72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2800" b="1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AF6B3D-38FE-401D-8175-988C864C75B6}"/>
              </a:ext>
            </a:extLst>
          </p:cNvPr>
          <p:cNvSpPr txBox="1"/>
          <p:nvPr/>
        </p:nvSpPr>
        <p:spPr>
          <a:xfrm>
            <a:off x="4905097" y="1853072"/>
            <a:ext cx="72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2800" b="1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1A45954-D57C-4373-B9FB-1D0B1754FA48}"/>
              </a:ext>
            </a:extLst>
          </p:cNvPr>
          <p:cNvSpPr txBox="1"/>
          <p:nvPr/>
        </p:nvSpPr>
        <p:spPr>
          <a:xfrm>
            <a:off x="1175329" y="3112265"/>
            <a:ext cx="72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2800" b="1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9019986-5348-4C27-9FE2-D0114B5BE6FC}"/>
              </a:ext>
            </a:extLst>
          </p:cNvPr>
          <p:cNvSpPr txBox="1"/>
          <p:nvPr/>
        </p:nvSpPr>
        <p:spPr>
          <a:xfrm>
            <a:off x="2095593" y="3761965"/>
            <a:ext cx="72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2800" b="1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94A42E-D927-416F-A2E8-170DFC7F6689}"/>
              </a:ext>
            </a:extLst>
          </p:cNvPr>
          <p:cNvSpPr txBox="1"/>
          <p:nvPr/>
        </p:nvSpPr>
        <p:spPr>
          <a:xfrm>
            <a:off x="249648" y="4424466"/>
            <a:ext cx="72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vi-VN" sz="2800" b="1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484C50D-C9FC-449A-8934-2060A1EA72E9}"/>
              </a:ext>
            </a:extLst>
          </p:cNvPr>
          <p:cNvSpPr txBox="1"/>
          <p:nvPr/>
        </p:nvSpPr>
        <p:spPr>
          <a:xfrm>
            <a:off x="6097658" y="4450970"/>
            <a:ext cx="72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vi-VN" sz="2800" b="1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417BB4B-1089-4BF0-AEDB-51679B6BDA98}"/>
              </a:ext>
            </a:extLst>
          </p:cNvPr>
          <p:cNvSpPr txBox="1"/>
          <p:nvPr/>
        </p:nvSpPr>
        <p:spPr>
          <a:xfrm>
            <a:off x="1201833" y="5722412"/>
            <a:ext cx="72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vi-VN" sz="2800" b="1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F8EEF7-5836-4463-8F6B-87442A7950D4}"/>
              </a:ext>
            </a:extLst>
          </p:cNvPr>
          <p:cNvSpPr txBox="1"/>
          <p:nvPr/>
        </p:nvSpPr>
        <p:spPr>
          <a:xfrm>
            <a:off x="7752522" y="5722412"/>
            <a:ext cx="72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vi-VN" sz="2800" b="1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2E648A-8708-4CA3-98F0-3AC8EC1703CA}"/>
              </a:ext>
            </a:extLst>
          </p:cNvPr>
          <p:cNvSpPr txBox="1"/>
          <p:nvPr/>
        </p:nvSpPr>
        <p:spPr>
          <a:xfrm>
            <a:off x="4547318" y="669232"/>
            <a:ext cx="25458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ư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­ít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v¸n</a:t>
            </a:r>
            <a:endParaRPr lang="en-US" sz="4400" b="1" dirty="0">
              <a:solidFill>
                <a:srgbClr val="FF0066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B74FCC-CFCE-498B-A30E-C6F2FD338F69}"/>
              </a:ext>
            </a:extLst>
          </p:cNvPr>
          <p:cNvSpPr txBox="1"/>
          <p:nvPr/>
        </p:nvSpPr>
        <p:spPr>
          <a:xfrm>
            <a:off x="2400468" y="2992782"/>
            <a:ext cx="73682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vµ </a:t>
            </a:r>
            <a:r>
              <a:rPr lang="en-US" sz="4400" dirty="0" err="1">
                <a:latin typeface=".VnAvant" panose="020B7200000000000000" pitchFamily="34" charset="0"/>
              </a:rPr>
              <a:t>v­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în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EE131A8-FDDD-46F0-9E43-900EB79882E0}"/>
              </a:ext>
            </a:extLst>
          </p:cNvPr>
          <p:cNvSpPr txBox="1"/>
          <p:nvPr/>
        </p:nvSpPr>
        <p:spPr>
          <a:xfrm>
            <a:off x="1742661" y="2621060"/>
            <a:ext cx="915725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Ñp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qu</a:t>
            </a:r>
            <a:r>
              <a:rPr lang="en-US" sz="4400" dirty="0">
                <a:latin typeface=".VnAvant" panose="020B7200000000000000" pitchFamily="34" charset="0"/>
              </a:rPr>
              <a:t>¸.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bê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lò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chuét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v¸n</a:t>
            </a:r>
            <a:r>
              <a:rPr lang="en-US" sz="4400" dirty="0">
                <a:latin typeface=".VnAvant" panose="020B7200000000000000" pitchFamily="34" charset="0"/>
              </a:rPr>
              <a:t>, n« ®</a:t>
            </a:r>
            <a:r>
              <a:rPr lang="en-US" sz="4400" dirty="0" err="1">
                <a:latin typeface=".VnAvant" panose="020B7200000000000000" pitchFamily="34" charset="0"/>
              </a:rPr>
              <a:t>ïa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Çm</a:t>
            </a:r>
            <a:r>
              <a:rPr lang="en-US" sz="4400" dirty="0">
                <a:latin typeface=".VnAvant" panose="020B7200000000000000" pitchFamily="34" charset="0"/>
              </a:rPr>
              <a:t> Ü.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7BF8EA-D1AE-4415-AF0F-B5728F2A82DB}"/>
              </a:ext>
            </a:extLst>
          </p:cNvPr>
          <p:cNvSpPr txBox="1"/>
          <p:nvPr/>
        </p:nvSpPr>
        <p:spPr>
          <a:xfrm>
            <a:off x="2020955" y="2941848"/>
            <a:ext cx="887895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bän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chuån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h¨m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hë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ít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v¸n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A86600-231C-4B9C-9712-A7352A138CDA}"/>
              </a:ext>
            </a:extLst>
          </p:cNvPr>
          <p:cNvSpPr txBox="1"/>
          <p:nvPr/>
        </p:nvSpPr>
        <p:spPr>
          <a:xfrm>
            <a:off x="1226215" y="3187127"/>
            <a:ext cx="10219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§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ît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cón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ít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móa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l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în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endParaRPr lang="en-US" sz="4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97BEBE3-9F4A-499C-B378-EADFF86CB318}"/>
              </a:ext>
            </a:extLst>
          </p:cNvPr>
          <p:cNvSpPr txBox="1"/>
          <p:nvPr/>
        </p:nvSpPr>
        <p:spPr>
          <a:xfrm>
            <a:off x="2670313" y="3208696"/>
            <a:ext cx="73019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V­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în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d¸m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xa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endParaRPr lang="en-US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4DA382-AA2A-411F-BB51-E6E3AB658D3C}"/>
              </a:ext>
            </a:extLst>
          </p:cNvPr>
          <p:cNvSpPr txBox="1"/>
          <p:nvPr/>
        </p:nvSpPr>
        <p:spPr>
          <a:xfrm>
            <a:off x="2020955" y="2953592"/>
            <a:ext cx="82428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Thá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sî</a:t>
            </a:r>
            <a:r>
              <a:rPr lang="en-US" sz="4400" dirty="0">
                <a:latin typeface=".VnAvant" panose="020B7200000000000000" pitchFamily="34" charset="0"/>
              </a:rPr>
              <a:t> 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ít</a:t>
            </a:r>
            <a:r>
              <a:rPr lang="en-US" sz="4400" dirty="0">
                <a:latin typeface=".VnAvant" panose="020B7200000000000000" pitchFamily="34" charset="0"/>
              </a:rPr>
              <a:t>, ë </a:t>
            </a:r>
            <a:r>
              <a:rPr lang="en-US" sz="4400" dirty="0" err="1">
                <a:latin typeface=".VnAvant" panose="020B7200000000000000" pitchFamily="34" charset="0"/>
              </a:rPr>
              <a:t>trªn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bê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68024B5-2A28-46B8-9F4E-51D9FFC47F6F}"/>
              </a:ext>
            </a:extLst>
          </p:cNvPr>
          <p:cNvSpPr txBox="1"/>
          <p:nvPr/>
        </p:nvSpPr>
        <p:spPr>
          <a:xfrm>
            <a:off x="2267570" y="3054662"/>
            <a:ext cx="7989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GÇn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tr­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ba</a:t>
            </a:r>
            <a:r>
              <a:rPr lang="en-US" sz="4400" dirty="0">
                <a:latin typeface=".VnAvant" panose="020B7200000000000000" pitchFamily="34" charset="0"/>
              </a:rPr>
              <a:t> b¹n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</a:t>
            </a:r>
            <a:r>
              <a:rPr lang="en-US" sz="4400" dirty="0">
                <a:latin typeface=".VnAvant" panose="020B7200000000000000" pitchFamily="34" charset="0"/>
              </a:rPr>
              <a:t>µ. </a:t>
            </a:r>
            <a:endParaRPr lang="en-US" sz="4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DA4E99-0865-4810-9C4A-0D0776B90773}"/>
              </a:ext>
            </a:extLst>
          </p:cNvPr>
          <p:cNvSpPr txBox="1"/>
          <p:nvPr/>
        </p:nvSpPr>
        <p:spPr>
          <a:xfrm>
            <a:off x="3273287" y="310985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Ra </a:t>
            </a:r>
            <a:r>
              <a:rPr lang="en-US" sz="4400" dirty="0" err="1">
                <a:latin typeface=".VnAvant" panose="020B7200000000000000" pitchFamily="34" charset="0"/>
              </a:rPr>
              <a:t>biÓn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thó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vÞ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thËt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42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5" grpId="0"/>
      <p:bldP spid="25" grpId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97B98C-D687-4B36-9DEE-1190A30772E8}"/>
              </a:ext>
            </a:extLst>
          </p:cNvPr>
          <p:cNvSpPr txBox="1"/>
          <p:nvPr/>
        </p:nvSpPr>
        <p:spPr>
          <a:xfrm>
            <a:off x="4308779" y="218658"/>
            <a:ext cx="23358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­ít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v¸n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798B2D-A4D5-416F-B1A5-970A5CE7C7FD}"/>
              </a:ext>
            </a:extLst>
          </p:cNvPr>
          <p:cNvSpPr txBox="1"/>
          <p:nvPr/>
        </p:nvSpPr>
        <p:spPr>
          <a:xfrm>
            <a:off x="505377" y="856357"/>
            <a:ext cx="111812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vµ </a:t>
            </a:r>
            <a:r>
              <a:rPr lang="en-US" sz="4000" dirty="0" err="1">
                <a:latin typeface=".VnAvant" panose="020B7200000000000000" pitchFamily="34" charset="0"/>
              </a:rPr>
              <a:t>v­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în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 ®</a:t>
            </a:r>
            <a:r>
              <a:rPr lang="en-US" sz="4000" dirty="0" err="1">
                <a:latin typeface=".VnAvant" panose="020B7200000000000000" pitchFamily="34" charset="0"/>
              </a:rPr>
              <a:t>Ñp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¸.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lò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chuét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v¸n</a:t>
            </a:r>
            <a:r>
              <a:rPr lang="en-US" sz="4000" dirty="0">
                <a:latin typeface=".VnAvant" panose="020B7200000000000000" pitchFamily="34" charset="0"/>
              </a:rPr>
              <a:t>, n« ®</a:t>
            </a:r>
            <a:r>
              <a:rPr lang="en-US" sz="4000" dirty="0" err="1">
                <a:latin typeface=".VnAvant" panose="020B7200000000000000" pitchFamily="34" charset="0"/>
              </a:rPr>
              <a:t>ïa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Çm</a:t>
            </a:r>
            <a:r>
              <a:rPr lang="en-US" sz="4000" dirty="0">
                <a:latin typeface=".VnAvant" panose="020B7200000000000000" pitchFamily="34" charset="0"/>
              </a:rPr>
              <a:t> Ü.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mÆt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bän</a:t>
            </a:r>
            <a:r>
              <a:rPr lang="en-US" sz="4000" dirty="0">
                <a:latin typeface=".VnAvant" panose="020B7200000000000000" pitchFamily="34" charset="0"/>
              </a:rPr>
              <a:t> c¸ </a:t>
            </a:r>
            <a:r>
              <a:rPr lang="en-US" sz="4000" dirty="0" err="1">
                <a:latin typeface=".VnAvant" panose="020B7200000000000000" pitchFamily="34" charset="0"/>
              </a:rPr>
              <a:t>chuån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hë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</a:rPr>
              <a:t>đi</a:t>
            </a:r>
            <a:r>
              <a:rPr lang="en-US" sz="4000" dirty="0" smtClean="0">
                <a:latin typeface=".VnAvant" panose="020B7200000000000000" pitchFamily="34" charset="0"/>
              </a:rPr>
              <a:t>. </a:t>
            </a:r>
            <a:r>
              <a:rPr lang="en-US" sz="4000" dirty="0">
                <a:latin typeface=".VnAvant" panose="020B7200000000000000" pitchFamily="34" charset="0"/>
              </a:rPr>
              <a:t>§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cón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nã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ít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móa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în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V­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în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ch­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d¸m</a:t>
            </a:r>
            <a:r>
              <a:rPr lang="en-US" sz="4000" dirty="0">
                <a:latin typeface=".VnAvant" panose="020B7200000000000000" pitchFamily="34" charset="0"/>
              </a:rPr>
              <a:t> ra </a:t>
            </a:r>
            <a:r>
              <a:rPr lang="en-US" sz="4000" dirty="0" err="1">
                <a:latin typeface=".VnAvant" panose="020B7200000000000000" pitchFamily="34" charset="0"/>
              </a:rPr>
              <a:t>xa</a:t>
            </a:r>
            <a:r>
              <a:rPr lang="en-US" sz="4000" dirty="0">
                <a:latin typeface=".VnAvant" panose="020B7200000000000000" pitchFamily="34" charset="0"/>
              </a:rPr>
              <a:t>. </a:t>
            </a:r>
            <a:r>
              <a:rPr lang="en-US" sz="4000" dirty="0" err="1">
                <a:latin typeface=".VnAvant" panose="020B7200000000000000" pitchFamily="34" charset="0"/>
              </a:rPr>
              <a:t>Thá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sî</a:t>
            </a:r>
            <a:r>
              <a:rPr lang="en-US" sz="4000" dirty="0">
                <a:latin typeface=".VnAvant" panose="020B7200000000000000" pitchFamily="34" charset="0"/>
              </a:rPr>
              <a:t> 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ít</a:t>
            </a:r>
            <a:r>
              <a:rPr lang="en-US" sz="4000" dirty="0">
                <a:latin typeface=".VnAvant" panose="020B7200000000000000" pitchFamily="34" charset="0"/>
              </a:rPr>
              <a:t>, ë </a:t>
            </a:r>
            <a:r>
              <a:rPr lang="en-US" sz="4000" dirty="0" err="1">
                <a:latin typeface=".VnAvant" panose="020B7200000000000000" pitchFamily="34" charset="0"/>
              </a:rPr>
              <a:t>trªn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bê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cæ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vò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</a:p>
          <a:p>
            <a:r>
              <a:rPr lang="en-US" sz="4000" dirty="0">
                <a:latin typeface=".VnAvant" panose="020B7200000000000000" pitchFamily="34" charset="0"/>
              </a:rPr>
              <a:t>	</a:t>
            </a:r>
            <a:r>
              <a:rPr lang="en-US" sz="4000" dirty="0" err="1">
                <a:latin typeface=".VnAvant" panose="020B7200000000000000" pitchFamily="34" charset="0"/>
              </a:rPr>
              <a:t>GÇn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tr­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a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ba</a:t>
            </a:r>
            <a:r>
              <a:rPr lang="en-US" sz="4000" dirty="0">
                <a:latin typeface=".VnAvant" panose="020B7200000000000000" pitchFamily="34" charset="0"/>
              </a:rPr>
              <a:t> b¹n </a:t>
            </a:r>
            <a:r>
              <a:rPr lang="en-US" sz="4000" dirty="0" err="1">
                <a:latin typeface=".VnAvant" panose="020B7200000000000000" pitchFamily="34" charset="0"/>
              </a:rPr>
              <a:t>vÒ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µ. Ra </a:t>
            </a:r>
            <a:r>
              <a:rPr lang="en-US" sz="4000" dirty="0" err="1">
                <a:latin typeface=".VnAvant" panose="020B7200000000000000" pitchFamily="34" charset="0"/>
              </a:rPr>
              <a:t>biÓn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thó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vÞ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thËt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761A097C-7601-4E8F-A357-0540653133FC}"/>
              </a:ext>
            </a:extLst>
          </p:cNvPr>
          <p:cNvSpPr/>
          <p:nvPr/>
        </p:nvSpPr>
        <p:spPr>
          <a:xfrm>
            <a:off x="3620052" y="19876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2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2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  <a:endParaRPr lang="en-US" sz="32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F7408D-6D22-4A58-B3ED-6399C4D360AE}"/>
              </a:ext>
            </a:extLst>
          </p:cNvPr>
          <p:cNvSpPr txBox="1"/>
          <p:nvPr/>
        </p:nvSpPr>
        <p:spPr>
          <a:xfrm>
            <a:off x="833502" y="1674809"/>
            <a:ext cx="111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§1</a:t>
            </a:r>
            <a:endParaRPr lang="vi-VN" sz="3200" b="1" dirty="0" err="1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20E5891-E9F5-4CCB-AF83-AB07916CB76E}"/>
              </a:ext>
            </a:extLst>
          </p:cNvPr>
          <p:cNvSpPr txBox="1"/>
          <p:nvPr/>
        </p:nvSpPr>
        <p:spPr>
          <a:xfrm>
            <a:off x="833502" y="5297514"/>
            <a:ext cx="111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§3</a:t>
            </a:r>
            <a:endParaRPr lang="vi-VN" sz="3200" b="1" dirty="0" err="1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07734E-E203-4C59-887B-3A2A10DD2145}"/>
              </a:ext>
            </a:extLst>
          </p:cNvPr>
          <p:cNvSpPr txBox="1"/>
          <p:nvPr/>
        </p:nvSpPr>
        <p:spPr>
          <a:xfrm>
            <a:off x="4579077" y="788502"/>
            <a:ext cx="23358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L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­ít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v¸n</a:t>
            </a:r>
            <a:endParaRPr lang="en-US" sz="4000" b="1" dirty="0">
              <a:solidFill>
                <a:srgbClr val="FF0066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582455-4BF5-460C-93B3-2FCADAA3EA71}"/>
              </a:ext>
            </a:extLst>
          </p:cNvPr>
          <p:cNvSpPr txBox="1"/>
          <p:nvPr/>
        </p:nvSpPr>
        <p:spPr>
          <a:xfrm>
            <a:off x="505377" y="1560486"/>
            <a:ext cx="111812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3600" dirty="0" err="1">
                <a:latin typeface=".VnAvant" panose="020B7200000000000000" pitchFamily="34" charset="0"/>
              </a:rPr>
              <a:t>Cón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thá</a:t>
            </a:r>
            <a:r>
              <a:rPr lang="en-US" sz="3600" dirty="0">
                <a:latin typeface=".VnAvant" panose="020B7200000000000000" pitchFamily="34" charset="0"/>
              </a:rPr>
              <a:t> vµ </a:t>
            </a:r>
            <a:r>
              <a:rPr lang="en-US" sz="3600" dirty="0" err="1">
                <a:latin typeface=".VnAvant" panose="020B7200000000000000" pitchFamily="34" charset="0"/>
              </a:rPr>
              <a:t>v­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în</a:t>
            </a:r>
            <a:r>
              <a:rPr lang="en-US" sz="3600" dirty="0">
                <a:latin typeface=".VnAvant" panose="020B7200000000000000" pitchFamily="34" charset="0"/>
              </a:rPr>
              <a:t> ra </a:t>
            </a:r>
            <a:r>
              <a:rPr lang="en-US" sz="3600" dirty="0" err="1">
                <a:latin typeface=".VnAvant" panose="020B7200000000000000" pitchFamily="34" charset="0"/>
              </a:rPr>
              <a:t>biÓn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	</a:t>
            </a:r>
            <a:r>
              <a:rPr lang="en-US" sz="3600" dirty="0" err="1">
                <a:latin typeface=".VnAvant" panose="020B7200000000000000" pitchFamily="34" charset="0"/>
              </a:rPr>
              <a:t>BiÓn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Ñp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qu</a:t>
            </a:r>
            <a:r>
              <a:rPr lang="en-US" sz="3600" dirty="0">
                <a:latin typeface=".VnAvant" panose="020B7200000000000000" pitchFamily="34" charset="0"/>
              </a:rPr>
              <a:t>¸. </a:t>
            </a:r>
            <a:r>
              <a:rPr lang="en-US" sz="3600" dirty="0" err="1">
                <a:latin typeface=".VnAvant" panose="020B7200000000000000" pitchFamily="34" charset="0"/>
              </a:rPr>
              <a:t>Trªn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bê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lò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chuét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tr­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ît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v¸n</a:t>
            </a:r>
            <a:r>
              <a:rPr lang="en-US" sz="3600" dirty="0">
                <a:latin typeface=".VnAvant" panose="020B7200000000000000" pitchFamily="34" charset="0"/>
              </a:rPr>
              <a:t>, n« ®</a:t>
            </a:r>
            <a:r>
              <a:rPr lang="en-US" sz="3600" dirty="0" err="1">
                <a:latin typeface=".VnAvant" panose="020B7200000000000000" pitchFamily="34" charset="0"/>
              </a:rPr>
              <a:t>ïa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Çm</a:t>
            </a:r>
            <a:r>
              <a:rPr lang="en-US" sz="3600" dirty="0">
                <a:latin typeface=".VnAvant" panose="020B7200000000000000" pitchFamily="34" charset="0"/>
              </a:rPr>
              <a:t> Ü.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	</a:t>
            </a:r>
            <a:r>
              <a:rPr lang="en-US" sz="3600" dirty="0" err="1">
                <a:latin typeface=".VnAvant" panose="020B7200000000000000" pitchFamily="34" charset="0"/>
              </a:rPr>
              <a:t>Trªn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mÆt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biÓn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bän</a:t>
            </a:r>
            <a:r>
              <a:rPr lang="en-US" sz="3600" dirty="0">
                <a:latin typeface=".VnAvant" panose="020B7200000000000000" pitchFamily="34" charset="0"/>
              </a:rPr>
              <a:t> c¸ </a:t>
            </a:r>
            <a:r>
              <a:rPr lang="en-US" sz="3600" dirty="0" err="1">
                <a:latin typeface=".VnAvant" panose="020B7200000000000000" pitchFamily="34" charset="0"/>
              </a:rPr>
              <a:t>chuån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h¨m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hë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ít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đi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r>
              <a:rPr lang="en-US" sz="3600" dirty="0">
                <a:latin typeface=".VnAvant" panose="020B7200000000000000" pitchFamily="34" charset="0"/>
              </a:rPr>
              <a:t>§</a:t>
            </a:r>
            <a:r>
              <a:rPr lang="en-US" sz="3600" dirty="0" err="1">
                <a:latin typeface=".VnAvant" panose="020B7200000000000000" pitchFamily="34" charset="0"/>
              </a:rPr>
              <a:t>Õn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ît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cón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nã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ít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móa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în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>
                <a:latin typeface=".VnAvant" panose="020B7200000000000000" pitchFamily="34" charset="0"/>
              </a:rPr>
              <a:t>V­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în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d¸m</a:t>
            </a:r>
            <a:r>
              <a:rPr lang="en-US" sz="3600" dirty="0">
                <a:latin typeface=".VnAvant" panose="020B7200000000000000" pitchFamily="34" charset="0"/>
              </a:rPr>
              <a:t> ra </a:t>
            </a:r>
            <a:r>
              <a:rPr lang="en-US" sz="3600" dirty="0" err="1">
                <a:latin typeface=".VnAvant" panose="020B7200000000000000" pitchFamily="34" charset="0"/>
              </a:rPr>
              <a:t>xa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>
                <a:latin typeface=".VnAvant" panose="020B7200000000000000" pitchFamily="34" charset="0"/>
              </a:rPr>
              <a:t>Thá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sî</a:t>
            </a:r>
            <a:r>
              <a:rPr lang="en-US" sz="3600" dirty="0">
                <a:latin typeface=".VnAvant" panose="020B7200000000000000" pitchFamily="34" charset="0"/>
              </a:rPr>
              <a:t> 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ít</a:t>
            </a:r>
            <a:r>
              <a:rPr lang="en-US" sz="3600" dirty="0">
                <a:latin typeface=".VnAvant" panose="020B7200000000000000" pitchFamily="34" charset="0"/>
              </a:rPr>
              <a:t>, ë </a:t>
            </a:r>
            <a:r>
              <a:rPr lang="en-US" sz="3600" dirty="0" err="1">
                <a:latin typeface=".VnAvant" panose="020B7200000000000000" pitchFamily="34" charset="0"/>
              </a:rPr>
              <a:t>trªn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bê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cæ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vò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	</a:t>
            </a:r>
            <a:r>
              <a:rPr lang="en-US" sz="3600" dirty="0" err="1">
                <a:latin typeface=".VnAvant" panose="020B7200000000000000" pitchFamily="34" charset="0"/>
              </a:rPr>
              <a:t>GÇn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tr­</a:t>
            </a:r>
            <a:r>
              <a:rPr lang="en-US" sz="4000" i="1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a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ba</a:t>
            </a:r>
            <a:r>
              <a:rPr lang="en-US" sz="3600" dirty="0">
                <a:latin typeface=".VnAvant" panose="020B7200000000000000" pitchFamily="34" charset="0"/>
              </a:rPr>
              <a:t> b¹n </a:t>
            </a:r>
            <a:r>
              <a:rPr lang="en-US" sz="3600" dirty="0" err="1">
                <a:latin typeface=".VnAvant" panose="020B7200000000000000" pitchFamily="34" charset="0"/>
              </a:rPr>
              <a:t>vÒ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</a:t>
            </a:r>
            <a:r>
              <a:rPr lang="en-US" sz="3600" dirty="0">
                <a:latin typeface=".VnAvant" panose="020B7200000000000000" pitchFamily="34" charset="0"/>
              </a:rPr>
              <a:t>µ. Ra </a:t>
            </a:r>
            <a:r>
              <a:rPr lang="en-US" sz="3600" dirty="0" err="1">
                <a:latin typeface=".VnAvant" panose="020B7200000000000000" pitchFamily="34" charset="0"/>
              </a:rPr>
              <a:t>biÓn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thó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vÞ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thËt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8496AD-C43C-4E66-894A-46AED0C75CC2}"/>
              </a:ext>
            </a:extLst>
          </p:cNvPr>
          <p:cNvSpPr txBox="1"/>
          <p:nvPr/>
        </p:nvSpPr>
        <p:spPr>
          <a:xfrm>
            <a:off x="833502" y="3468700"/>
            <a:ext cx="111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§2</a:t>
            </a:r>
            <a:endParaRPr lang="vi-VN" sz="3200" b="1" dirty="0" err="1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52DCA5C-7DCD-4721-AD9B-A3AEB6972011}"/>
              </a:ext>
            </a:extLst>
          </p:cNvPr>
          <p:cNvGrpSpPr/>
          <p:nvPr/>
        </p:nvGrpSpPr>
        <p:grpSpPr>
          <a:xfrm>
            <a:off x="2720446" y="2946562"/>
            <a:ext cx="188511" cy="400111"/>
            <a:chOff x="1285461" y="496198"/>
            <a:chExt cx="188511" cy="40011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1EA69150-EEB0-4B11-8AD0-612D7B94D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8077" y="504861"/>
              <a:ext cx="125895" cy="3901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264FE927-5C5F-4C3E-8BBA-305CA79B6E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461" y="496198"/>
              <a:ext cx="131138" cy="4001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F305C10-C1DC-412C-B8BB-FEDD57494F22}"/>
              </a:ext>
            </a:extLst>
          </p:cNvPr>
          <p:cNvGrpSpPr/>
          <p:nvPr/>
        </p:nvGrpSpPr>
        <p:grpSpPr>
          <a:xfrm>
            <a:off x="11524721" y="5389845"/>
            <a:ext cx="188511" cy="400111"/>
            <a:chOff x="1285461" y="496198"/>
            <a:chExt cx="188511" cy="40011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E0C96EE5-8C0E-47A6-8A8F-9AE5884D2D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8077" y="504861"/>
              <a:ext cx="125895" cy="3901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E03B386B-53B9-4FAB-B74A-80930B3478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461" y="496198"/>
              <a:ext cx="131138" cy="4001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F25B3AC-C23B-4CFA-A6EA-6B1C48511F88}"/>
              </a:ext>
            </a:extLst>
          </p:cNvPr>
          <p:cNvGrpSpPr/>
          <p:nvPr/>
        </p:nvGrpSpPr>
        <p:grpSpPr>
          <a:xfrm>
            <a:off x="9251811" y="4840173"/>
            <a:ext cx="188511" cy="400111"/>
            <a:chOff x="1285461" y="496198"/>
            <a:chExt cx="188511" cy="40011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1822F246-2BE2-4826-ACD7-738B174333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8077" y="504861"/>
              <a:ext cx="125895" cy="3901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EE6267B-6B13-4031-8550-5AB7A8AAC6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5461" y="496198"/>
              <a:ext cx="131138" cy="4001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038D94B-EF14-45DA-9874-C422427687F7}"/>
              </a:ext>
            </a:extLst>
          </p:cNvPr>
          <p:cNvSpPr/>
          <p:nvPr/>
        </p:nvSpPr>
        <p:spPr>
          <a:xfrm>
            <a:off x="251792" y="106017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CB9D38-1CC7-4AD8-8DF7-141B5038444A}"/>
              </a:ext>
            </a:extLst>
          </p:cNvPr>
          <p:cNvSpPr txBox="1"/>
          <p:nvPr/>
        </p:nvSpPr>
        <p:spPr>
          <a:xfrm>
            <a:off x="755374" y="39756"/>
            <a:ext cx="938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>
                <a:latin typeface=".VnAvant" panose="020B7200000000000000" pitchFamily="34" charset="0"/>
              </a:rPr>
              <a:t>GhÐp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óng</a:t>
            </a:r>
            <a:r>
              <a:rPr lang="en-US" sz="3600" dirty="0"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209F7E-829D-43B3-BDB6-3E576FAEB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4" y="1462087"/>
            <a:ext cx="3683069" cy="4148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36338E9-C168-4509-BB55-83F8FF90F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24" y="1462087"/>
            <a:ext cx="5256795" cy="414891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74FE065-CEA4-4AC1-943B-138478002E7B}"/>
              </a:ext>
            </a:extLst>
          </p:cNvPr>
          <p:cNvCxnSpPr/>
          <p:nvPr/>
        </p:nvCxnSpPr>
        <p:spPr>
          <a:xfrm>
            <a:off x="3432313" y="2292626"/>
            <a:ext cx="3299791" cy="25046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19EED77-DC3D-4329-91AF-64445D6F8CF0}"/>
              </a:ext>
            </a:extLst>
          </p:cNvPr>
          <p:cNvCxnSpPr/>
          <p:nvPr/>
        </p:nvCxnSpPr>
        <p:spPr>
          <a:xfrm>
            <a:off x="3432313" y="3684104"/>
            <a:ext cx="32997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3D63ECF2-BB00-4F17-B42B-47613066474B}"/>
              </a:ext>
            </a:extLst>
          </p:cNvPr>
          <p:cNvCxnSpPr/>
          <p:nvPr/>
        </p:nvCxnSpPr>
        <p:spPr>
          <a:xfrm flipV="1">
            <a:off x="3432313" y="2517913"/>
            <a:ext cx="3299791" cy="24118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595527-E6E0-4A2C-99E7-0A9EE4B23AEE}"/>
              </a:ext>
            </a:extLst>
          </p:cNvPr>
          <p:cNvSpPr txBox="1"/>
          <p:nvPr/>
        </p:nvSpPr>
        <p:spPr>
          <a:xfrm>
            <a:off x="4717774" y="1166842"/>
            <a:ext cx="6586331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76: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115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96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  	­</a:t>
            </a:r>
            <a:r>
              <a:rPr lang="en-US" sz="115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9600" dirty="0" err="1">
                <a:solidFill>
                  <a:srgbClr val="FF0000"/>
                </a:solidFill>
                <a:latin typeface=".VnAvant" panose="020B7200000000000000" pitchFamily="34" charset="0"/>
              </a:rPr>
              <a:t>¬t</a:t>
            </a:r>
            <a:endParaRPr lang="en-US" sz="9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6736F7-267C-445C-ADE1-600259A5C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741" y="0"/>
            <a:ext cx="9830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9EEDE1-1BD9-49A4-8A4F-1A14E71EF848}"/>
              </a:ext>
            </a:extLst>
          </p:cNvPr>
          <p:cNvSpPr txBox="1"/>
          <p:nvPr/>
        </p:nvSpPr>
        <p:spPr>
          <a:xfrm>
            <a:off x="6877878" y="4584149"/>
            <a:ext cx="4837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con </a:t>
            </a:r>
            <a:r>
              <a:rPr lang="en-US" sz="7200" dirty="0" err="1">
                <a:latin typeface=".VnAvant" panose="020B7200000000000000" pitchFamily="34" charset="0"/>
              </a:rPr>
              <a:t>l­</a:t>
            </a:r>
            <a:r>
              <a:rPr lang="en-US" sz="8000" i="1" dirty="0" err="1">
                <a:latin typeface=".VnAvant" panose="020B7200000000000000" pitchFamily="34" charset="0"/>
              </a:rPr>
              <a:t>ư</a:t>
            </a:r>
            <a:r>
              <a:rPr lang="en-US" sz="7200" dirty="0" err="1">
                <a:latin typeface=".VnAvant" panose="020B7200000000000000" pitchFamily="34" charset="0"/>
              </a:rPr>
              <a:t>¬n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1B2E71-F896-46D2-A9C6-CAD9B5FE70F3}"/>
              </a:ext>
            </a:extLst>
          </p:cNvPr>
          <p:cNvSpPr txBox="1"/>
          <p:nvPr/>
        </p:nvSpPr>
        <p:spPr>
          <a:xfrm>
            <a:off x="9243392" y="4584149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80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vi-VN" sz="72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3686AA-042C-478C-85B7-BD9D5C25D7E2}"/>
              </a:ext>
            </a:extLst>
          </p:cNvPr>
          <p:cNvSpPr/>
          <p:nvPr/>
        </p:nvSpPr>
        <p:spPr>
          <a:xfrm>
            <a:off x="1139688" y="4901288"/>
            <a:ext cx="3160644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88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6651AF-5C71-4235-87AF-E68F84F50E1D}"/>
              </a:ext>
            </a:extLst>
          </p:cNvPr>
          <p:cNvSpPr/>
          <p:nvPr/>
        </p:nvSpPr>
        <p:spPr>
          <a:xfrm>
            <a:off x="1139687" y="3646365"/>
            <a:ext cx="1702907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­</a:t>
            </a:r>
            <a:r>
              <a:rPr lang="en-US" sz="8800" i="1" dirty="0">
                <a:solidFill>
                  <a:schemeClr val="tx1"/>
                </a:solidFill>
                <a:latin typeface=".VnAvant" panose="020B7200000000000000" pitchFamily="34" charset="0"/>
              </a:rPr>
              <a:t>ư</a:t>
            </a:r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88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en-US" sz="8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E62090-4298-4985-8F6E-C76B13D62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774" y="1373448"/>
            <a:ext cx="4458169" cy="247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9EEDE1-1BD9-49A4-8A4F-1A14E71EF848}"/>
              </a:ext>
            </a:extLst>
          </p:cNvPr>
          <p:cNvSpPr txBox="1"/>
          <p:nvPr/>
        </p:nvSpPr>
        <p:spPr>
          <a:xfrm>
            <a:off x="6758195" y="4389370"/>
            <a:ext cx="4192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l</a:t>
            </a:r>
            <a:r>
              <a:rPr lang="en-US" sz="8000" i="1" dirty="0" err="1">
                <a:latin typeface=".VnAvant" panose="020B7200000000000000" pitchFamily="34" charset="0"/>
              </a:rPr>
              <a:t>ư</a:t>
            </a:r>
            <a:r>
              <a:rPr lang="en-US" sz="7200" dirty="0" err="1">
                <a:latin typeface=".VnAvant" panose="020B7200000000000000" pitchFamily="34" charset="0"/>
              </a:rPr>
              <a:t>ít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v¸n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1B2E71-F896-46D2-A9C6-CAD9B5FE70F3}"/>
              </a:ext>
            </a:extLst>
          </p:cNvPr>
          <p:cNvSpPr txBox="1"/>
          <p:nvPr/>
        </p:nvSpPr>
        <p:spPr>
          <a:xfrm>
            <a:off x="6822376" y="4397346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80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7200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vi-VN" sz="72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3686AA-042C-478C-85B7-BD9D5C25D7E2}"/>
              </a:ext>
            </a:extLst>
          </p:cNvPr>
          <p:cNvSpPr/>
          <p:nvPr/>
        </p:nvSpPr>
        <p:spPr>
          <a:xfrm>
            <a:off x="1241404" y="4901288"/>
            <a:ext cx="3058928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88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6651AF-5C71-4235-87AF-E68F84F50E1D}"/>
              </a:ext>
            </a:extLst>
          </p:cNvPr>
          <p:cNvSpPr/>
          <p:nvPr/>
        </p:nvSpPr>
        <p:spPr>
          <a:xfrm>
            <a:off x="1241403" y="3646365"/>
            <a:ext cx="1601191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­</a:t>
            </a:r>
            <a:r>
              <a:rPr lang="en-US" sz="8800" i="1" dirty="0">
                <a:solidFill>
                  <a:schemeClr val="tx1"/>
                </a:solidFill>
                <a:latin typeface=".VnAvant" panose="020B7200000000000000" pitchFamily="34" charset="0"/>
              </a:rPr>
              <a:t>ư</a:t>
            </a:r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¬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88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1E536B-ED90-4BA8-80B1-EE9803D7C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296" y="1152205"/>
            <a:ext cx="4192401" cy="29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4E29AE-41D4-4C60-89E3-71004E5EF819}"/>
              </a:ext>
            </a:extLst>
          </p:cNvPr>
          <p:cNvSpPr txBox="1"/>
          <p:nvPr/>
        </p:nvSpPr>
        <p:spPr>
          <a:xfrm>
            <a:off x="1062938" y="532992"/>
            <a:ext cx="287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88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en-US" sz="8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FFE26B-15D3-4087-B3D7-40E314CDF83F}"/>
              </a:ext>
            </a:extLst>
          </p:cNvPr>
          <p:cNvSpPr txBox="1"/>
          <p:nvPr/>
        </p:nvSpPr>
        <p:spPr>
          <a:xfrm>
            <a:off x="-304800" y="5017200"/>
            <a:ext cx="5910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con </a:t>
            </a:r>
            <a:r>
              <a:rPr lang="en-US" sz="8000" dirty="0" err="1">
                <a:latin typeface=".VnAvant" panose="020B7200000000000000" pitchFamily="34" charset="0"/>
              </a:rPr>
              <a:t>l</a:t>
            </a:r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8800" i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8000" dirty="0" err="1">
                <a:solidFill>
                  <a:srgbClr val="FF0000"/>
                </a:solidFill>
                <a:latin typeface=".VnAvant" panose="020B7200000000000000" pitchFamily="34" charset="0"/>
              </a:rPr>
              <a:t>¬n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C4FC87-A3BA-4FAD-B8FC-032FDBF5D490}"/>
              </a:ext>
            </a:extLst>
          </p:cNvPr>
          <p:cNvSpPr txBox="1"/>
          <p:nvPr/>
        </p:nvSpPr>
        <p:spPr>
          <a:xfrm>
            <a:off x="6966878" y="5078754"/>
            <a:ext cx="406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l</a:t>
            </a:r>
            <a:r>
              <a:rPr lang="en-US" sz="7200" dirty="0" err="1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80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7200" dirty="0" err="1">
                <a:solidFill>
                  <a:srgbClr val="000099"/>
                </a:solidFill>
                <a:latin typeface=".VnAvant" panose="020B7200000000000000" pitchFamily="34" charset="0"/>
              </a:rPr>
              <a:t>ít</a:t>
            </a:r>
            <a:r>
              <a:rPr lang="en-US" sz="7200" dirty="0">
                <a:latin typeface=".VnAvant" panose="020B7200000000000000" pitchFamily="34" charset="0"/>
              </a:rPr>
              <a:t> </a:t>
            </a:r>
            <a:r>
              <a:rPr lang="en-US" sz="7200" dirty="0" err="1">
                <a:latin typeface=".VnAvant" panose="020B7200000000000000" pitchFamily="34" charset="0"/>
              </a:rPr>
              <a:t>v¸n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F6C8CB-200A-4714-9DC7-C7EFE21EAE58}"/>
              </a:ext>
            </a:extLst>
          </p:cNvPr>
          <p:cNvSpPr txBox="1"/>
          <p:nvPr/>
        </p:nvSpPr>
        <p:spPr>
          <a:xfrm>
            <a:off x="7368745" y="532991"/>
            <a:ext cx="287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­</a:t>
            </a:r>
            <a:r>
              <a:rPr lang="en-US" sz="8800" i="1" dirty="0" err="1">
                <a:solidFill>
                  <a:srgbClr val="000099"/>
                </a:solidFill>
                <a:latin typeface=".VnAvant" panose="020B7200000000000000" pitchFamily="34" charset="0"/>
              </a:rPr>
              <a:t>ư</a:t>
            </a:r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¬t</a:t>
            </a:r>
            <a:endParaRPr lang="en-US" sz="8000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C49FC91-F829-4699-8B81-885BA2B78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50" y="2197806"/>
            <a:ext cx="4458169" cy="2478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A596E1-71CB-4A57-8DE7-D90AF795B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924" y="1914830"/>
            <a:ext cx="4192401" cy="29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F1EA89-FAE4-4912-88A3-574A9D6E1FC0}"/>
              </a:ext>
            </a:extLst>
          </p:cNvPr>
          <p:cNvSpPr txBox="1"/>
          <p:nvPr/>
        </p:nvSpPr>
        <p:spPr>
          <a:xfrm>
            <a:off x="28763" y="0"/>
            <a:ext cx="955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Gióp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thá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em</a:t>
            </a:r>
            <a:r>
              <a:rPr lang="en-US" sz="3200" dirty="0">
                <a:latin typeface=".VnAvant" panose="020B7200000000000000" pitchFamily="34" charset="0"/>
              </a:rPr>
              <a:t> cµ </a:t>
            </a:r>
            <a:r>
              <a:rPr lang="en-US" sz="3200" dirty="0" err="1">
                <a:latin typeface=".VnAvant" panose="020B7200000000000000" pitchFamily="34" charset="0"/>
              </a:rPr>
              <a:t>rèt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vÒ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hai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kho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cho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óng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8E2D98-D9B3-4CCD-9DCE-930F011B8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92535" cy="265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9D29B3-3BF1-4898-98C0-CC4F1ED64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464" y="9645"/>
            <a:ext cx="3292535" cy="2650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C06415-60D3-4863-9172-BF54829AD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594" y="9645"/>
            <a:ext cx="1691177" cy="2113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0A0C55-06F9-4A11-90AF-E7502EE1A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38623"/>
            <a:ext cx="2459110" cy="1310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D8D1D-8125-4FD3-BBAD-F14FC1605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597" y="3463224"/>
            <a:ext cx="2459109" cy="1310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56630B-0CD5-4478-B8E6-18082F9B9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876" y="3370789"/>
            <a:ext cx="2459109" cy="1457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6A78269-C06C-4B9C-980E-E4FA6CDEBD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390" y="3327557"/>
            <a:ext cx="2459109" cy="1310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7FC22A1-A51B-4761-8FD3-661743A059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0729" y="3327558"/>
            <a:ext cx="2481271" cy="14217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AF64F43-CDFC-483E-9968-434F1BACAC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290" y="4864320"/>
            <a:ext cx="2042307" cy="1993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C9BDCBD-DB98-408B-8567-EAC48B1712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4898" y="4864320"/>
            <a:ext cx="1950978" cy="1993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67E8775-A2AE-4BBD-8A36-604D965CA7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1178" y="4868019"/>
            <a:ext cx="1911594" cy="19209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D137A25-9347-49D0-A5A1-131CE0CCF1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0513" y="4864320"/>
            <a:ext cx="1840216" cy="19246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4FF4036-324E-4E24-8C2C-7BD1B11966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77409" y="4864320"/>
            <a:ext cx="1840215" cy="19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20169 -0.5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37683 -0.5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14896 -0.308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23764 -0.2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54063 -0.328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31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FCE795-27CE-41E6-A468-8F37617E0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606701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5AF8ED-CAAC-4908-88D9-5B33075AA387}"/>
              </a:ext>
            </a:extLst>
          </p:cNvPr>
          <p:cNvSpPr txBox="1"/>
          <p:nvPr/>
        </p:nvSpPr>
        <p:spPr>
          <a:xfrm>
            <a:off x="4121063" y="1319771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0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AFC3D5-393F-4D9E-9ED4-F7804918A7AE}"/>
              </a:ext>
            </a:extLst>
          </p:cNvPr>
          <p:cNvSpPr txBox="1"/>
          <p:nvPr/>
        </p:nvSpPr>
        <p:spPr>
          <a:xfrm>
            <a:off x="132521" y="119269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3425CA-6EF3-46E8-8E48-7ECBD8A47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39" y="1426471"/>
            <a:ext cx="10806121" cy="17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</TotalTime>
  <Words>256</Words>
  <Application>Microsoft Office PowerPoint</Application>
  <PresentationFormat>Custom</PresentationFormat>
  <Paragraphs>88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Techsi.vn</cp:lastModifiedBy>
  <cp:revision>37</cp:revision>
  <dcterms:created xsi:type="dcterms:W3CDTF">2020-08-16T10:41:22Z</dcterms:created>
  <dcterms:modified xsi:type="dcterms:W3CDTF">2020-12-14T02:24:08Z</dcterms:modified>
</cp:coreProperties>
</file>