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68" r:id="rId3"/>
    <p:sldId id="256" r:id="rId4"/>
    <p:sldId id="259" r:id="rId5"/>
    <p:sldId id="269" r:id="rId6"/>
    <p:sldId id="296" r:id="rId7"/>
    <p:sldId id="270" r:id="rId8"/>
    <p:sldId id="271" r:id="rId9"/>
    <p:sldId id="292" r:id="rId10"/>
    <p:sldId id="291" r:id="rId11"/>
    <p:sldId id="286" r:id="rId12"/>
    <p:sldId id="297" r:id="rId13"/>
    <p:sldId id="287" r:id="rId14"/>
    <p:sldId id="288" r:id="rId15"/>
    <p:sldId id="280" r:id="rId16"/>
    <p:sldId id="283" r:id="rId17"/>
    <p:sldId id="284" r:id="rId18"/>
    <p:sldId id="295" r:id="rId19"/>
    <p:sldId id="285" r:id="rId20"/>
    <p:sldId id="290" r:id="rId21"/>
    <p:sldId id="289" r:id="rId22"/>
    <p:sldId id="293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00FF00"/>
    <a:srgbClr val="FF0066"/>
    <a:srgbClr val="DB0318"/>
    <a:srgbClr val="FF3399"/>
    <a:srgbClr val="66FF33"/>
    <a:srgbClr val="B23F2C"/>
    <a:srgbClr val="66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g nhung" userId="e6c0ce2143e0bd61" providerId="LiveId" clId="{0E1F3907-4832-4384-8E5A-7ABBAFD6F756}"/>
    <pc:docChg chg="modSld">
      <pc:chgData name="hong nhung" userId="e6c0ce2143e0bd61" providerId="LiveId" clId="{0E1F3907-4832-4384-8E5A-7ABBAFD6F756}" dt="2020-08-30T12:36:59.903" v="47"/>
      <pc:docMkLst>
        <pc:docMk/>
      </pc:docMkLst>
      <pc:sldChg chg="addSp modSp mod modAnim">
        <pc:chgData name="hong nhung" userId="e6c0ce2143e0bd61" providerId="LiveId" clId="{0E1F3907-4832-4384-8E5A-7ABBAFD6F756}" dt="2020-08-30T12:36:36.299" v="45"/>
        <pc:sldMkLst>
          <pc:docMk/>
          <pc:sldMk cId="1384214477" sldId="284"/>
        </pc:sldMkLst>
        <pc:spChg chg="add mod">
          <ac:chgData name="hong nhung" userId="e6c0ce2143e0bd61" providerId="LiveId" clId="{0E1F3907-4832-4384-8E5A-7ABBAFD6F756}" dt="2020-08-30T12:32:26.538" v="5" actId="1076"/>
          <ac:spMkLst>
            <pc:docMk/>
            <pc:sldMk cId="1384214477" sldId="284"/>
            <ac:spMk id="4" creationId="{B438BDEB-3A81-4A0C-AD62-7377F63E9878}"/>
          </ac:spMkLst>
        </pc:spChg>
        <pc:spChg chg="add mod">
          <ac:chgData name="hong nhung" userId="e6c0ce2143e0bd61" providerId="LiveId" clId="{0E1F3907-4832-4384-8E5A-7ABBAFD6F756}" dt="2020-08-30T12:32:54.402" v="11" actId="1076"/>
          <ac:spMkLst>
            <pc:docMk/>
            <pc:sldMk cId="1384214477" sldId="284"/>
            <ac:spMk id="6" creationId="{928DFA75-1949-4DEB-A5CC-D14A87744934}"/>
          </ac:spMkLst>
        </pc:spChg>
        <pc:spChg chg="add mod">
          <ac:chgData name="hong nhung" userId="e6c0ce2143e0bd61" providerId="LiveId" clId="{0E1F3907-4832-4384-8E5A-7ABBAFD6F756}" dt="2020-08-30T12:33:38.530" v="18" actId="1076"/>
          <ac:spMkLst>
            <pc:docMk/>
            <pc:sldMk cId="1384214477" sldId="284"/>
            <ac:spMk id="8" creationId="{6498575C-EC19-4249-B1E1-D98690ADD959}"/>
          </ac:spMkLst>
        </pc:spChg>
        <pc:spChg chg="add mod">
          <ac:chgData name="hong nhung" userId="e6c0ce2143e0bd61" providerId="LiveId" clId="{0E1F3907-4832-4384-8E5A-7ABBAFD6F756}" dt="2020-08-30T12:34:36.137" v="29" actId="1076"/>
          <ac:spMkLst>
            <pc:docMk/>
            <pc:sldMk cId="1384214477" sldId="284"/>
            <ac:spMk id="10" creationId="{E0C3748B-16E8-4210-8130-EFEC60C40B8E}"/>
          </ac:spMkLst>
        </pc:spChg>
        <pc:spChg chg="add mod">
          <ac:chgData name="hong nhung" userId="e6c0ce2143e0bd61" providerId="LiveId" clId="{0E1F3907-4832-4384-8E5A-7ABBAFD6F756}" dt="2020-08-30T12:35:12.282" v="36" actId="1076"/>
          <ac:spMkLst>
            <pc:docMk/>
            <pc:sldMk cId="1384214477" sldId="284"/>
            <ac:spMk id="12" creationId="{02FB3FC3-90E1-4D81-BB08-C26419F17A53}"/>
          </ac:spMkLst>
        </pc:spChg>
        <pc:spChg chg="add mod">
          <ac:chgData name="hong nhung" userId="e6c0ce2143e0bd61" providerId="LiveId" clId="{0E1F3907-4832-4384-8E5A-7ABBAFD6F756}" dt="2020-08-30T12:36:23.914" v="43" actId="1076"/>
          <ac:spMkLst>
            <pc:docMk/>
            <pc:sldMk cId="1384214477" sldId="284"/>
            <ac:spMk id="14" creationId="{B6E2EA5D-3881-4FC5-8F15-EFD70DC8F010}"/>
          </ac:spMkLst>
        </pc:spChg>
      </pc:sldChg>
      <pc:sldChg chg="modAnim">
        <pc:chgData name="hong nhung" userId="e6c0ce2143e0bd61" providerId="LiveId" clId="{0E1F3907-4832-4384-8E5A-7ABBAFD6F756}" dt="2020-08-30T12:36:59.903" v="47"/>
        <pc:sldMkLst>
          <pc:docMk/>
          <pc:sldMk cId="1588162224" sldId="29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4A95-9C27-4DBB-8BF1-CF29FB9E4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8463C-80ED-4417-ADC2-3990D84D6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9FD76-83EA-4303-97B1-7EEF1280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1E41B-40D5-4217-B7F8-FA748D33D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0CB53-BC62-473A-B8A5-061798B1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051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7EA3-EF75-4A42-8D35-3E7A1200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76C52-03C8-4581-9CE9-974E8038B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9CB0-1266-4711-AEAB-EDA73A821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D6D0E-DEF9-4CE7-9C30-64565070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98C5-6984-42BE-8329-C675C5B2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03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4672F0-7E38-4B2B-AB37-4364B9A75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85BCA-9A36-499A-9CAF-613DDEFE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6CE3A-7A42-46E8-A926-761F7977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369EA-B8C2-4EEB-9795-864FB973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68BA9-64BD-4B5D-8AFD-44E26D8A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278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6E3C-EC73-4441-B296-3D20DF9A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28E8C-10ED-4989-82CC-85A3E8AEE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95A96-4383-4F54-B58C-06ED3A74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58320-4690-4D98-A7BF-ED89DE1B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BE9AF-7F11-448A-94EB-F441929D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023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E5004-C0C3-4A50-9845-27004E3DF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D3BF8-C1B3-4011-A469-786850443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7A0C9-7BD3-4A90-953E-585DFA31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0E862-33A7-47F3-BD00-48DC6514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E1E96-E81B-435B-B84D-914878BC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92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C0F7-F229-4EB0-A636-E020D8DD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F3FA6-EBD3-4EC4-BC80-F1DF6711D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31B0C-A09C-47A0-AEA0-B72A21FA7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A605A-DECD-4DF9-9403-F2F9180A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EA26E-627F-4EB9-A36E-A42F5737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88A59-D7E5-4854-AAA3-33433ED4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891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DA88-4213-463A-93EE-3E8D8EDA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31D89-2CD6-4FE6-BCB0-1DC672749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DFED4-A92F-49AF-BF2A-93144692D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58F8E-2300-41BD-A569-47CAFDC18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7E183F-6976-4174-9E39-908294A90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0E0922-2A8D-4594-9C3C-B40E4546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CCF2B-990F-4A9C-B72E-F894AF6E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76619D-E477-4BCA-93BA-2436BD52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7497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5444-66D1-4BED-8C56-6F9117EE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BFFB3-F0AD-45E2-BE4E-11001D95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3568E-C7EB-47C9-B5DE-44CFF3A48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A6168-6028-4F94-94EA-631F82471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89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823ED2-6E72-45A5-A482-42445C838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E0625-9E19-46B9-8559-1D9EB3CE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A87E0-BD3E-4628-AEAD-A55CDD26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87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61BD-80FB-484A-A1AA-91BD0A50B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3FF60-BC33-4CC2-9C9A-8705902C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D605D-A745-42BD-B226-DEBC35365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22836-A858-4291-902A-34B2140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6AB16-F8F3-4610-8CD9-5F8068CE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9F74B-8968-41CA-A8F4-8479EF34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308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4B3A-6FE3-4F2E-9423-F00CE257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37C35-7979-484C-B2E6-D4D53A840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509D6-1DCA-46CC-A1DA-C5E8F089E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85C00-CAF5-401E-A9E1-9556C116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E1A25-9889-44E5-AB98-E860E0E9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B3A25-006D-4C41-9347-B25A3243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65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77F1AE-FB3B-49D9-AFAB-B759E4683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4ABD-773E-4690-9FE7-A780904F3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ED778-FA93-44AD-8154-ED86C975A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9164-14A2-4F07-BC9F-9DB049385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6A72-E572-486D-A110-A596DBC91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53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wmf"/><Relationship Id="rId7" Type="http://schemas.openxmlformats.org/officeDocument/2006/relationships/image" Target="../media/image7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6F8C063-367C-4D5E-B72E-03182F86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5" name="Picture 11" descr="GEOMTRY">
            <a:extLst>
              <a:ext uri="{FF2B5EF4-FFF2-40B4-BE49-F238E27FC236}">
                <a16:creationId xmlns:a16="http://schemas.microsoft.com/office/drawing/2014/main" id="{A1847C55-D570-436E-A128-75AD94D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D7D88F22-845A-4978-96AB-10B421D7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7" name="Picture 22" descr="POINSET3">
            <a:extLst>
              <a:ext uri="{FF2B5EF4-FFF2-40B4-BE49-F238E27FC236}">
                <a16:creationId xmlns:a16="http://schemas.microsoft.com/office/drawing/2014/main" id="{BF238D12-3686-4760-AF77-E79A9916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POINSET2">
            <a:extLst>
              <a:ext uri="{FF2B5EF4-FFF2-40B4-BE49-F238E27FC236}">
                <a16:creationId xmlns:a16="http://schemas.microsoft.com/office/drawing/2014/main" id="{130E8F5E-476D-40A2-904E-6CBCEA10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1" descr="Books">
            <a:extLst>
              <a:ext uri="{FF2B5EF4-FFF2-40B4-BE49-F238E27FC236}">
                <a16:creationId xmlns:a16="http://schemas.microsoft.com/office/drawing/2014/main" id="{6BA0FD26-BE7E-4D86-8208-7361932E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bluline[1]">
            <a:extLst>
              <a:ext uri="{FF2B5EF4-FFF2-40B4-BE49-F238E27FC236}">
                <a16:creationId xmlns:a16="http://schemas.microsoft.com/office/drawing/2014/main" id="{9005132F-0763-4180-979C-D85C01BE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bluline[1]">
            <a:extLst>
              <a:ext uri="{FF2B5EF4-FFF2-40B4-BE49-F238E27FC236}">
                <a16:creationId xmlns:a16="http://schemas.microsoft.com/office/drawing/2014/main" id="{836A1742-D885-4744-8B00-617B3F27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7">
            <a:extLst>
              <a:ext uri="{FF2B5EF4-FFF2-40B4-BE49-F238E27FC236}">
                <a16:creationId xmlns:a16="http://schemas.microsoft.com/office/drawing/2014/main" id="{17A0882F-1A42-444E-A5CE-096C9700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997" y="3072113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13" name="Picture 92" descr="Dove-02-june[1]">
            <a:extLst>
              <a:ext uri="{FF2B5EF4-FFF2-40B4-BE49-F238E27FC236}">
                <a16:creationId xmlns:a16="http://schemas.microsoft.com/office/drawing/2014/main" id="{0697E003-8901-4BDB-A676-166A8D821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5" descr="Dove-02-june[1]">
            <a:extLst>
              <a:ext uri="{FF2B5EF4-FFF2-40B4-BE49-F238E27FC236}">
                <a16:creationId xmlns:a16="http://schemas.microsoft.com/office/drawing/2014/main" id="{E9366F79-FD4F-4935-9EDE-F0B8C7E2A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8">
            <a:extLst>
              <a:ext uri="{FF2B5EF4-FFF2-40B4-BE49-F238E27FC236}">
                <a16:creationId xmlns:a16="http://schemas.microsoft.com/office/drawing/2014/main" id="{B4562684-633C-4A11-AD3A-0605AC76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6" name="Text Box 99">
            <a:extLst>
              <a:ext uri="{FF2B5EF4-FFF2-40B4-BE49-F238E27FC236}">
                <a16:creationId xmlns:a16="http://schemas.microsoft.com/office/drawing/2014/main" id="{1E2BC7E8-98C4-441C-9C72-9AAD8F9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070" y="327980"/>
            <a:ext cx="8830420" cy="4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17" name="Text Box 100">
            <a:extLst>
              <a:ext uri="{FF2B5EF4-FFF2-40B4-BE49-F238E27FC236}">
                <a16:creationId xmlns:a16="http://schemas.microsoft.com/office/drawing/2014/main" id="{5E783096-4E91-4A10-9C64-941E1ED6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3" descr="bluline[1]">
            <a:extLst>
              <a:ext uri="{FF2B5EF4-FFF2-40B4-BE49-F238E27FC236}">
                <a16:creationId xmlns:a16="http://schemas.microsoft.com/office/drawing/2014/main" id="{85F24CB3-BBBD-4FA8-AFB0-30D36309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  <a:prstGeom prst="rect">
            <a:avLst/>
          </a:prstGeom>
        </p:spPr>
      </p:pic>
      <p:sp>
        <p:nvSpPr>
          <p:cNvPr id="19" name="AutoShape 18">
            <a:extLst>
              <a:ext uri="{FF2B5EF4-FFF2-40B4-BE49-F238E27FC236}">
                <a16:creationId xmlns:a16="http://schemas.microsoft.com/office/drawing/2014/main" id="{679E279A-000F-4F3E-8476-C7A4ADB8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AC26883-17A1-4289-B32E-E759A5DDE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A0984C20-AC8D-465F-AAE8-FBF1F4B46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6ED42263-6704-46CE-A16F-F22A81F1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id="{B858985B-2513-42AA-AEDE-63C081D06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id="{95422BE0-1A89-466F-A1EB-8D5013B31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4FA08BD2-C69E-4D64-866B-6A823C80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DDD483D-83BE-446C-9D24-0FD39C71A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39CFDDDD-BDDC-4C56-ABC8-9373F586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FCFDEFB2-F81C-46DF-9993-FD043694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id="{2C655786-7507-4059-9C8B-0CB417AB5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id="{17D22175-DB0F-45FE-B947-27D1125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id="{8B2668AD-FA90-48AD-8C88-B226126B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id="{8CCD6A5B-8923-4D59-8BFB-AA7197176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3" name="Line 48">
            <a:extLst>
              <a:ext uri="{FF2B5EF4-FFF2-40B4-BE49-F238E27FC236}">
                <a16:creationId xmlns:a16="http://schemas.microsoft.com/office/drawing/2014/main" id="{ECA79F02-BE68-48EF-8CA1-17D5A343F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4" name="Line 49">
            <a:extLst>
              <a:ext uri="{FF2B5EF4-FFF2-40B4-BE49-F238E27FC236}">
                <a16:creationId xmlns:a16="http://schemas.microsoft.com/office/drawing/2014/main" id="{D9640398-35ED-4A82-819E-140DA299A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5" name="Line 50">
            <a:extLst>
              <a:ext uri="{FF2B5EF4-FFF2-40B4-BE49-F238E27FC236}">
                <a16:creationId xmlns:a16="http://schemas.microsoft.com/office/drawing/2014/main" id="{FF8CE999-545C-4049-8B71-08697EFAD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6" name="Line 51">
            <a:extLst>
              <a:ext uri="{FF2B5EF4-FFF2-40B4-BE49-F238E27FC236}">
                <a16:creationId xmlns:a16="http://schemas.microsoft.com/office/drawing/2014/main" id="{9A836DD2-B24C-4537-A6FF-1F34A146A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7" name="Line 52">
            <a:extLst>
              <a:ext uri="{FF2B5EF4-FFF2-40B4-BE49-F238E27FC236}">
                <a16:creationId xmlns:a16="http://schemas.microsoft.com/office/drawing/2014/main" id="{B568E05D-1B15-42A0-8B07-8EECD5327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8" name="Line 53">
            <a:extLst>
              <a:ext uri="{FF2B5EF4-FFF2-40B4-BE49-F238E27FC236}">
                <a16:creationId xmlns:a16="http://schemas.microsoft.com/office/drawing/2014/main" id="{FF7783DE-D39B-4245-99A6-C8476242B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9" name="Line 54">
            <a:extLst>
              <a:ext uri="{FF2B5EF4-FFF2-40B4-BE49-F238E27FC236}">
                <a16:creationId xmlns:a16="http://schemas.microsoft.com/office/drawing/2014/main" id="{B3DCEAB2-413D-48C5-8287-AF2C1079F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40" name="AutoShape 76">
            <a:extLst>
              <a:ext uri="{FF2B5EF4-FFF2-40B4-BE49-F238E27FC236}">
                <a16:creationId xmlns:a16="http://schemas.microsoft.com/office/drawing/2014/main" id="{8EEC0604-332F-46A8-9134-BC36A8F3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1" name="AutoShape 77">
            <a:extLst>
              <a:ext uri="{FF2B5EF4-FFF2-40B4-BE49-F238E27FC236}">
                <a16:creationId xmlns:a16="http://schemas.microsoft.com/office/drawing/2014/main" id="{9ADFE5DF-5092-43A0-AAD6-4C05E051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2" name="AutoShape 78">
            <a:extLst>
              <a:ext uri="{FF2B5EF4-FFF2-40B4-BE49-F238E27FC236}">
                <a16:creationId xmlns:a16="http://schemas.microsoft.com/office/drawing/2014/main" id="{70457D22-5BB5-4C26-8E00-7418CF6C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3" name="AutoShape 79">
            <a:extLst>
              <a:ext uri="{FF2B5EF4-FFF2-40B4-BE49-F238E27FC236}">
                <a16:creationId xmlns:a16="http://schemas.microsoft.com/office/drawing/2014/main" id="{F1FAA05B-A419-4D38-85C9-10ADEEF6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240" y="4164088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4" name="AutoShape 80">
            <a:extLst>
              <a:ext uri="{FF2B5EF4-FFF2-40B4-BE49-F238E27FC236}">
                <a16:creationId xmlns:a16="http://schemas.microsoft.com/office/drawing/2014/main" id="{59E9125F-F7FF-4095-BB6B-2BA4AB99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5" name="AutoShape 81">
            <a:extLst>
              <a:ext uri="{FF2B5EF4-FFF2-40B4-BE49-F238E27FC236}">
                <a16:creationId xmlns:a16="http://schemas.microsoft.com/office/drawing/2014/main" id="{A6E3AF29-1072-49D2-9B0A-09ADECA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6" name="AutoShape 82">
            <a:extLst>
              <a:ext uri="{FF2B5EF4-FFF2-40B4-BE49-F238E27FC236}">
                <a16:creationId xmlns:a16="http://schemas.microsoft.com/office/drawing/2014/main" id="{00574853-9A2D-4947-9493-CEE566B0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7" name="AutoShape 83">
            <a:extLst>
              <a:ext uri="{FF2B5EF4-FFF2-40B4-BE49-F238E27FC236}">
                <a16:creationId xmlns:a16="http://schemas.microsoft.com/office/drawing/2014/main" id="{501B128A-E431-465B-BD9E-1D461DEBE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8" name="Oval 84">
            <a:extLst>
              <a:ext uri="{FF2B5EF4-FFF2-40B4-BE49-F238E27FC236}">
                <a16:creationId xmlns:a16="http://schemas.microsoft.com/office/drawing/2014/main" id="{4E076319-DA2F-488E-B353-D3014E0D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49" name="Oval 85">
            <a:extLst>
              <a:ext uri="{FF2B5EF4-FFF2-40B4-BE49-F238E27FC236}">
                <a16:creationId xmlns:a16="http://schemas.microsoft.com/office/drawing/2014/main" id="{ECEC7801-B95E-4AAB-BAAF-738E55722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0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0" name="Oval 86">
            <a:extLst>
              <a:ext uri="{FF2B5EF4-FFF2-40B4-BE49-F238E27FC236}">
                <a16:creationId xmlns:a16="http://schemas.microsoft.com/office/drawing/2014/main" id="{3C29358A-0099-4DAB-9B69-ED72DBFA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6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1" name="Oval 87">
            <a:extLst>
              <a:ext uri="{FF2B5EF4-FFF2-40B4-BE49-F238E27FC236}">
                <a16:creationId xmlns:a16="http://schemas.microsoft.com/office/drawing/2014/main" id="{7D8CFAD4-3EB7-44A5-B0AD-4F989127F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31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2" name="Oval 88">
            <a:extLst>
              <a:ext uri="{FF2B5EF4-FFF2-40B4-BE49-F238E27FC236}">
                <a16:creationId xmlns:a16="http://schemas.microsoft.com/office/drawing/2014/main" id="{6B4CD489-C4D9-4690-8C00-87F30838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95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3" name="Oval 89">
            <a:extLst>
              <a:ext uri="{FF2B5EF4-FFF2-40B4-BE49-F238E27FC236}">
                <a16:creationId xmlns:a16="http://schemas.microsoft.com/office/drawing/2014/main" id="{439E4794-4079-463C-895B-65C4EB710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59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4" name="Oval 90">
            <a:extLst>
              <a:ext uri="{FF2B5EF4-FFF2-40B4-BE49-F238E27FC236}">
                <a16:creationId xmlns:a16="http://schemas.microsoft.com/office/drawing/2014/main" id="{3BE73410-10EB-4D66-BDD4-C0151ECB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2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5" name="Oval 91">
            <a:extLst>
              <a:ext uri="{FF2B5EF4-FFF2-40B4-BE49-F238E27FC236}">
                <a16:creationId xmlns:a16="http://schemas.microsoft.com/office/drawing/2014/main" id="{43E8D137-55BB-483A-9BD1-7554DCB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6" name="AutoShape 97">
            <a:extLst>
              <a:ext uri="{FF2B5EF4-FFF2-40B4-BE49-F238E27FC236}">
                <a16:creationId xmlns:a16="http://schemas.microsoft.com/office/drawing/2014/main" id="{AB1B672C-C841-41E8-AFE0-018FD7E4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id="{9BFC299C-77D3-4D7C-AF8F-6B46F05B9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8" name="AutoShape 17">
            <a:extLst>
              <a:ext uri="{FF2B5EF4-FFF2-40B4-BE49-F238E27FC236}">
                <a16:creationId xmlns:a16="http://schemas.microsoft.com/office/drawing/2014/main" id="{A45DB2DE-A32F-4EEE-94B4-8269A009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9" name="AutoShape 18">
            <a:extLst>
              <a:ext uri="{FF2B5EF4-FFF2-40B4-BE49-F238E27FC236}">
                <a16:creationId xmlns:a16="http://schemas.microsoft.com/office/drawing/2014/main" id="{962F12C0-EF58-4531-A030-57164B92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0" name="AutoShape 19">
            <a:extLst>
              <a:ext uri="{FF2B5EF4-FFF2-40B4-BE49-F238E27FC236}">
                <a16:creationId xmlns:a16="http://schemas.microsoft.com/office/drawing/2014/main" id="{D4A76A04-550B-4197-B894-82D4BD46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id="{4EFFB09F-4AB1-43F3-AB3E-37ABE07F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2" name="AutoShape 21">
            <a:extLst>
              <a:ext uri="{FF2B5EF4-FFF2-40B4-BE49-F238E27FC236}">
                <a16:creationId xmlns:a16="http://schemas.microsoft.com/office/drawing/2014/main" id="{1569D971-7884-4CF6-A5B0-A8F001AA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3" name="AutoShape 26">
            <a:extLst>
              <a:ext uri="{FF2B5EF4-FFF2-40B4-BE49-F238E27FC236}">
                <a16:creationId xmlns:a16="http://schemas.microsoft.com/office/drawing/2014/main" id="{A27C2E69-3032-4F6F-A068-60DDFF7E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4" name="AutoShape 27">
            <a:extLst>
              <a:ext uri="{FF2B5EF4-FFF2-40B4-BE49-F238E27FC236}">
                <a16:creationId xmlns:a16="http://schemas.microsoft.com/office/drawing/2014/main" id="{ED1B9213-3B84-4EDA-9F99-5AAE908F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5" name="AutoShape 28">
            <a:extLst>
              <a:ext uri="{FF2B5EF4-FFF2-40B4-BE49-F238E27FC236}">
                <a16:creationId xmlns:a16="http://schemas.microsoft.com/office/drawing/2014/main" id="{E0FC9024-B27A-4B18-AC41-55034A52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6" name="AutoShape 29">
            <a:extLst>
              <a:ext uri="{FF2B5EF4-FFF2-40B4-BE49-F238E27FC236}">
                <a16:creationId xmlns:a16="http://schemas.microsoft.com/office/drawing/2014/main" id="{1C257D90-0FE2-460F-BE0E-69E8143E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7" name="AutoShape 30">
            <a:extLst>
              <a:ext uri="{FF2B5EF4-FFF2-40B4-BE49-F238E27FC236}">
                <a16:creationId xmlns:a16="http://schemas.microsoft.com/office/drawing/2014/main" id="{F738A4F5-18DE-4DBB-A928-2D1D23A8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8" name="AutoShape 31">
            <a:extLst>
              <a:ext uri="{FF2B5EF4-FFF2-40B4-BE49-F238E27FC236}">
                <a16:creationId xmlns:a16="http://schemas.microsoft.com/office/drawing/2014/main" id="{03978B61-53A2-4B16-879F-3A8ED9A7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9" name="AutoShape 32">
            <a:extLst>
              <a:ext uri="{FF2B5EF4-FFF2-40B4-BE49-F238E27FC236}">
                <a16:creationId xmlns:a16="http://schemas.microsoft.com/office/drawing/2014/main" id="{CFE73A40-7252-403C-B985-B795FDDA0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0" name="AutoShape 33">
            <a:extLst>
              <a:ext uri="{FF2B5EF4-FFF2-40B4-BE49-F238E27FC236}">
                <a16:creationId xmlns:a16="http://schemas.microsoft.com/office/drawing/2014/main" id="{FE9B76C4-907D-4A1B-8282-8F6F4BF7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1" name="AutoShape 34">
            <a:extLst>
              <a:ext uri="{FF2B5EF4-FFF2-40B4-BE49-F238E27FC236}">
                <a16:creationId xmlns:a16="http://schemas.microsoft.com/office/drawing/2014/main" id="{A026AA5B-AC17-473B-B939-6AB0763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2" name="AutoShape 35">
            <a:extLst>
              <a:ext uri="{FF2B5EF4-FFF2-40B4-BE49-F238E27FC236}">
                <a16:creationId xmlns:a16="http://schemas.microsoft.com/office/drawing/2014/main" id="{77C8C98E-BD78-4D99-AE5D-1564FDC7D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3" name="AutoShape 36">
            <a:extLst>
              <a:ext uri="{FF2B5EF4-FFF2-40B4-BE49-F238E27FC236}">
                <a16:creationId xmlns:a16="http://schemas.microsoft.com/office/drawing/2014/main" id="{DB84A618-EFE2-4DC2-87A5-29093EF3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4" name="AutoShape 37">
            <a:extLst>
              <a:ext uri="{FF2B5EF4-FFF2-40B4-BE49-F238E27FC236}">
                <a16:creationId xmlns:a16="http://schemas.microsoft.com/office/drawing/2014/main" id="{4F4EA1AE-F242-451A-8FF2-C122F1673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5" name="AutoShape 38">
            <a:extLst>
              <a:ext uri="{FF2B5EF4-FFF2-40B4-BE49-F238E27FC236}">
                <a16:creationId xmlns:a16="http://schemas.microsoft.com/office/drawing/2014/main" id="{EAE428E2-F925-44BE-988B-F498A760B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6" name="AutoShape 39">
            <a:extLst>
              <a:ext uri="{FF2B5EF4-FFF2-40B4-BE49-F238E27FC236}">
                <a16:creationId xmlns:a16="http://schemas.microsoft.com/office/drawing/2014/main" id="{B030DF74-5AE5-46CB-86B2-38EE227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B96AD7D2-2F20-4452-ACBB-DAD95151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8" name="Line 44">
            <a:extLst>
              <a:ext uri="{FF2B5EF4-FFF2-40B4-BE49-F238E27FC236}">
                <a16:creationId xmlns:a16="http://schemas.microsoft.com/office/drawing/2014/main" id="{194E1EB2-F100-4139-8392-8F3550F46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79" name="Line 45">
            <a:extLst>
              <a:ext uri="{FF2B5EF4-FFF2-40B4-BE49-F238E27FC236}">
                <a16:creationId xmlns:a16="http://schemas.microsoft.com/office/drawing/2014/main" id="{7594BF66-72BE-4788-95B0-47401892B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80" name="Oval 55">
            <a:extLst>
              <a:ext uri="{FF2B5EF4-FFF2-40B4-BE49-F238E27FC236}">
                <a16:creationId xmlns:a16="http://schemas.microsoft.com/office/drawing/2014/main" id="{C7A0A752-1C07-4F66-8EA4-D1FA3136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1" name="Oval 56">
            <a:extLst>
              <a:ext uri="{FF2B5EF4-FFF2-40B4-BE49-F238E27FC236}">
                <a16:creationId xmlns:a16="http://schemas.microsoft.com/office/drawing/2014/main" id="{E40DEB23-45F3-4420-AC32-AF2851E78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2" name="Oval 57">
            <a:extLst>
              <a:ext uri="{FF2B5EF4-FFF2-40B4-BE49-F238E27FC236}">
                <a16:creationId xmlns:a16="http://schemas.microsoft.com/office/drawing/2014/main" id="{A26D4BB7-C2FD-4AAD-A75D-0DD98FC95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3" name="Oval 58">
            <a:extLst>
              <a:ext uri="{FF2B5EF4-FFF2-40B4-BE49-F238E27FC236}">
                <a16:creationId xmlns:a16="http://schemas.microsoft.com/office/drawing/2014/main" id="{E3C2EE9D-604C-4782-A86B-C45E550F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4" name="Oval 59">
            <a:extLst>
              <a:ext uri="{FF2B5EF4-FFF2-40B4-BE49-F238E27FC236}">
                <a16:creationId xmlns:a16="http://schemas.microsoft.com/office/drawing/2014/main" id="{061F21B3-3C62-4E21-B9A1-9AEE0A9FD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5" name="Oval 60">
            <a:extLst>
              <a:ext uri="{FF2B5EF4-FFF2-40B4-BE49-F238E27FC236}">
                <a16:creationId xmlns:a16="http://schemas.microsoft.com/office/drawing/2014/main" id="{A754B6A4-CAE2-4D31-8556-77E1D81B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6" name="Oval 61">
            <a:extLst>
              <a:ext uri="{FF2B5EF4-FFF2-40B4-BE49-F238E27FC236}">
                <a16:creationId xmlns:a16="http://schemas.microsoft.com/office/drawing/2014/main" id="{DFFD4CF0-9EE4-461C-84EE-4571CC09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7" name="Oval 62">
            <a:extLst>
              <a:ext uri="{FF2B5EF4-FFF2-40B4-BE49-F238E27FC236}">
                <a16:creationId xmlns:a16="http://schemas.microsoft.com/office/drawing/2014/main" id="{05042090-5BC8-4290-9DE7-FC0EDDC37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8" name="Oval 63">
            <a:extLst>
              <a:ext uri="{FF2B5EF4-FFF2-40B4-BE49-F238E27FC236}">
                <a16:creationId xmlns:a16="http://schemas.microsoft.com/office/drawing/2014/main" id="{0538BFD0-BD77-4517-AD9F-6855FCD01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9" name="Oval 64">
            <a:extLst>
              <a:ext uri="{FF2B5EF4-FFF2-40B4-BE49-F238E27FC236}">
                <a16:creationId xmlns:a16="http://schemas.microsoft.com/office/drawing/2014/main" id="{A32A4277-BDA3-46BD-94C1-8628AD4B1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0" name="Oval 65">
            <a:extLst>
              <a:ext uri="{FF2B5EF4-FFF2-40B4-BE49-F238E27FC236}">
                <a16:creationId xmlns:a16="http://schemas.microsoft.com/office/drawing/2014/main" id="{3157F267-1FEA-4463-9D38-CCE49E85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1" name="Oval 66">
            <a:extLst>
              <a:ext uri="{FF2B5EF4-FFF2-40B4-BE49-F238E27FC236}">
                <a16:creationId xmlns:a16="http://schemas.microsoft.com/office/drawing/2014/main" id="{C18A1547-2A28-4606-A0A9-B1BBF3FB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2" name="Oval 67">
            <a:extLst>
              <a:ext uri="{FF2B5EF4-FFF2-40B4-BE49-F238E27FC236}">
                <a16:creationId xmlns:a16="http://schemas.microsoft.com/office/drawing/2014/main" id="{6E640E8C-538A-4244-8BA9-19C1AC0D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3" name="Oval 68">
            <a:extLst>
              <a:ext uri="{FF2B5EF4-FFF2-40B4-BE49-F238E27FC236}">
                <a16:creationId xmlns:a16="http://schemas.microsoft.com/office/drawing/2014/main" id="{3955BA0D-7425-497B-B0F8-FBAEE0B8D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4" name="Oval 69">
            <a:extLst>
              <a:ext uri="{FF2B5EF4-FFF2-40B4-BE49-F238E27FC236}">
                <a16:creationId xmlns:a16="http://schemas.microsoft.com/office/drawing/2014/main" id="{3C6B9A26-84FB-492B-9CD5-188ADFC3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5" name="Oval 70">
            <a:extLst>
              <a:ext uri="{FF2B5EF4-FFF2-40B4-BE49-F238E27FC236}">
                <a16:creationId xmlns:a16="http://schemas.microsoft.com/office/drawing/2014/main" id="{C32E121F-BA15-4358-BB54-5D291E72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6" name="Oval 71">
            <a:extLst>
              <a:ext uri="{FF2B5EF4-FFF2-40B4-BE49-F238E27FC236}">
                <a16:creationId xmlns:a16="http://schemas.microsoft.com/office/drawing/2014/main" id="{62AEEEC5-BA43-4EA3-8F50-7C545250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7" name="Oval 72">
            <a:extLst>
              <a:ext uri="{FF2B5EF4-FFF2-40B4-BE49-F238E27FC236}">
                <a16:creationId xmlns:a16="http://schemas.microsoft.com/office/drawing/2014/main" id="{A939E99E-4C8C-4AB0-9428-DCCCAEBD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8" name="Oval 73">
            <a:extLst>
              <a:ext uri="{FF2B5EF4-FFF2-40B4-BE49-F238E27FC236}">
                <a16:creationId xmlns:a16="http://schemas.microsoft.com/office/drawing/2014/main" id="{D043F850-692C-42DE-927B-CD56F1B1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9" name="Oval 74">
            <a:extLst>
              <a:ext uri="{FF2B5EF4-FFF2-40B4-BE49-F238E27FC236}">
                <a16:creationId xmlns:a16="http://schemas.microsoft.com/office/drawing/2014/main" id="{5F98EF82-3CF3-4464-B9C6-58C6849B6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00" name="Oval 75">
            <a:extLst>
              <a:ext uri="{FF2B5EF4-FFF2-40B4-BE49-F238E27FC236}">
                <a16:creationId xmlns:a16="http://schemas.microsoft.com/office/drawing/2014/main" id="{BF97440F-43AA-45C7-B3BB-08BA01A9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5DADE3E8-0D2B-4EA6-A142-0FCE9D323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3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D29F66-6912-4779-BC09-C95049E71838}"/>
              </a:ext>
            </a:extLst>
          </p:cNvPr>
          <p:cNvSpPr txBox="1"/>
          <p:nvPr/>
        </p:nvSpPr>
        <p:spPr>
          <a:xfrm>
            <a:off x="0" y="0"/>
            <a:ext cx="255213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4. </a:t>
            </a:r>
            <a:r>
              <a:rPr lang="en-US" sz="3200" dirty="0" err="1">
                <a:latin typeface=".VnAvant" panose="020B7200000000000000" pitchFamily="34" charset="0"/>
              </a:rPr>
              <a:t>TËp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viÕt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C8738-4152-4E4D-A1DF-0DFCCB5FF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08" y="882927"/>
            <a:ext cx="11789983" cy="16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8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F604595-CD41-457E-B3A2-1073205162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513" y="0"/>
            <a:ext cx="89849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41E25-3678-49C1-AD13-4A3BE0F4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FF3F3-C616-4CD7-9FC8-809DD17D8284}"/>
              </a:ext>
            </a:extLst>
          </p:cNvPr>
          <p:cNvSpPr txBox="1"/>
          <p:nvPr/>
        </p:nvSpPr>
        <p:spPr>
          <a:xfrm>
            <a:off x="4221273" y="2828835"/>
            <a:ext cx="2743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7200" dirty="0" err="1">
                <a:latin typeface=".VnAvant" panose="020B7200000000000000" pitchFamily="34" charset="0"/>
              </a:rPr>
              <a:t>TiÕt</a:t>
            </a:r>
            <a:r>
              <a:rPr lang="en-US" sz="7200" dirty="0">
                <a:latin typeface=".VnAvant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58102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2C2AE-4B65-4EB2-8ADA-582844F0CE92}"/>
              </a:ext>
            </a:extLst>
          </p:cNvPr>
          <p:cNvSpPr txBox="1"/>
          <p:nvPr/>
        </p:nvSpPr>
        <p:spPr>
          <a:xfrm>
            <a:off x="112625" y="-2963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DB0318"/>
                </a:solidFill>
                <a:latin typeface=".VnAvant" panose="020B7200000000000000" pitchFamily="34" charset="0"/>
              </a:rPr>
              <a:t>3</a:t>
            </a:r>
            <a:r>
              <a:rPr lang="en-US" sz="2400" dirty="0">
                <a:latin typeface=".VnAvant" panose="020B7200000000000000" pitchFamily="34" charset="0"/>
              </a:rPr>
              <a:t>. </a:t>
            </a:r>
            <a:r>
              <a:rPr lang="en-US" sz="2400" dirty="0" err="1">
                <a:latin typeface=".VnAvant" panose="020B7200000000000000" pitchFamily="34" charset="0"/>
              </a:rPr>
              <a:t>TËp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07CE8-B212-4C04-8014-B1074E76F61B}"/>
              </a:ext>
            </a:extLst>
          </p:cNvPr>
          <p:cNvSpPr txBox="1"/>
          <p:nvPr/>
        </p:nvSpPr>
        <p:spPr>
          <a:xfrm>
            <a:off x="3422650" y="474335"/>
            <a:ext cx="534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Lµm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møt</a:t>
            </a:r>
            <a:endParaRPr lang="en-US" sz="44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FCD6B-B63C-4AE2-8367-55087146F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54" y="1669458"/>
            <a:ext cx="10483291" cy="38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36E26-9740-4112-A76B-BF6DFF33616A}"/>
              </a:ext>
            </a:extLst>
          </p:cNvPr>
          <p:cNvSpPr txBox="1"/>
          <p:nvPr/>
        </p:nvSpPr>
        <p:spPr>
          <a:xfrm>
            <a:off x="120723" y="1226076"/>
            <a:ext cx="1217729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latin typeface=".VnAvant" panose="020B7200000000000000" pitchFamily="34" charset="0"/>
              </a:rPr>
              <a:t>Thá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rñ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</a:t>
            </a:r>
            <a:r>
              <a:rPr lang="en-US" sz="4800" i="1" dirty="0" err="1">
                <a:latin typeface=".VnAvant" panose="020B7200000000000000" pitchFamily="34" charset="0"/>
              </a:rPr>
              <a:t>ứ</a:t>
            </a:r>
            <a:r>
              <a:rPr lang="en-US" sz="4400" dirty="0" err="1">
                <a:latin typeface=".VnAvant" panose="020B7200000000000000" pitchFamily="34" charset="0"/>
              </a:rPr>
              <a:t>t</a:t>
            </a:r>
            <a:r>
              <a:rPr lang="en-US" sz="4400" dirty="0">
                <a:latin typeface=".VnAvant" panose="020B7200000000000000" pitchFamily="34" charset="0"/>
              </a:rPr>
              <a:t> cµ </a:t>
            </a:r>
            <a:r>
              <a:rPr lang="en-US" sz="4400" dirty="0" err="1">
                <a:latin typeface=".VnAvant" panose="020B7200000000000000" pitchFamily="34" charset="0"/>
              </a:rPr>
              <a:t>rèt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 err="1">
                <a:latin typeface=".VnAvant" panose="020B7200000000000000" pitchFamily="34" charset="0"/>
              </a:rPr>
              <a:t>Cón</a:t>
            </a:r>
            <a:r>
              <a:rPr lang="en-US" sz="4400" dirty="0">
                <a:latin typeface=".VnAvant" panose="020B7200000000000000" pitchFamily="34" charset="0"/>
              </a:rPr>
              <a:t> ®un </a:t>
            </a:r>
            <a:r>
              <a:rPr lang="en-US" sz="4400" dirty="0" err="1">
                <a:latin typeface=".VnAvant" panose="020B7200000000000000" pitchFamily="34" charset="0"/>
              </a:rPr>
              <a:t>bÕp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löa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ngïn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ngôt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Thá</a:t>
            </a:r>
            <a:r>
              <a:rPr lang="en-US" sz="4400" dirty="0">
                <a:latin typeface=".VnAvant" panose="020B7200000000000000" pitchFamily="34" charset="0"/>
              </a:rPr>
              <a:t> la :</a:t>
            </a:r>
          </a:p>
          <a:p>
            <a:pPr marL="571500" indent="-571500" algn="l">
              <a:buFontTx/>
              <a:buChar char="-"/>
            </a:pPr>
            <a:r>
              <a:rPr lang="en-US" sz="4400" dirty="0" err="1">
                <a:latin typeface=".VnAvant" panose="020B7200000000000000" pitchFamily="34" charset="0"/>
              </a:rPr>
              <a:t>Löa</a:t>
            </a:r>
            <a:r>
              <a:rPr lang="en-US" sz="4400" dirty="0">
                <a:latin typeface=".VnAvant" panose="020B7200000000000000" pitchFamily="34" charset="0"/>
              </a:rPr>
              <a:t> to </a:t>
            </a:r>
            <a:r>
              <a:rPr lang="en-US" sz="4400" dirty="0" err="1">
                <a:latin typeface=".VnAvant" panose="020B7200000000000000" pitchFamily="34" charset="0"/>
              </a:rPr>
              <a:t>qu</a:t>
            </a:r>
            <a:r>
              <a:rPr lang="en-US" sz="4400" dirty="0">
                <a:latin typeface=".VnAvant" panose="020B7200000000000000" pitchFamily="34" charset="0"/>
              </a:rPr>
              <a:t>¸! </a:t>
            </a:r>
            <a:r>
              <a:rPr lang="en-US" sz="4400" dirty="0" err="1">
                <a:latin typeface=".VnAvant" panose="020B7200000000000000" pitchFamily="34" charset="0"/>
              </a:rPr>
              <a:t>Rót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bít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löa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!</a:t>
            </a:r>
          </a:p>
          <a:p>
            <a:pPr marL="571500" indent="-571500" algn="l">
              <a:buFontTx/>
              <a:buChar char="-"/>
            </a:pPr>
            <a:r>
              <a:rPr lang="en-US" sz="4400" dirty="0">
                <a:latin typeface=".VnAvant" panose="020B7200000000000000" pitchFamily="34" charset="0"/>
              </a:rPr>
              <a:t>B¹n la to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tí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sî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qu</a:t>
            </a:r>
            <a:r>
              <a:rPr lang="en-US" sz="4400" dirty="0">
                <a:latin typeface=".VnAvant" panose="020B7200000000000000" pitchFamily="34" charset="0"/>
              </a:rPr>
              <a:t>¸. – </a:t>
            </a:r>
            <a:r>
              <a:rPr lang="en-US" sz="4400" dirty="0" err="1">
                <a:latin typeface=".VnAvant" panose="020B7200000000000000" pitchFamily="34" charset="0"/>
              </a:rPr>
              <a:t>Cón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phµn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nµn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 err="1">
                <a:latin typeface=".VnAvant" panose="020B7200000000000000" pitchFamily="34" charset="0"/>
              </a:rPr>
              <a:t>Thá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nhÑ</a:t>
            </a:r>
            <a:r>
              <a:rPr lang="en-US" sz="4400" dirty="0">
                <a:latin typeface=".VnAvant" panose="020B7200000000000000" pitchFamily="34" charset="0"/>
              </a:rPr>
              <a:t>:</a:t>
            </a:r>
          </a:p>
          <a:p>
            <a:pPr marL="571500" indent="-571500" algn="l">
              <a:buFontTx/>
              <a:buChar char="-"/>
            </a:pP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</a:t>
            </a:r>
            <a:r>
              <a:rPr lang="en-US" sz="4800" i="1" dirty="0" err="1">
                <a:latin typeface=".VnAvant" panose="020B7200000000000000" pitchFamily="34" charset="0"/>
              </a:rPr>
              <a:t>ứ</a:t>
            </a:r>
            <a:r>
              <a:rPr lang="en-US" sz="4400" dirty="0" err="1">
                <a:latin typeface=".VnAvant" panose="020B7200000000000000" pitchFamily="34" charset="0"/>
              </a:rPr>
              <a:t>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cÇn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löa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cón</a:t>
            </a:r>
            <a:r>
              <a:rPr lang="en-US" sz="4400" dirty="0">
                <a:latin typeface=".VnAvant" panose="020B7200000000000000" pitchFamily="34" charset="0"/>
              </a:rPr>
              <a:t> µ.</a:t>
            </a:r>
          </a:p>
          <a:p>
            <a:pPr marL="571500" indent="-571500" algn="l">
              <a:buFontTx/>
              <a:buChar char="-"/>
            </a:pPr>
            <a:r>
              <a:rPr lang="en-US" sz="4400" dirty="0" err="1">
                <a:latin typeface=".VnAvant" panose="020B7200000000000000" pitchFamily="34" charset="0"/>
              </a:rPr>
              <a:t>ThÕ</a:t>
            </a:r>
            <a:r>
              <a:rPr lang="en-US" sz="4400" dirty="0">
                <a:latin typeface=".VnAvant" panose="020B7200000000000000" pitchFamily="34" charset="0"/>
              </a:rPr>
              <a:t> µ? </a:t>
            </a:r>
            <a:r>
              <a:rPr lang="en-US" sz="4400" dirty="0" err="1">
                <a:latin typeface=".VnAvant" panose="020B7200000000000000" pitchFamily="34" charset="0"/>
              </a:rPr>
              <a:t>C¶m</a:t>
            </a:r>
            <a:r>
              <a:rPr lang="en-US" sz="4400" dirty="0">
                <a:latin typeface=".VnAvant" panose="020B7200000000000000" pitchFamily="34" charset="0"/>
              </a:rPr>
              <a:t> ¬n </a:t>
            </a:r>
            <a:r>
              <a:rPr lang="en-US" sz="4400" dirty="0" err="1">
                <a:latin typeface=".VnAvant" panose="020B7200000000000000" pitchFamily="34" charset="0"/>
              </a:rPr>
              <a:t>Thá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nhÐ</a:t>
            </a:r>
            <a:r>
              <a:rPr lang="en-US" sz="4400" dirty="0">
                <a:latin typeface=".VnAvant" panose="020B7200000000000000" pitchFamily="34" charset="0"/>
              </a:rPr>
              <a:t>.	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A21C2-0A4B-4A2C-96B2-7873D7116FE8}"/>
              </a:ext>
            </a:extLst>
          </p:cNvPr>
          <p:cNvSpPr txBox="1"/>
          <p:nvPr/>
        </p:nvSpPr>
        <p:spPr>
          <a:xfrm>
            <a:off x="2653456" y="148647"/>
            <a:ext cx="534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Lµm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mứt</a:t>
            </a:r>
            <a:endParaRPr lang="en-US" sz="44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AC04A-A6E2-4573-A165-128B20B1F854}"/>
              </a:ext>
            </a:extLst>
          </p:cNvPr>
          <p:cNvSpPr txBox="1"/>
          <p:nvPr/>
        </p:nvSpPr>
        <p:spPr>
          <a:xfrm>
            <a:off x="7318788" y="1965919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0070C0"/>
                </a:solidFill>
                <a:latin typeface=".VnAvant" panose="020B7200000000000000" pitchFamily="34" charset="0"/>
              </a:rPr>
              <a:t>ut</a:t>
            </a:r>
            <a:endParaRPr lang="en-US" sz="44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B8EF9-AD49-4E1A-9EA8-B0E8325D149D}"/>
              </a:ext>
            </a:extLst>
          </p:cNvPr>
          <p:cNvSpPr txBox="1"/>
          <p:nvPr/>
        </p:nvSpPr>
        <p:spPr>
          <a:xfrm>
            <a:off x="1800446" y="1965932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731A8-6FFF-46BD-960B-1C13292AE9AD}"/>
              </a:ext>
            </a:extLst>
          </p:cNvPr>
          <p:cNvSpPr txBox="1"/>
          <p:nvPr/>
        </p:nvSpPr>
        <p:spPr>
          <a:xfrm>
            <a:off x="5770277" y="1965932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76983-C206-4B14-981F-6E1709C44EA1}"/>
              </a:ext>
            </a:extLst>
          </p:cNvPr>
          <p:cNvSpPr txBox="1"/>
          <p:nvPr/>
        </p:nvSpPr>
        <p:spPr>
          <a:xfrm>
            <a:off x="4300380" y="2640650"/>
            <a:ext cx="718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.VnAvant" panose="020B7200000000000000" pitchFamily="34" charset="0"/>
              </a:rPr>
              <a:t>ut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­</a:t>
            </a:r>
            <a:endParaRPr lang="en-US" sz="4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E0EE39-0D26-499B-9366-44A965A58102}"/>
              </a:ext>
            </a:extLst>
          </p:cNvPr>
          <p:cNvSpPr txBox="1"/>
          <p:nvPr/>
        </p:nvSpPr>
        <p:spPr>
          <a:xfrm>
            <a:off x="7180809" y="4683034"/>
            <a:ext cx="872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A37492-A681-431C-99C0-2550DAAF38C6}"/>
              </a:ext>
            </a:extLst>
          </p:cNvPr>
          <p:cNvSpPr txBox="1"/>
          <p:nvPr/>
        </p:nvSpPr>
        <p:spPr>
          <a:xfrm>
            <a:off x="8431972" y="3299763"/>
            <a:ext cx="872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56F1D-A6E6-4AD7-A5D9-5A5CCBD81905}"/>
              </a:ext>
            </a:extLst>
          </p:cNvPr>
          <p:cNvSpPr txBox="1"/>
          <p:nvPr/>
        </p:nvSpPr>
        <p:spPr>
          <a:xfrm>
            <a:off x="2246183" y="1264482"/>
            <a:ext cx="872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BD25B7-98FE-430A-961D-D7A93C254CDB}"/>
              </a:ext>
            </a:extLst>
          </p:cNvPr>
          <p:cNvSpPr txBox="1"/>
          <p:nvPr/>
        </p:nvSpPr>
        <p:spPr>
          <a:xfrm>
            <a:off x="572276" y="1965931"/>
            <a:ext cx="872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C92FB5-364E-472F-835D-D25A18DE9446}"/>
              </a:ext>
            </a:extLst>
          </p:cNvPr>
          <p:cNvSpPr txBox="1"/>
          <p:nvPr/>
        </p:nvSpPr>
        <p:spPr>
          <a:xfrm>
            <a:off x="5851682" y="82387"/>
            <a:ext cx="817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400" b="1" dirty="0" err="1">
                <a:solidFill>
                  <a:srgbClr val="006600"/>
                </a:solidFill>
                <a:latin typeface=".VnAvant" panose="020B7200000000000000" pitchFamily="34" charset="0"/>
              </a:rPr>
              <a:t>ư</a:t>
            </a:r>
            <a:r>
              <a:rPr lang="en-US" sz="4800" b="1" dirty="0" err="1">
                <a:solidFill>
                  <a:srgbClr val="006600"/>
                </a:solidFill>
                <a:latin typeface=".VnAvant" panose="020B7200000000000000" pitchFamily="34" charset="0"/>
              </a:rPr>
              <a:t>t</a:t>
            </a:r>
            <a:endParaRPr lang="en-US" sz="48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2C2B2-AA23-4CFB-BCDD-1E52894C36D8}"/>
              </a:ext>
            </a:extLst>
          </p:cNvPr>
          <p:cNvSpPr txBox="1"/>
          <p:nvPr/>
        </p:nvSpPr>
        <p:spPr>
          <a:xfrm>
            <a:off x="4758223" y="1240473"/>
            <a:ext cx="756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800" i="1" dirty="0" err="1">
                <a:solidFill>
                  <a:srgbClr val="006600"/>
                </a:solidFill>
                <a:latin typeface=".VnAvant" panose="020B7200000000000000" pitchFamily="34" charset="0"/>
              </a:rPr>
              <a:t>ư</a:t>
            </a:r>
            <a:r>
              <a:rPr lang="en-US" sz="4800" dirty="0" err="1">
                <a:solidFill>
                  <a:srgbClr val="006600"/>
                </a:solidFill>
                <a:latin typeface=".VnAvant" panose="020B7200000000000000" pitchFamily="34" charset="0"/>
              </a:rPr>
              <a:t>t</a:t>
            </a:r>
            <a:endParaRPr lang="en-US" sz="4800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2BAC85-1F2C-494B-8D15-BA44C1CC256D}"/>
              </a:ext>
            </a:extLst>
          </p:cNvPr>
          <p:cNvSpPr txBox="1"/>
          <p:nvPr/>
        </p:nvSpPr>
        <p:spPr>
          <a:xfrm>
            <a:off x="2555028" y="4671791"/>
            <a:ext cx="708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i="1" dirty="0" err="1">
                <a:solidFill>
                  <a:srgbClr val="006600"/>
                </a:solidFill>
                <a:latin typeface=".VnAvant" panose="020B7200000000000000" pitchFamily="34" charset="0"/>
              </a:rPr>
              <a:t>ư</a:t>
            </a:r>
            <a:r>
              <a:rPr lang="en-US" sz="4400" dirty="0" err="1">
                <a:solidFill>
                  <a:srgbClr val="006600"/>
                </a:solidFill>
                <a:latin typeface=".VnAvant" panose="020B7200000000000000" pitchFamily="34" charset="0"/>
              </a:rPr>
              <a:t>t</a:t>
            </a:r>
            <a:endParaRPr lang="en-US" sz="4400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8" grpId="0"/>
      <p:bldP spid="14" grpId="0"/>
      <p:bldP spid="15" grpId="0"/>
      <p:bldP spid="16" grpId="0"/>
      <p:bldP spid="17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DC9BA4F5-FB82-49C5-8441-CF784A4CE10F}"/>
              </a:ext>
            </a:extLst>
          </p:cNvPr>
          <p:cNvSpPr/>
          <p:nvPr/>
        </p:nvSpPr>
        <p:spPr>
          <a:xfrm>
            <a:off x="4240696" y="251790"/>
            <a:ext cx="3710608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Luyện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ngữ</a:t>
            </a:r>
            <a:endParaRPr lang="en-US" sz="36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669235" y="1547191"/>
            <a:ext cx="111450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err="1">
                <a:latin typeface=".VnAvant" panose="020B7200000000000000" pitchFamily="34" charset="0"/>
              </a:rPr>
              <a:t>lµm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møt</a:t>
            </a:r>
            <a:r>
              <a:rPr lang="en-US" sz="6600" dirty="0">
                <a:latin typeface=".VnAvant" panose="020B7200000000000000" pitchFamily="34" charset="0"/>
              </a:rPr>
              <a:t>, ®un </a:t>
            </a:r>
            <a:r>
              <a:rPr lang="en-US" sz="6600" dirty="0" err="1">
                <a:latin typeface=".VnAvant" panose="020B7200000000000000" pitchFamily="34" charset="0"/>
              </a:rPr>
              <a:t>bÕp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löa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ngïn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ngôt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rót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bít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löa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phµn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nµn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nhá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nhÑ</a:t>
            </a:r>
            <a:r>
              <a:rPr lang="en-US" sz="6600" dirty="0">
                <a:latin typeface=".VnAvant" panose="020B7200000000000000" pitchFamily="34" charset="0"/>
              </a:rPr>
              <a:t>.</a:t>
            </a:r>
            <a:endParaRPr lang="vi-VN" sz="6600" dirty="0" err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8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7A2333F-3692-47DC-98C4-FD7B7CD714FD}"/>
              </a:ext>
            </a:extLst>
          </p:cNvPr>
          <p:cNvSpPr/>
          <p:nvPr/>
        </p:nvSpPr>
        <p:spPr>
          <a:xfrm>
            <a:off x="3969026" y="0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c©u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D50A6-451C-4BBD-ACC2-FDCB438C01D9}"/>
              </a:ext>
            </a:extLst>
          </p:cNvPr>
          <p:cNvSpPr txBox="1"/>
          <p:nvPr/>
        </p:nvSpPr>
        <p:spPr>
          <a:xfrm>
            <a:off x="3422649" y="940904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Lµm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møt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EBB31-E14B-465B-9B34-55FAEF1CEF55}"/>
              </a:ext>
            </a:extLst>
          </p:cNvPr>
          <p:cNvSpPr txBox="1"/>
          <p:nvPr/>
        </p:nvSpPr>
        <p:spPr>
          <a:xfrm>
            <a:off x="304802" y="1857392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E75E2-95AE-479B-A2EF-1F83333A6F96}"/>
              </a:ext>
            </a:extLst>
          </p:cNvPr>
          <p:cNvSpPr txBox="1"/>
          <p:nvPr/>
        </p:nvSpPr>
        <p:spPr>
          <a:xfrm>
            <a:off x="555716" y="1736034"/>
            <a:ext cx="11423372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rñ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000" dirty="0" err="1">
                <a:latin typeface=".VnAvant" panose="020B7200000000000000" pitchFamily="34" charset="0"/>
              </a:rPr>
              <a:t>t</a:t>
            </a:r>
            <a:r>
              <a:rPr lang="en-US" sz="4000" dirty="0">
                <a:latin typeface=".VnAvant" panose="020B7200000000000000" pitchFamily="34" charset="0"/>
              </a:rPr>
              <a:t> cµ </a:t>
            </a:r>
            <a:r>
              <a:rPr lang="en-US" sz="4000" dirty="0" err="1">
                <a:latin typeface=".VnAvant" panose="020B7200000000000000" pitchFamily="34" charset="0"/>
              </a:rPr>
              <a:t>rèt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®un </a:t>
            </a:r>
            <a:r>
              <a:rPr lang="en-US" sz="4000" dirty="0" err="1">
                <a:latin typeface=".VnAvant" panose="020B7200000000000000" pitchFamily="34" charset="0"/>
              </a:rPr>
              <a:t>bÕp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ngïn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ngôt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la :</a:t>
            </a:r>
          </a:p>
          <a:p>
            <a:pPr marL="571500" indent="-571500" algn="l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to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¸! </a:t>
            </a:r>
            <a:r>
              <a:rPr lang="en-US" sz="4000" dirty="0" err="1">
                <a:latin typeface=".VnAvant" panose="020B7200000000000000" pitchFamily="34" charset="0"/>
              </a:rPr>
              <a:t>Rót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!</a:t>
            </a:r>
          </a:p>
          <a:p>
            <a:pPr marL="571500" indent="-571500" algn="l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B¹n la to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tí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 –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nµn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nhÑ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marL="571500" indent="-571500" algn="l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000" dirty="0" err="1">
                <a:latin typeface=".VnAvant" panose="020B7200000000000000" pitchFamily="34" charset="0"/>
              </a:rPr>
              <a:t>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cÇn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µ.</a:t>
            </a:r>
          </a:p>
          <a:p>
            <a:pPr marL="571500" indent="-571500" algn="l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ThÕ</a:t>
            </a:r>
            <a:r>
              <a:rPr lang="en-US" sz="4000" dirty="0">
                <a:latin typeface=".VnAvant" panose="020B7200000000000000" pitchFamily="34" charset="0"/>
              </a:rPr>
              <a:t> µ? </a:t>
            </a:r>
            <a:r>
              <a:rPr lang="en-US" sz="4000" dirty="0" err="1">
                <a:latin typeface=".VnAvant" panose="020B7200000000000000" pitchFamily="34" charset="0"/>
              </a:rPr>
              <a:t>C¶m</a:t>
            </a:r>
            <a:r>
              <a:rPr lang="en-US" sz="4000" dirty="0">
                <a:latin typeface=".VnAvant" panose="020B7200000000000000" pitchFamily="34" charset="0"/>
              </a:rPr>
              <a:t> ¬n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nhÐ</a:t>
            </a:r>
            <a:r>
              <a:rPr lang="en-US" sz="4000" dirty="0">
                <a:latin typeface=".VnAvant" panose="020B7200000000000000" pitchFamily="34" charset="0"/>
              </a:rPr>
              <a:t>.	</a:t>
            </a:r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03419-710B-41CD-939F-17156B424069}"/>
              </a:ext>
            </a:extLst>
          </p:cNvPr>
          <p:cNvSpPr txBox="1"/>
          <p:nvPr/>
        </p:nvSpPr>
        <p:spPr>
          <a:xfrm>
            <a:off x="304802" y="24963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0BA4F-17E3-4162-B716-2EC91C52B246}"/>
              </a:ext>
            </a:extLst>
          </p:cNvPr>
          <p:cNvSpPr txBox="1"/>
          <p:nvPr/>
        </p:nvSpPr>
        <p:spPr>
          <a:xfrm>
            <a:off x="4001355" y="29057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55BFC-7C62-454E-98F3-97A0ED714BB2}"/>
              </a:ext>
            </a:extLst>
          </p:cNvPr>
          <p:cNvSpPr txBox="1"/>
          <p:nvPr/>
        </p:nvSpPr>
        <p:spPr>
          <a:xfrm>
            <a:off x="7697909" y="24963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5BA870-C3E8-44D3-B400-4FDDB030146D}"/>
              </a:ext>
            </a:extLst>
          </p:cNvPr>
          <p:cNvSpPr txBox="1"/>
          <p:nvPr/>
        </p:nvSpPr>
        <p:spPr>
          <a:xfrm>
            <a:off x="304802" y="367472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6EE436-ACF7-4285-8A33-B2AA2125B727}"/>
              </a:ext>
            </a:extLst>
          </p:cNvPr>
          <p:cNvSpPr txBox="1"/>
          <p:nvPr/>
        </p:nvSpPr>
        <p:spPr>
          <a:xfrm>
            <a:off x="304802" y="310678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393D81-3758-4B34-875D-724471B9E112}"/>
              </a:ext>
            </a:extLst>
          </p:cNvPr>
          <p:cNvSpPr txBox="1"/>
          <p:nvPr/>
        </p:nvSpPr>
        <p:spPr>
          <a:xfrm>
            <a:off x="7697909" y="35768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EDEA03-C64E-4B76-BBF5-78C135F9D77A}"/>
              </a:ext>
            </a:extLst>
          </p:cNvPr>
          <p:cNvSpPr txBox="1"/>
          <p:nvPr/>
        </p:nvSpPr>
        <p:spPr>
          <a:xfrm>
            <a:off x="363195" y="429119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0AA938-C93F-4DA2-87D4-D08ABC3374DB}"/>
              </a:ext>
            </a:extLst>
          </p:cNvPr>
          <p:cNvSpPr txBox="1"/>
          <p:nvPr/>
        </p:nvSpPr>
        <p:spPr>
          <a:xfrm>
            <a:off x="329423" y="50173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C86D4B-BD0E-4C94-AB0D-039CE7392955}"/>
              </a:ext>
            </a:extLst>
          </p:cNvPr>
          <p:cNvSpPr txBox="1"/>
          <p:nvPr/>
        </p:nvSpPr>
        <p:spPr>
          <a:xfrm>
            <a:off x="166747" y="56564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E5FF72-F26A-4A93-92A4-DC21D9657883}"/>
              </a:ext>
            </a:extLst>
          </p:cNvPr>
          <p:cNvSpPr txBox="1"/>
          <p:nvPr/>
        </p:nvSpPr>
        <p:spPr>
          <a:xfrm>
            <a:off x="2716083" y="5394873"/>
            <a:ext cx="56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243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2" grpId="0"/>
      <p:bldP spid="14" grpId="0"/>
      <p:bldP spid="18" grpId="0"/>
      <p:bldP spid="22" grpId="0"/>
      <p:bldP spid="24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3F25DD-84A2-407F-8C2B-A6F451CCF3BA}"/>
              </a:ext>
            </a:extLst>
          </p:cNvPr>
          <p:cNvSpPr txBox="1"/>
          <p:nvPr/>
        </p:nvSpPr>
        <p:spPr>
          <a:xfrm>
            <a:off x="3421643" y="208864"/>
            <a:ext cx="533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Lµm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møt</a:t>
            </a:r>
            <a:endParaRPr lang="en-US" sz="4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8BDEB-3A81-4A0C-AD62-7377F63E9878}"/>
              </a:ext>
            </a:extLst>
          </p:cNvPr>
          <p:cNvSpPr txBox="1"/>
          <p:nvPr/>
        </p:nvSpPr>
        <p:spPr>
          <a:xfrm>
            <a:off x="2464903" y="2529893"/>
            <a:ext cx="77127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dirty="0" err="1">
                <a:latin typeface=".VnAvant" panose="020B7200000000000000" pitchFamily="34" charset="0"/>
              </a:rPr>
              <a:t>Thá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rñ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400" dirty="0" err="1">
                <a:latin typeface=".VnAvant" panose="020B7200000000000000" pitchFamily="34" charset="0"/>
              </a:rPr>
              <a:t>t</a:t>
            </a:r>
            <a:r>
              <a:rPr lang="en-US" sz="4400" dirty="0">
                <a:latin typeface=".VnAvant" panose="020B7200000000000000" pitchFamily="34" charset="0"/>
              </a:rPr>
              <a:t> cµ </a:t>
            </a:r>
            <a:r>
              <a:rPr lang="en-US" sz="4400" dirty="0" err="1">
                <a:latin typeface=".VnAvant" panose="020B7200000000000000" pitchFamily="34" charset="0"/>
              </a:rPr>
              <a:t>rèt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DFA75-1949-4DEB-A5CC-D14A87744934}"/>
              </a:ext>
            </a:extLst>
          </p:cNvPr>
          <p:cNvSpPr txBox="1"/>
          <p:nvPr/>
        </p:nvSpPr>
        <p:spPr>
          <a:xfrm>
            <a:off x="2034207" y="2659559"/>
            <a:ext cx="85741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Cón</a:t>
            </a:r>
            <a:r>
              <a:rPr lang="en-US" sz="4400" dirty="0">
                <a:latin typeface=".VnAvant" panose="020B7200000000000000" pitchFamily="34" charset="0"/>
              </a:rPr>
              <a:t> ®un </a:t>
            </a:r>
            <a:r>
              <a:rPr lang="en-US" sz="4400" dirty="0" err="1">
                <a:latin typeface=".VnAvant" panose="020B7200000000000000" pitchFamily="34" charset="0"/>
              </a:rPr>
              <a:t>bÕp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löa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ngïn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ngôt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8575C-EC19-4249-B1E1-D98690ADD959}"/>
              </a:ext>
            </a:extLst>
          </p:cNvPr>
          <p:cNvSpPr txBox="1"/>
          <p:nvPr/>
        </p:nvSpPr>
        <p:spPr>
          <a:xfrm>
            <a:off x="2178378" y="2191338"/>
            <a:ext cx="82858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dirty="0" err="1">
                <a:latin typeface=".VnAvant" panose="020B7200000000000000" pitchFamily="34" charset="0"/>
              </a:rPr>
              <a:t>Thá</a:t>
            </a:r>
            <a:r>
              <a:rPr lang="en-US" sz="4400" dirty="0">
                <a:latin typeface=".VnAvant" panose="020B7200000000000000" pitchFamily="34" charset="0"/>
              </a:rPr>
              <a:t> la :</a:t>
            </a:r>
          </a:p>
          <a:p>
            <a:pPr marL="571500" indent="-571500" algn="l">
              <a:buFontTx/>
              <a:buChar char="-"/>
            </a:pPr>
            <a:r>
              <a:rPr lang="en-US" sz="4400" dirty="0" err="1">
                <a:latin typeface=".VnAvant" panose="020B7200000000000000" pitchFamily="34" charset="0"/>
              </a:rPr>
              <a:t>Löa</a:t>
            </a:r>
            <a:r>
              <a:rPr lang="en-US" sz="4400" dirty="0">
                <a:latin typeface=".VnAvant" panose="020B7200000000000000" pitchFamily="34" charset="0"/>
              </a:rPr>
              <a:t> to </a:t>
            </a:r>
            <a:r>
              <a:rPr lang="en-US" sz="4400" dirty="0" err="1">
                <a:latin typeface=".VnAvant" panose="020B7200000000000000" pitchFamily="34" charset="0"/>
              </a:rPr>
              <a:t>qu</a:t>
            </a:r>
            <a:r>
              <a:rPr lang="en-US" sz="4400" dirty="0">
                <a:latin typeface=".VnAvant" panose="020B7200000000000000" pitchFamily="34" charset="0"/>
              </a:rPr>
              <a:t>¸! </a:t>
            </a:r>
            <a:r>
              <a:rPr lang="en-US" sz="4400" dirty="0" err="1">
                <a:latin typeface=".VnAvant" panose="020B7200000000000000" pitchFamily="34" charset="0"/>
              </a:rPr>
              <a:t>Rót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bít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löa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3748B-16E8-4210-8130-EFEC60C40B8E}"/>
              </a:ext>
            </a:extLst>
          </p:cNvPr>
          <p:cNvSpPr txBox="1"/>
          <p:nvPr/>
        </p:nvSpPr>
        <p:spPr>
          <a:xfrm>
            <a:off x="0" y="2789225"/>
            <a:ext cx="123219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Tx/>
              <a:buChar char="-"/>
            </a:pPr>
            <a:r>
              <a:rPr lang="en-US" sz="4400" dirty="0">
                <a:latin typeface=".VnAvant" panose="020B7200000000000000" pitchFamily="34" charset="0"/>
              </a:rPr>
              <a:t>B¹n la to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tí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sî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qu</a:t>
            </a:r>
            <a:r>
              <a:rPr lang="en-US" sz="4400" dirty="0">
                <a:latin typeface=".VnAvant" panose="020B7200000000000000" pitchFamily="34" charset="0"/>
              </a:rPr>
              <a:t>¸. – </a:t>
            </a:r>
            <a:r>
              <a:rPr lang="en-US" sz="4400" dirty="0" err="1">
                <a:latin typeface=".VnAvant" panose="020B7200000000000000" pitchFamily="34" charset="0"/>
              </a:rPr>
              <a:t>Cón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phµn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nµn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B3FC3-90E1-4D81-BB08-C26419F17A53}"/>
              </a:ext>
            </a:extLst>
          </p:cNvPr>
          <p:cNvSpPr txBox="1"/>
          <p:nvPr/>
        </p:nvSpPr>
        <p:spPr>
          <a:xfrm>
            <a:off x="1902444" y="2450670"/>
            <a:ext cx="88376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dirty="0" err="1">
                <a:latin typeface=".VnAvant" panose="020B7200000000000000" pitchFamily="34" charset="0"/>
              </a:rPr>
              <a:t>Thá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nhÑ</a:t>
            </a:r>
            <a:r>
              <a:rPr lang="en-US" sz="4400" dirty="0">
                <a:latin typeface=".VnAvant" panose="020B7200000000000000" pitchFamily="34" charset="0"/>
              </a:rPr>
              <a:t>:</a:t>
            </a:r>
          </a:p>
          <a:p>
            <a:pPr marL="571500" indent="-571500" algn="l">
              <a:buFontTx/>
              <a:buChar char="-"/>
            </a:pP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400" dirty="0" err="1">
                <a:latin typeface=".VnAvant" panose="020B7200000000000000" pitchFamily="34" charset="0"/>
              </a:rPr>
              <a:t>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cÇn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löa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cón</a:t>
            </a:r>
            <a:r>
              <a:rPr lang="en-US" sz="4400" dirty="0">
                <a:latin typeface=".VnAvant" panose="020B7200000000000000" pitchFamily="34" charset="0"/>
              </a:rPr>
              <a:t> µ.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2EA5D-3881-4FC5-8F15-EFD70DC8F010}"/>
              </a:ext>
            </a:extLst>
          </p:cNvPr>
          <p:cNvSpPr txBox="1"/>
          <p:nvPr/>
        </p:nvSpPr>
        <p:spPr>
          <a:xfrm>
            <a:off x="2382089" y="3213557"/>
            <a:ext cx="78783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ThÕ</a:t>
            </a:r>
            <a:r>
              <a:rPr lang="en-US" sz="4400" dirty="0">
                <a:latin typeface=".VnAvant" panose="020B7200000000000000" pitchFamily="34" charset="0"/>
              </a:rPr>
              <a:t> µ? </a:t>
            </a:r>
            <a:r>
              <a:rPr lang="en-US" sz="4400" dirty="0" err="1">
                <a:latin typeface=".VnAvant" panose="020B7200000000000000" pitchFamily="34" charset="0"/>
              </a:rPr>
              <a:t>C¶m</a:t>
            </a:r>
            <a:r>
              <a:rPr lang="en-US" sz="4400" dirty="0">
                <a:latin typeface=".VnAvant" panose="020B7200000000000000" pitchFamily="34" charset="0"/>
              </a:rPr>
              <a:t> ¬n </a:t>
            </a:r>
            <a:r>
              <a:rPr lang="en-US" sz="4400" dirty="0" err="1">
                <a:latin typeface=".VnAvant" panose="020B7200000000000000" pitchFamily="34" charset="0"/>
              </a:rPr>
              <a:t>Thá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nhÐ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42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145D2B-F5CA-4FAA-B7ED-37D5DD81053C}"/>
              </a:ext>
            </a:extLst>
          </p:cNvPr>
          <p:cNvSpPr txBox="1"/>
          <p:nvPr/>
        </p:nvSpPr>
        <p:spPr>
          <a:xfrm>
            <a:off x="2096056" y="279836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Lµm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møt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1BD36-7020-49E1-824B-B9E438A64BD8}"/>
              </a:ext>
            </a:extLst>
          </p:cNvPr>
          <p:cNvSpPr txBox="1"/>
          <p:nvPr/>
        </p:nvSpPr>
        <p:spPr>
          <a:xfrm>
            <a:off x="516834" y="1345963"/>
            <a:ext cx="116751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rñ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000" dirty="0" err="1">
                <a:latin typeface=".VnAvant" panose="020B7200000000000000" pitchFamily="34" charset="0"/>
              </a:rPr>
              <a:t>t</a:t>
            </a:r>
            <a:r>
              <a:rPr lang="en-US" sz="4000" dirty="0">
                <a:latin typeface=".VnAvant" panose="020B7200000000000000" pitchFamily="34" charset="0"/>
              </a:rPr>
              <a:t> cµ </a:t>
            </a:r>
            <a:r>
              <a:rPr lang="en-US" sz="4000" dirty="0" err="1">
                <a:latin typeface=".VnAvant" panose="020B7200000000000000" pitchFamily="34" charset="0"/>
              </a:rPr>
              <a:t>rèt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®un </a:t>
            </a:r>
            <a:r>
              <a:rPr lang="en-US" sz="4000" dirty="0" err="1">
                <a:latin typeface=".VnAvant" panose="020B7200000000000000" pitchFamily="34" charset="0"/>
              </a:rPr>
              <a:t>bÕp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ngïn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ngôt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la :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to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¸! </a:t>
            </a:r>
            <a:r>
              <a:rPr lang="en-US" sz="4000" dirty="0" err="1">
                <a:latin typeface=".VnAvant" panose="020B7200000000000000" pitchFamily="34" charset="0"/>
              </a:rPr>
              <a:t>Rót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!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B¹n la to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tí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 –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nµn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nhÑ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000" dirty="0" err="1">
                <a:latin typeface=".VnAvant" panose="020B7200000000000000" pitchFamily="34" charset="0"/>
              </a:rPr>
              <a:t>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cÇn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µ.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ThÕ</a:t>
            </a:r>
            <a:r>
              <a:rPr lang="en-US" sz="4000" dirty="0">
                <a:latin typeface=".VnAvant" panose="020B7200000000000000" pitchFamily="34" charset="0"/>
              </a:rPr>
              <a:t> µ? </a:t>
            </a:r>
            <a:r>
              <a:rPr lang="en-US" sz="4000" dirty="0" err="1">
                <a:latin typeface=".VnAvant" panose="020B7200000000000000" pitchFamily="34" charset="0"/>
              </a:rPr>
              <a:t>C¶m</a:t>
            </a:r>
            <a:r>
              <a:rPr lang="en-US" sz="4000" dirty="0">
                <a:latin typeface=".VnAvant" panose="020B7200000000000000" pitchFamily="34" charset="0"/>
              </a:rPr>
              <a:t> ¬n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nhÐ</a:t>
            </a:r>
            <a:r>
              <a:rPr lang="en-US" sz="4000" dirty="0">
                <a:latin typeface=".VnAvant" panose="020B7200000000000000" pitchFamily="34" charset="0"/>
              </a:rPr>
              <a:t>.	</a:t>
            </a:r>
            <a:endParaRPr lang="vi-VN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01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61A097C-7601-4E8F-A357-0540653133FC}"/>
              </a:ext>
            </a:extLst>
          </p:cNvPr>
          <p:cNvSpPr/>
          <p:nvPr/>
        </p:nvSpPr>
        <p:spPr>
          <a:xfrm>
            <a:off x="3913813" y="0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®o¹n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4DAD8-A929-44D4-BCBE-9B5109BB6184}"/>
              </a:ext>
            </a:extLst>
          </p:cNvPr>
          <p:cNvSpPr txBox="1"/>
          <p:nvPr/>
        </p:nvSpPr>
        <p:spPr>
          <a:xfrm>
            <a:off x="3422650" y="799749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Lµm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møt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24F7EE-2206-4042-A054-EF2946E4E6BB}"/>
              </a:ext>
            </a:extLst>
          </p:cNvPr>
          <p:cNvSpPr txBox="1"/>
          <p:nvPr/>
        </p:nvSpPr>
        <p:spPr>
          <a:xfrm>
            <a:off x="243537" y="1266164"/>
            <a:ext cx="11572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endParaRPr lang="vi-VN" sz="4000" dirty="0">
              <a:latin typeface=".VnAvant" panose="020B72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A6C9D3-1B46-41E9-9171-2DF19B22C1B7}"/>
              </a:ext>
            </a:extLst>
          </p:cNvPr>
          <p:cNvGrpSpPr/>
          <p:nvPr/>
        </p:nvGrpSpPr>
        <p:grpSpPr>
          <a:xfrm>
            <a:off x="7626626" y="2892257"/>
            <a:ext cx="172279" cy="463826"/>
            <a:chOff x="1789043" y="462510"/>
            <a:chExt cx="172279" cy="46382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8534D4-4E98-45DC-B0D3-BEE7933F9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3AB6E-DEBA-45F0-BB53-3ADACA2D85C4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203C43F-787E-4815-BD6A-433820844913}"/>
              </a:ext>
            </a:extLst>
          </p:cNvPr>
          <p:cNvSpPr/>
          <p:nvPr/>
        </p:nvSpPr>
        <p:spPr>
          <a:xfrm>
            <a:off x="951732" y="1507054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A0B443-0AFA-4C0C-844B-9679B1973567}"/>
              </a:ext>
            </a:extLst>
          </p:cNvPr>
          <p:cNvGrpSpPr/>
          <p:nvPr/>
        </p:nvGrpSpPr>
        <p:grpSpPr>
          <a:xfrm>
            <a:off x="7246733" y="5350946"/>
            <a:ext cx="172279" cy="463826"/>
            <a:chOff x="1789043" y="462510"/>
            <a:chExt cx="172279" cy="4638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37644D-2475-44A2-A0F9-CC83246B7E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7D7432-9EEA-48D1-9DE0-AFDB770DBFB6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66D2AEF-0879-4316-A43F-B5AEA04C8169}"/>
              </a:ext>
            </a:extLst>
          </p:cNvPr>
          <p:cNvSpPr/>
          <p:nvPr/>
        </p:nvSpPr>
        <p:spPr>
          <a:xfrm>
            <a:off x="77088" y="3481322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3BB94-FBA2-4659-A248-5144A7A07B98}"/>
              </a:ext>
            </a:extLst>
          </p:cNvPr>
          <p:cNvSpPr txBox="1"/>
          <p:nvPr/>
        </p:nvSpPr>
        <p:spPr>
          <a:xfrm>
            <a:off x="516834" y="1507054"/>
            <a:ext cx="116751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rñ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000" dirty="0" err="1">
                <a:latin typeface=".VnAvant" panose="020B7200000000000000" pitchFamily="34" charset="0"/>
              </a:rPr>
              <a:t>t</a:t>
            </a:r>
            <a:r>
              <a:rPr lang="en-US" sz="4000" dirty="0">
                <a:latin typeface=".VnAvant" panose="020B7200000000000000" pitchFamily="34" charset="0"/>
              </a:rPr>
              <a:t> cµ </a:t>
            </a:r>
            <a:r>
              <a:rPr lang="en-US" sz="4000" dirty="0" err="1">
                <a:latin typeface=".VnAvant" panose="020B7200000000000000" pitchFamily="34" charset="0"/>
              </a:rPr>
              <a:t>rèt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®un </a:t>
            </a:r>
            <a:r>
              <a:rPr lang="en-US" sz="4000" dirty="0" err="1">
                <a:latin typeface=".VnAvant" panose="020B7200000000000000" pitchFamily="34" charset="0"/>
              </a:rPr>
              <a:t>bÕp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ngïn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ngôt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la :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to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¸! </a:t>
            </a:r>
            <a:r>
              <a:rPr lang="en-US" sz="4000" dirty="0" err="1">
                <a:latin typeface=".VnAvant" panose="020B7200000000000000" pitchFamily="34" charset="0"/>
              </a:rPr>
              <a:t>Rót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!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B¹n la to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tí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 –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nµn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nhÑ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000" dirty="0" err="1">
                <a:latin typeface=".VnAvant" panose="020B7200000000000000" pitchFamily="34" charset="0"/>
              </a:rPr>
              <a:t>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cÇn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µ.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ThÕ</a:t>
            </a:r>
            <a:r>
              <a:rPr lang="en-US" sz="4000" dirty="0">
                <a:latin typeface=".VnAvant" panose="020B7200000000000000" pitchFamily="34" charset="0"/>
              </a:rPr>
              <a:t> µ? </a:t>
            </a:r>
            <a:r>
              <a:rPr lang="en-US" sz="4000" dirty="0" err="1">
                <a:latin typeface=".VnAvant" panose="020B7200000000000000" pitchFamily="34" charset="0"/>
              </a:rPr>
              <a:t>C¶m</a:t>
            </a:r>
            <a:r>
              <a:rPr lang="en-US" sz="4000" dirty="0">
                <a:latin typeface=".VnAvant" panose="020B7200000000000000" pitchFamily="34" charset="0"/>
              </a:rPr>
              <a:t> ¬n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nhÐ</a:t>
            </a:r>
            <a:r>
              <a:rPr lang="en-US" sz="4000" dirty="0">
                <a:latin typeface=".VnAvant" panose="020B7200000000000000" pitchFamily="34" charset="0"/>
              </a:rPr>
              <a:t>.	</a:t>
            </a:r>
            <a:endParaRPr lang="vi-VN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485FB37-F8D7-4CD6-8240-C497A5143A44}"/>
              </a:ext>
            </a:extLst>
          </p:cNvPr>
          <p:cNvSpPr/>
          <p:nvPr/>
        </p:nvSpPr>
        <p:spPr>
          <a:xfrm>
            <a:off x="3969026" y="0"/>
            <a:ext cx="4253948" cy="86139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cò</a:t>
            </a:r>
            <a:r>
              <a:rPr lang="en-US" sz="36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E00A0C-94B5-4210-AB00-05A4050E594C}"/>
              </a:ext>
            </a:extLst>
          </p:cNvPr>
          <p:cNvSpPr txBox="1"/>
          <p:nvPr/>
        </p:nvSpPr>
        <p:spPr>
          <a:xfrm>
            <a:off x="4484006" y="695332"/>
            <a:ext cx="29338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S¬n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vµ Hµ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9087A-653E-45B9-AAFC-C7B02EA27761}"/>
              </a:ext>
            </a:extLst>
          </p:cNvPr>
          <p:cNvSpPr txBox="1"/>
          <p:nvPr/>
        </p:nvSpPr>
        <p:spPr>
          <a:xfrm>
            <a:off x="357089" y="2186609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B4031-38FD-420C-8576-ED6D0B8028B4}"/>
              </a:ext>
            </a:extLst>
          </p:cNvPr>
          <p:cNvSpPr txBox="1"/>
          <p:nvPr/>
        </p:nvSpPr>
        <p:spPr>
          <a:xfrm>
            <a:off x="261626" y="1278834"/>
            <a:ext cx="113785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 </a:t>
            </a:r>
            <a:r>
              <a:rPr lang="en-US" sz="4000" dirty="0" err="1">
                <a:latin typeface=".VnAvant" panose="020B7200000000000000" pitchFamily="34" charset="0"/>
              </a:rPr>
              <a:t>Giê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kiÓm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tra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chÐp</a:t>
            </a:r>
            <a:r>
              <a:rPr lang="en-US" sz="4000" dirty="0">
                <a:latin typeface=".VnAvant" panose="020B7200000000000000" pitchFamily="34" charset="0"/>
              </a:rPr>
              <a:t> ®Ò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lÈm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nhÈm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Giá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8 con c¸ </a:t>
            </a:r>
            <a:r>
              <a:rPr lang="en-US" sz="4000" dirty="0" err="1">
                <a:latin typeface=".VnAvant" panose="020B7200000000000000" pitchFamily="34" charset="0"/>
              </a:rPr>
              <a:t>thên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b¬n</a:t>
            </a:r>
            <a:r>
              <a:rPr lang="en-US" sz="4000" dirty="0">
                <a:latin typeface=".VnAvant" panose="020B7200000000000000" pitchFamily="34" charset="0"/>
              </a:rPr>
              <a:t>. Cho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5 con, 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4” . Hµ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× </a:t>
            </a:r>
            <a:r>
              <a:rPr lang="en-US" sz="4000" dirty="0" err="1">
                <a:latin typeface=".VnAvant" panose="020B7200000000000000" pitchFamily="34" charset="0"/>
              </a:rPr>
              <a:t>thÇm</a:t>
            </a:r>
            <a:r>
              <a:rPr lang="en-US" sz="4000" dirty="0">
                <a:latin typeface=".VnAvant" panose="020B7200000000000000" pitchFamily="34" charset="0"/>
              </a:rPr>
              <a:t>: “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3 </a:t>
            </a:r>
            <a:r>
              <a:rPr lang="en-US" sz="4000" dirty="0" err="1">
                <a:latin typeface=".VnAvant" panose="020B7200000000000000" pitchFamily="34" charset="0"/>
              </a:rPr>
              <a:t>chø</a:t>
            </a:r>
            <a:r>
              <a:rPr lang="en-US" sz="4000" dirty="0">
                <a:latin typeface=".VnAvant" panose="020B7200000000000000" pitchFamily="34" charset="0"/>
              </a:rPr>
              <a:t>?” 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C« </a:t>
            </a:r>
            <a:r>
              <a:rPr lang="en-US" sz="4000" dirty="0" err="1">
                <a:latin typeface=".VnAvant" panose="020B7200000000000000" pitchFamily="34" charset="0"/>
              </a:rPr>
              <a:t>YÕn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bªn</a:t>
            </a:r>
            <a:r>
              <a:rPr lang="en-US" sz="4000" dirty="0">
                <a:latin typeface=".VnAvant" panose="020B7200000000000000" pitchFamily="34" charset="0"/>
              </a:rPr>
              <a:t> Hµ: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Hµ ®Ó b¹n </a:t>
            </a:r>
            <a:r>
              <a:rPr lang="en-US" sz="4000" dirty="0" err="1">
                <a:latin typeface=".VnAvant" panose="020B7200000000000000" pitchFamily="34" charset="0"/>
              </a:rPr>
              <a:t>tù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Hµ </a:t>
            </a:r>
            <a:r>
              <a:rPr lang="en-US" sz="4000" dirty="0" err="1">
                <a:latin typeface=".VnAvant" panose="020B7200000000000000" pitchFamily="34" charset="0"/>
              </a:rPr>
              <a:t>lÔ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phÐp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D¹.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S¬n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ngÉm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Em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nghÜ</a:t>
            </a:r>
            <a:r>
              <a:rPr lang="en-US" sz="4000" dirty="0">
                <a:latin typeface=".VnAvant" panose="020B7200000000000000" pitchFamily="34" charset="0"/>
              </a:rPr>
              <a:t> ra vµ n¾n </a:t>
            </a:r>
            <a:r>
              <a:rPr lang="en-US" sz="4000" dirty="0" err="1">
                <a:latin typeface=".VnAvant" panose="020B7200000000000000" pitchFamily="34" charset="0"/>
              </a:rPr>
              <a:t>nãt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viÕt</a:t>
            </a:r>
            <a:r>
              <a:rPr lang="en-US" sz="4000" dirty="0">
                <a:latin typeface=".VnAvant" panose="020B7200000000000000" pitchFamily="34" charset="0"/>
              </a:rPr>
              <a:t>: “8 – 5 = 3” 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38D94B-EF14-45DA-9874-C422427687F7}"/>
              </a:ext>
            </a:extLst>
          </p:cNvPr>
          <p:cNvSpPr/>
          <p:nvPr/>
        </p:nvSpPr>
        <p:spPr>
          <a:xfrm>
            <a:off x="251792" y="106017"/>
            <a:ext cx="503582" cy="50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B9D38-1CC7-4AD8-8DF7-141B5038444A}"/>
              </a:ext>
            </a:extLst>
          </p:cNvPr>
          <p:cNvSpPr txBox="1"/>
          <p:nvPr/>
        </p:nvSpPr>
        <p:spPr>
          <a:xfrm>
            <a:off x="755374" y="39756"/>
            <a:ext cx="938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GhÐp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óng</a:t>
            </a:r>
            <a:r>
              <a:rPr lang="en-US" sz="3600" dirty="0">
                <a:latin typeface=".VnAvant" panose="020B7200000000000000" pitchFamily="34" charset="0"/>
              </a:rPr>
              <a:t> ?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3AE92FE4-9F43-4A0D-BE69-7A24AB93F4A1}"/>
              </a:ext>
            </a:extLst>
          </p:cNvPr>
          <p:cNvSpPr/>
          <p:nvPr/>
        </p:nvSpPr>
        <p:spPr>
          <a:xfrm>
            <a:off x="251792" y="1819713"/>
            <a:ext cx="3935895" cy="646331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a)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Thá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rñ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cón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AC4114F2-B18B-44F6-9862-E7E746685ACF}"/>
              </a:ext>
            </a:extLst>
          </p:cNvPr>
          <p:cNvSpPr/>
          <p:nvPr/>
        </p:nvSpPr>
        <p:spPr>
          <a:xfrm>
            <a:off x="5744817" y="1757995"/>
            <a:ext cx="6076122" cy="769766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1) ®un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bÕp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löa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ngïn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ngôt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1F609975-1779-491B-833A-63AA9B2148E9}"/>
              </a:ext>
            </a:extLst>
          </p:cNvPr>
          <p:cNvSpPr/>
          <p:nvPr/>
        </p:nvSpPr>
        <p:spPr>
          <a:xfrm>
            <a:off x="251791" y="3154968"/>
            <a:ext cx="3935895" cy="646331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b)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Cón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B78ACB88-61B6-46CA-8738-36CF8CA87EE9}"/>
              </a:ext>
            </a:extLst>
          </p:cNvPr>
          <p:cNvSpPr/>
          <p:nvPr/>
        </p:nvSpPr>
        <p:spPr>
          <a:xfrm>
            <a:off x="251791" y="4479617"/>
            <a:ext cx="3935895" cy="646331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c)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Lµm</a:t>
            </a:r>
            <a:r>
              <a:rPr lang="en-US" sz="36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.VnAvant" panose="020B7200000000000000" pitchFamily="34" charset="0"/>
              </a:rPr>
              <a:t>møt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2ECA8886-6244-449A-8519-AB5F8DBE4100}"/>
              </a:ext>
            </a:extLst>
          </p:cNvPr>
          <p:cNvSpPr/>
          <p:nvPr/>
        </p:nvSpPr>
        <p:spPr>
          <a:xfrm>
            <a:off x="5824330" y="3001624"/>
            <a:ext cx="5996609" cy="769766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2)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cÇn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nhá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löa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2B3058C5-87A2-4C48-A635-D8AA46ED279C}"/>
              </a:ext>
            </a:extLst>
          </p:cNvPr>
          <p:cNvSpPr/>
          <p:nvPr/>
        </p:nvSpPr>
        <p:spPr>
          <a:xfrm>
            <a:off x="5744817" y="4417899"/>
            <a:ext cx="5996609" cy="769766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3)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lµm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møt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 cµ </a:t>
            </a:r>
            <a:r>
              <a:rPr lang="en-US" sz="3200" dirty="0" err="1">
                <a:solidFill>
                  <a:schemeClr val="tx1"/>
                </a:solidFill>
                <a:latin typeface=".VnAvant" panose="020B7200000000000000" pitchFamily="34" charset="0"/>
              </a:rPr>
              <a:t>rèt</a:t>
            </a:r>
            <a:r>
              <a:rPr lang="en-US" sz="3200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2468A3-E597-4521-98BC-6CD088D7C366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187687" y="2142879"/>
            <a:ext cx="1636643" cy="25351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026B1E-90FF-45CB-B3E4-69B44A0929BA}"/>
              </a:ext>
            </a:extLst>
          </p:cNvPr>
          <p:cNvCxnSpPr>
            <a:cxnSpLocks/>
          </p:cNvCxnSpPr>
          <p:nvPr/>
        </p:nvCxnSpPr>
        <p:spPr>
          <a:xfrm flipV="1">
            <a:off x="4161182" y="2378383"/>
            <a:ext cx="1802296" cy="113231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FA1E3E-90C5-44A5-B969-BB4D2447C52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187686" y="3510701"/>
            <a:ext cx="1775792" cy="12920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130D3-C947-4755-AC03-0C8CD733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665" y="0"/>
            <a:ext cx="9842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3530A-C9DC-460B-B4BB-CC31A6EE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3" descr="Mobile_SCRS (6)">
            <a:extLst>
              <a:ext uri="{FF2B5EF4-FFF2-40B4-BE49-F238E27FC236}">
                <a16:creationId xmlns:a16="http://schemas.microsoft.com/office/drawing/2014/main" id="{227000A6-2B8E-4EE8-A3C2-0234F6B16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2" y="5734052"/>
            <a:ext cx="107823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bile_SCRS (6)">
            <a:extLst>
              <a:ext uri="{FF2B5EF4-FFF2-40B4-BE49-F238E27FC236}">
                <a16:creationId xmlns:a16="http://schemas.microsoft.com/office/drawing/2014/main" id="{FE9CCD4F-9F61-40E0-B1FF-5057609B3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00" y="5618163"/>
            <a:ext cx="1190624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obile_SCRS (6)">
            <a:extLst>
              <a:ext uri="{FF2B5EF4-FFF2-40B4-BE49-F238E27FC236}">
                <a16:creationId xmlns:a16="http://schemas.microsoft.com/office/drawing/2014/main" id="{82585A10-A548-4D16-9F83-3831F5937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194" y="5694363"/>
            <a:ext cx="111633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obile_SCRS (141)">
            <a:extLst>
              <a:ext uri="{FF2B5EF4-FFF2-40B4-BE49-F238E27FC236}">
                <a16:creationId xmlns:a16="http://schemas.microsoft.com/office/drawing/2014/main" id="{5ECDA928-E050-4564-8451-9EC7BD248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obile_SCRS (141)">
            <a:extLst>
              <a:ext uri="{FF2B5EF4-FFF2-40B4-BE49-F238E27FC236}">
                <a16:creationId xmlns:a16="http://schemas.microsoft.com/office/drawing/2014/main" id="{123ECBB4-2BC5-46C7-A67A-C398124EE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96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8">
            <a:extLst>
              <a:ext uri="{FF2B5EF4-FFF2-40B4-BE49-F238E27FC236}">
                <a16:creationId xmlns:a16="http://schemas.microsoft.com/office/drawing/2014/main" id="{47A09772-57C4-4B61-909E-0EDFB59DBA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640" y="3082133"/>
            <a:ext cx="8018144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Xin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thµnh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c¶m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¬n</a:t>
            </a:r>
          </a:p>
        </p:txBody>
      </p:sp>
    </p:spTree>
    <p:extLst>
      <p:ext uri="{BB962C8B-B14F-4D97-AF65-F5344CB8AC3E}">
        <p14:creationId xmlns:p14="http://schemas.microsoft.com/office/powerpoint/2010/main" val="2969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595527-E6E0-4A2C-99E7-0A9EE4B23AEE}"/>
              </a:ext>
            </a:extLst>
          </p:cNvPr>
          <p:cNvSpPr txBox="1"/>
          <p:nvPr/>
        </p:nvSpPr>
        <p:spPr>
          <a:xfrm>
            <a:off x="4492487" y="843677"/>
            <a:ext cx="658633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Bµi</a:t>
            </a:r>
            <a:r>
              <a:rPr lang="en-US" sz="4800" dirty="0">
                <a:latin typeface=".VnAvant" panose="020B7200000000000000" pitchFamily="34" charset="0"/>
              </a:rPr>
              <a:t> 72: </a:t>
            </a: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un  </a:t>
            </a:r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 ­ </a:t>
            </a:r>
            <a:r>
              <a:rPr lang="en-US" sz="13800" i="1" dirty="0" err="1">
                <a:solidFill>
                  <a:srgbClr val="FF0000"/>
                </a:solidFill>
                <a:latin typeface="VNI-Avo"/>
              </a:rPr>
              <a:t>ư</a:t>
            </a:r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115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36067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6877878" y="4584149"/>
            <a:ext cx="4837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phun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8799440" y="4584148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424612" y="4901288"/>
            <a:ext cx="287571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424612" y="3646365"/>
            <a:ext cx="1417982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u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42F104-1A54-48EE-BB52-72091F54F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677" y="1294992"/>
            <a:ext cx="3821389" cy="328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7271146" y="4584149"/>
            <a:ext cx="3679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bót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8307659" y="4584149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ut</a:t>
            </a:r>
            <a:endParaRPr lang="vi-VN" sz="8000" dirty="0" err="1">
              <a:solidFill>
                <a:srgbClr val="000099"/>
              </a:solidFill>
              <a:latin typeface="VNI-Av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424612" y="4901288"/>
            <a:ext cx="287571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ut</a:t>
            </a:r>
            <a:endParaRPr lang="vi-VN" sz="8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424612" y="3646365"/>
            <a:ext cx="1417982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u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ut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048D16-83CD-4986-BEED-4FD5B3895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438" y="1294992"/>
            <a:ext cx="3250847" cy="285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DBDF5E-F79B-4660-BBD4-66662DEC9356}"/>
              </a:ext>
            </a:extLst>
          </p:cNvPr>
          <p:cNvSpPr txBox="1"/>
          <p:nvPr/>
        </p:nvSpPr>
        <p:spPr>
          <a:xfrm>
            <a:off x="7271146" y="4584149"/>
            <a:ext cx="3679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atin typeface=".VnAvant" panose="020B7200000000000000" pitchFamily="34" charset="0"/>
              </a:rPr>
              <a:t>m</a:t>
            </a:r>
            <a:r>
              <a:rPr lang="en-US" sz="9600" i="1" dirty="0" err="1">
                <a:latin typeface=".VnAvant" panose="020B7200000000000000" pitchFamily="34" charset="0"/>
              </a:rPr>
              <a:t>ứ</a:t>
            </a:r>
            <a:r>
              <a:rPr lang="en-US" sz="8800" dirty="0" err="1">
                <a:latin typeface=".VnAvant" panose="020B7200000000000000" pitchFamily="34" charset="0"/>
              </a:rPr>
              <a:t>t</a:t>
            </a:r>
            <a:endParaRPr lang="vi-VN" sz="8800" dirty="0" err="1"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6DBA9-8007-47F0-9F7D-CC7A82BC0BE6}"/>
              </a:ext>
            </a:extLst>
          </p:cNvPr>
          <p:cNvSpPr txBox="1"/>
          <p:nvPr/>
        </p:nvSpPr>
        <p:spPr>
          <a:xfrm>
            <a:off x="8488014" y="4584149"/>
            <a:ext cx="2292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i="1" dirty="0" err="1">
                <a:solidFill>
                  <a:srgbClr val="006600"/>
                </a:solidFill>
                <a:latin typeface=".VnAvant" panose="020B7200000000000000" pitchFamily="34" charset="0"/>
              </a:rPr>
              <a:t>ư</a:t>
            </a:r>
            <a:r>
              <a:rPr lang="en-US" sz="8800" dirty="0" err="1">
                <a:solidFill>
                  <a:srgbClr val="006600"/>
                </a:solidFill>
                <a:latin typeface=".VnAvant" panose="020B7200000000000000" pitchFamily="34" charset="0"/>
              </a:rPr>
              <a:t>t</a:t>
            </a:r>
            <a:endParaRPr lang="vi-VN" sz="8800" dirty="0" err="1">
              <a:solidFill>
                <a:srgbClr val="006600"/>
              </a:solidFill>
              <a:latin typeface="VNI-Av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258668-B41B-4CD0-A569-1759A32583A6}"/>
              </a:ext>
            </a:extLst>
          </p:cNvPr>
          <p:cNvSpPr/>
          <p:nvPr/>
        </p:nvSpPr>
        <p:spPr>
          <a:xfrm>
            <a:off x="1424612" y="4901288"/>
            <a:ext cx="287571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i="1" dirty="0" err="1">
                <a:solidFill>
                  <a:srgbClr val="006600"/>
                </a:solidFill>
                <a:latin typeface=".VnAvant" panose="020B7200000000000000" pitchFamily="34" charset="0"/>
              </a:rPr>
              <a:t>ư</a:t>
            </a:r>
            <a:r>
              <a:rPr lang="en-US" sz="8800" dirty="0" err="1">
                <a:solidFill>
                  <a:srgbClr val="006600"/>
                </a:solidFill>
                <a:latin typeface=".VnAvant" panose="020B7200000000000000" pitchFamily="34" charset="0"/>
              </a:rPr>
              <a:t>t</a:t>
            </a:r>
            <a:endParaRPr lang="vi-VN" sz="8800" dirty="0" err="1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3E5D8-8EB2-48C9-8F35-2929CDA6837F}"/>
              </a:ext>
            </a:extLst>
          </p:cNvPr>
          <p:cNvSpPr/>
          <p:nvPr/>
        </p:nvSpPr>
        <p:spPr>
          <a:xfrm>
            <a:off x="1424612" y="3646365"/>
            <a:ext cx="1417982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i="1" dirty="0">
                <a:solidFill>
                  <a:schemeClr val="tx1"/>
                </a:solidFill>
                <a:latin typeface=".VnAvant" panose="020B7200000000000000" pitchFamily="34" charset="0"/>
              </a:rPr>
              <a:t>ư</a:t>
            </a:r>
            <a:endParaRPr lang="vi-VN" sz="9600" i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8EA0D-804B-44E2-AABE-7AE96261850D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vi-VN" sz="8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0BA98C-30E2-4D3B-9CF9-F0A0457A018B}"/>
              </a:ext>
            </a:extLst>
          </p:cNvPr>
          <p:cNvSpPr txBox="1"/>
          <p:nvPr/>
        </p:nvSpPr>
        <p:spPr>
          <a:xfrm>
            <a:off x="1431238" y="1294992"/>
            <a:ext cx="2875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9600" i="1" dirty="0" err="1">
                <a:solidFill>
                  <a:srgbClr val="006600"/>
                </a:solidFill>
                <a:latin typeface=".VnAvant" panose="020B7200000000000000" pitchFamily="34" charset="0"/>
              </a:rPr>
              <a:t>ư</a:t>
            </a:r>
            <a:r>
              <a:rPr lang="en-US" sz="8800" dirty="0" err="1">
                <a:solidFill>
                  <a:srgbClr val="006600"/>
                </a:solidFill>
                <a:latin typeface=".VnAvant" panose="020B7200000000000000" pitchFamily="34" charset="0"/>
              </a:rPr>
              <a:t>t</a:t>
            </a:r>
            <a:endParaRPr lang="en-US" sz="8000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1AD2DC-74E4-4002-8D57-41352E649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691" y="1294992"/>
            <a:ext cx="3368697" cy="306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9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E29AE-41D4-4C60-89E3-71004E5EF819}"/>
              </a:ext>
            </a:extLst>
          </p:cNvPr>
          <p:cNvSpPr txBox="1"/>
          <p:nvPr/>
        </p:nvSpPr>
        <p:spPr>
          <a:xfrm>
            <a:off x="373825" y="532991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FE26B-15D3-4087-B3D7-40E314CDF83F}"/>
              </a:ext>
            </a:extLst>
          </p:cNvPr>
          <p:cNvSpPr txBox="1"/>
          <p:nvPr/>
        </p:nvSpPr>
        <p:spPr>
          <a:xfrm>
            <a:off x="-1143551" y="4944529"/>
            <a:ext cx="5910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ph</a:t>
            </a:r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4FC87-A3BA-4FAD-B8FC-032FDBF5D490}"/>
              </a:ext>
            </a:extLst>
          </p:cNvPr>
          <p:cNvSpPr txBox="1"/>
          <p:nvPr/>
        </p:nvSpPr>
        <p:spPr>
          <a:xfrm>
            <a:off x="3782058" y="4944530"/>
            <a:ext cx="3679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b</a:t>
            </a:r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ót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6C8CB-200A-4714-9DC7-C7EFE21EAE58}"/>
              </a:ext>
            </a:extLst>
          </p:cNvPr>
          <p:cNvSpPr txBox="1"/>
          <p:nvPr/>
        </p:nvSpPr>
        <p:spPr>
          <a:xfrm>
            <a:off x="4091161" y="532991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ut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7E215-9BA6-4B97-8B44-BE202B6FE82A}"/>
              </a:ext>
            </a:extLst>
          </p:cNvPr>
          <p:cNvSpPr txBox="1"/>
          <p:nvPr/>
        </p:nvSpPr>
        <p:spPr>
          <a:xfrm>
            <a:off x="8161903" y="409880"/>
            <a:ext cx="287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 err="1">
                <a:solidFill>
                  <a:srgbClr val="006600"/>
                </a:solidFill>
                <a:latin typeface=".VnAvant" panose="020B7200000000000000" pitchFamily="34" charset="0"/>
              </a:rPr>
              <a:t>ư</a:t>
            </a:r>
            <a:r>
              <a:rPr lang="en-US" sz="8800" dirty="0" err="1">
                <a:solidFill>
                  <a:srgbClr val="006600"/>
                </a:solidFill>
                <a:latin typeface=".VnAvant" panose="020B7200000000000000" pitchFamily="34" charset="0"/>
              </a:rPr>
              <a:t>t</a:t>
            </a:r>
            <a:endParaRPr lang="en-US" sz="8800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AE94D-9923-486A-BB20-720003E7FE2F}"/>
              </a:ext>
            </a:extLst>
          </p:cNvPr>
          <p:cNvSpPr txBox="1"/>
          <p:nvPr/>
        </p:nvSpPr>
        <p:spPr>
          <a:xfrm>
            <a:off x="8447044" y="4821418"/>
            <a:ext cx="26052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800" dirty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8800" dirty="0" err="1">
                <a:latin typeface=".VnAvant" panose="020B7200000000000000" pitchFamily="34" charset="0"/>
              </a:rPr>
              <a:t>m</a:t>
            </a:r>
            <a:r>
              <a:rPr lang="en-US" sz="8800" i="1" dirty="0" err="1">
                <a:solidFill>
                  <a:srgbClr val="006600"/>
                </a:solidFill>
                <a:latin typeface=".VnAvant" panose="020B7200000000000000" pitchFamily="34" charset="0"/>
              </a:rPr>
              <a:t>ứ</a:t>
            </a:r>
            <a:r>
              <a:rPr lang="en-US" sz="8800" dirty="0" err="1">
                <a:solidFill>
                  <a:srgbClr val="006600"/>
                </a:solidFill>
                <a:latin typeface=".VnAvant" panose="020B7200000000000000" pitchFamily="34" charset="0"/>
              </a:rPr>
              <a:t>t</a:t>
            </a:r>
            <a:endParaRPr lang="en-US" sz="8800" dirty="0">
              <a:latin typeface=".VnAvant" panose="020B72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DE0125-DF08-47A1-8F09-FB9CFDD83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25" y="2265169"/>
            <a:ext cx="2973029" cy="25562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BAE4EE-48BF-4FF7-8F5F-D40BBD41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389" y="2265169"/>
            <a:ext cx="2875719" cy="25562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405F1C-E349-473B-80B6-6FEE9A7E5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045" y="2265169"/>
            <a:ext cx="2711286" cy="255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34904C1-4949-474E-8577-6ABF8F286DC6}"/>
              </a:ext>
            </a:extLst>
          </p:cNvPr>
          <p:cNvSpPr txBox="1"/>
          <p:nvPr/>
        </p:nvSpPr>
        <p:spPr>
          <a:xfrm>
            <a:off x="584868" y="2916411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chim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cót</a:t>
            </a:r>
            <a:endParaRPr lang="vi-VN" sz="4000" dirty="0" err="1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5CC91F-8388-4151-A61D-F3A389D8A8DB}"/>
              </a:ext>
            </a:extLst>
          </p:cNvPr>
          <p:cNvSpPr txBox="1"/>
          <p:nvPr/>
        </p:nvSpPr>
        <p:spPr>
          <a:xfrm>
            <a:off x="5109625" y="2878814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r©m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bôt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EB3867-6E67-484C-B822-3A54634C770D}"/>
              </a:ext>
            </a:extLst>
          </p:cNvPr>
          <p:cNvSpPr txBox="1"/>
          <p:nvPr/>
        </p:nvSpPr>
        <p:spPr>
          <a:xfrm>
            <a:off x="9068704" y="2878814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nøt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nÎ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6C8EA-A523-4A7E-BA36-5A3F0179A5D2}"/>
              </a:ext>
            </a:extLst>
          </p:cNvPr>
          <p:cNvSpPr txBox="1"/>
          <p:nvPr/>
        </p:nvSpPr>
        <p:spPr>
          <a:xfrm>
            <a:off x="146279" y="5885415"/>
            <a:ext cx="3572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chó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lïn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CB729F-236C-4C04-8D8B-0E216F5A516C}"/>
              </a:ext>
            </a:extLst>
          </p:cNvPr>
          <p:cNvSpPr txBox="1"/>
          <p:nvPr/>
        </p:nvSpPr>
        <p:spPr>
          <a:xfrm>
            <a:off x="8836446" y="5861901"/>
            <a:ext cx="2902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con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B90450-E933-44C6-9B88-FAA2ADB7FD09}"/>
              </a:ext>
            </a:extLst>
          </p:cNvPr>
          <p:cNvSpPr txBox="1"/>
          <p:nvPr/>
        </p:nvSpPr>
        <p:spPr>
          <a:xfrm>
            <a:off x="5019936" y="5880317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Êm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søt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F1EA89-FAE4-4912-88A3-574A9D6E1FC0}"/>
              </a:ext>
            </a:extLst>
          </p:cNvPr>
          <p:cNvSpPr txBox="1"/>
          <p:nvPr/>
        </p:nvSpPr>
        <p:spPr>
          <a:xfrm>
            <a:off x="28762" y="0"/>
            <a:ext cx="123222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un</a:t>
            </a:r>
            <a:r>
              <a:rPr lang="en-US" sz="2800" dirty="0">
                <a:latin typeface=".VnAvant" panose="020B7200000000000000" pitchFamily="34" charset="0"/>
              </a:rPr>
              <a:t>?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.VnAvant" panose="020B7200000000000000" pitchFamily="34" charset="0"/>
              </a:rPr>
              <a:t>ut</a:t>
            </a:r>
            <a:r>
              <a:rPr lang="en-US" sz="2800" dirty="0">
                <a:latin typeface=".VnAvant" panose="020B7200000000000000" pitchFamily="34" charset="0"/>
              </a:rPr>
              <a:t>?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</a:t>
            </a:r>
            <a:r>
              <a:rPr lang="en-US" sz="2800" dirty="0">
                <a:latin typeface=".VnAvant" panose="020B7200000000000000" pitchFamily="34" charset="0"/>
              </a:rPr>
              <a:t> ­</a:t>
            </a:r>
            <a:r>
              <a:rPr lang="en-US" sz="3600" i="1" dirty="0" err="1">
                <a:solidFill>
                  <a:srgbClr val="006600"/>
                </a:solidFill>
                <a:latin typeface=".VnAvant" panose="020B7200000000000000" pitchFamily="34" charset="0"/>
              </a:rPr>
              <a:t>ư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t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?</a:t>
            </a:r>
            <a:endParaRPr lang="en-US" sz="3200" dirty="0">
              <a:solidFill>
                <a:srgbClr val="006600"/>
              </a:solidFill>
              <a:latin typeface=".VnAvant" panose="020B7200000000000000" pitchFamily="34" charset="0"/>
            </a:endParaRPr>
          </a:p>
          <a:p>
            <a:pPr algn="l"/>
            <a:endParaRPr lang="en-US" sz="3200" dirty="0">
              <a:latin typeface=".VnAvant" panose="020B72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ACD72A2-58DF-465E-A625-FDF5AD3E44BF}"/>
              </a:ext>
            </a:extLst>
          </p:cNvPr>
          <p:cNvCxnSpPr>
            <a:cxnSpLocks/>
          </p:cNvCxnSpPr>
          <p:nvPr/>
        </p:nvCxnSpPr>
        <p:spPr>
          <a:xfrm flipV="1">
            <a:off x="6364968" y="6498888"/>
            <a:ext cx="698441" cy="1883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C2FF50-A8D6-42F7-967A-33C9023A3F55}"/>
              </a:ext>
            </a:extLst>
          </p:cNvPr>
          <p:cNvCxnSpPr>
            <a:cxnSpLocks/>
          </p:cNvCxnSpPr>
          <p:nvPr/>
        </p:nvCxnSpPr>
        <p:spPr>
          <a:xfrm>
            <a:off x="2086924" y="3562079"/>
            <a:ext cx="862572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667A46C-9C54-43C2-A17F-5F76FF748536}"/>
              </a:ext>
            </a:extLst>
          </p:cNvPr>
          <p:cNvCxnSpPr>
            <a:cxnSpLocks/>
          </p:cNvCxnSpPr>
          <p:nvPr/>
        </p:nvCxnSpPr>
        <p:spPr>
          <a:xfrm>
            <a:off x="2086924" y="6530031"/>
            <a:ext cx="7400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4FD5AC5-1FC8-4167-B80A-41EC8AF30325}"/>
              </a:ext>
            </a:extLst>
          </p:cNvPr>
          <p:cNvCxnSpPr>
            <a:cxnSpLocks/>
          </p:cNvCxnSpPr>
          <p:nvPr/>
        </p:nvCxnSpPr>
        <p:spPr>
          <a:xfrm>
            <a:off x="6484872" y="3526962"/>
            <a:ext cx="862572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9D65DF-00DF-4488-99DA-B17684A49B5C}"/>
              </a:ext>
            </a:extLst>
          </p:cNvPr>
          <p:cNvCxnSpPr>
            <a:cxnSpLocks/>
          </p:cNvCxnSpPr>
          <p:nvPr/>
        </p:nvCxnSpPr>
        <p:spPr>
          <a:xfrm>
            <a:off x="9496115" y="3500458"/>
            <a:ext cx="764067" cy="0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87A6C1A-B958-4337-AFB5-C5E5C60DA916}"/>
              </a:ext>
            </a:extLst>
          </p:cNvPr>
          <p:cNvCxnSpPr>
            <a:cxnSpLocks/>
          </p:cNvCxnSpPr>
          <p:nvPr/>
        </p:nvCxnSpPr>
        <p:spPr>
          <a:xfrm>
            <a:off x="9353424" y="6512140"/>
            <a:ext cx="8404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C8681D2-E3AD-45F0-8426-706CFED5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93" y="781890"/>
            <a:ext cx="2140011" cy="21335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3C7EDD-8BAA-4821-848E-B28D9EE6E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360" y="781890"/>
            <a:ext cx="2140010" cy="20969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217FA0-1E53-42F6-A4AB-AB973EA4C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901" y="781890"/>
            <a:ext cx="2140010" cy="21335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21BF68-2527-43BA-9DB7-7BA494C5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93" y="3896139"/>
            <a:ext cx="2236405" cy="20713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A6A681-213F-4800-8C7C-A9D138CD2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360" y="3896138"/>
            <a:ext cx="2140010" cy="20713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F0AE48-0A63-4A19-A32F-6075BCA00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408" y="3896138"/>
            <a:ext cx="2140010" cy="20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B5B49-A7D3-4DA6-89B3-2468059C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752475"/>
            <a:ext cx="7143750" cy="5353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BA365-39D3-4D77-BE92-21C7D42882FC}"/>
              </a:ext>
            </a:extLst>
          </p:cNvPr>
          <p:cNvSpPr txBox="1"/>
          <p:nvPr/>
        </p:nvSpPr>
        <p:spPr>
          <a:xfrm>
            <a:off x="4121063" y="1465545"/>
            <a:ext cx="37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TËp</a:t>
            </a:r>
            <a:r>
              <a:rPr lang="en-US" sz="6000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60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2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3600" dirty="0" smtClean="0">
            <a:latin typeface=".VnAvant" panose="020B7200000000000000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4000" dirty="0" err="1">
            <a:latin typeface=".VnAvant" panose="020B720000000000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679</Words>
  <Application>Microsoft Office PowerPoint</Application>
  <PresentationFormat>Widescreen</PresentationFormat>
  <Paragraphs>131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Thuý</dc:creator>
  <cp:lastModifiedBy>hong nhung</cp:lastModifiedBy>
  <cp:revision>59</cp:revision>
  <dcterms:created xsi:type="dcterms:W3CDTF">2020-08-16T10:41:22Z</dcterms:created>
  <dcterms:modified xsi:type="dcterms:W3CDTF">2020-08-30T12:37:34Z</dcterms:modified>
</cp:coreProperties>
</file>