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8" r:id="rId3"/>
    <p:sldId id="256" r:id="rId4"/>
    <p:sldId id="259" r:id="rId5"/>
    <p:sldId id="269" r:id="rId6"/>
    <p:sldId id="270" r:id="rId7"/>
    <p:sldId id="271" r:id="rId8"/>
    <p:sldId id="292" r:id="rId9"/>
    <p:sldId id="291" r:id="rId10"/>
    <p:sldId id="286" r:id="rId11"/>
    <p:sldId id="287" r:id="rId12"/>
    <p:sldId id="288" r:id="rId13"/>
    <p:sldId id="280" r:id="rId14"/>
    <p:sldId id="283" r:id="rId15"/>
    <p:sldId id="284" r:id="rId16"/>
    <p:sldId id="295" r:id="rId17"/>
    <p:sldId id="285" r:id="rId18"/>
    <p:sldId id="290" r:id="rId19"/>
    <p:sldId id="289" r:id="rId20"/>
    <p:sldId id="29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FF00"/>
    <a:srgbClr val="FF0066"/>
    <a:srgbClr val="DB0318"/>
    <a:srgbClr val="FF3399"/>
    <a:srgbClr val="006600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nhung" userId="e6c0ce2143e0bd61" providerId="LiveId" clId="{DEA424AC-362E-427C-BAF4-D142B1F5E125}"/>
    <pc:docChg chg="custSel modSld">
      <pc:chgData name="hong nhung" userId="e6c0ce2143e0bd61" providerId="LiveId" clId="{DEA424AC-362E-427C-BAF4-D142B1F5E125}" dt="2020-08-30T12:45:09.626" v="44"/>
      <pc:docMkLst>
        <pc:docMk/>
      </pc:docMkLst>
      <pc:sldChg chg="addSp modSp mod modAnim">
        <pc:chgData name="hong nhung" userId="e6c0ce2143e0bd61" providerId="LiveId" clId="{DEA424AC-362E-427C-BAF4-D142B1F5E125}" dt="2020-08-30T12:45:09.626" v="44"/>
        <pc:sldMkLst>
          <pc:docMk/>
          <pc:sldMk cId="1384214477" sldId="284"/>
        </pc:sldMkLst>
        <pc:spChg chg="add mod">
          <ac:chgData name="hong nhung" userId="e6c0ce2143e0bd61" providerId="LiveId" clId="{DEA424AC-362E-427C-BAF4-D142B1F5E125}" dt="2020-08-30T12:41:41.026" v="5" actId="1076"/>
          <ac:spMkLst>
            <pc:docMk/>
            <pc:sldMk cId="1384214477" sldId="284"/>
            <ac:spMk id="4" creationId="{9E130839-CCF4-4A4F-B874-2EACE7D6FACD}"/>
          </ac:spMkLst>
        </pc:spChg>
        <pc:spChg chg="add mod">
          <ac:chgData name="hong nhung" userId="e6c0ce2143e0bd61" providerId="LiveId" clId="{DEA424AC-362E-427C-BAF4-D142B1F5E125}" dt="2020-08-30T12:42:28.762" v="14" actId="1076"/>
          <ac:spMkLst>
            <pc:docMk/>
            <pc:sldMk cId="1384214477" sldId="284"/>
            <ac:spMk id="6" creationId="{CCD4E1AF-18EB-4324-81EA-234140E265A9}"/>
          </ac:spMkLst>
        </pc:spChg>
        <pc:spChg chg="add mod">
          <ac:chgData name="hong nhung" userId="e6c0ce2143e0bd61" providerId="LiveId" clId="{DEA424AC-362E-427C-BAF4-D142B1F5E125}" dt="2020-08-30T12:43:01.826" v="21" actId="1076"/>
          <ac:spMkLst>
            <pc:docMk/>
            <pc:sldMk cId="1384214477" sldId="284"/>
            <ac:spMk id="8" creationId="{61AB4D29-AB28-417F-A1A9-29DE5A92CC3E}"/>
          </ac:spMkLst>
        </pc:spChg>
        <pc:spChg chg="add mod">
          <ac:chgData name="hong nhung" userId="e6c0ce2143e0bd61" providerId="LiveId" clId="{DEA424AC-362E-427C-BAF4-D142B1F5E125}" dt="2020-08-30T12:43:51.138" v="28" actId="1076"/>
          <ac:spMkLst>
            <pc:docMk/>
            <pc:sldMk cId="1384214477" sldId="284"/>
            <ac:spMk id="10" creationId="{4AE5A8AD-CA67-4BE8-8E1F-AE914A07B8CF}"/>
          </ac:spMkLst>
        </pc:spChg>
        <pc:spChg chg="add mod">
          <ac:chgData name="hong nhung" userId="e6c0ce2143e0bd61" providerId="LiveId" clId="{DEA424AC-362E-427C-BAF4-D142B1F5E125}" dt="2020-08-30T12:44:22.650" v="35" actId="1076"/>
          <ac:spMkLst>
            <pc:docMk/>
            <pc:sldMk cId="1384214477" sldId="284"/>
            <ac:spMk id="12" creationId="{A0AF97CE-5B24-4E8F-8A7A-5BA162901CBA}"/>
          </ac:spMkLst>
        </pc:spChg>
        <pc:spChg chg="add mod">
          <ac:chgData name="hong nhung" userId="e6c0ce2143e0bd61" providerId="LiveId" clId="{DEA424AC-362E-427C-BAF4-D142B1F5E125}" dt="2020-08-30T12:44:57.011" v="42" actId="1076"/>
          <ac:spMkLst>
            <pc:docMk/>
            <pc:sldMk cId="1384214477" sldId="284"/>
            <ac:spMk id="14" creationId="{D3D09095-EF7E-459C-9307-EFC9998C7A7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4A95-9C27-4DBB-8BF1-CF29FB9E4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463C-80ED-4417-ADC2-3990D84D6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9FD76-83EA-4303-97B1-7EEF1280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1E41B-40D5-4217-B7F8-FA748D33D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0CB53-BC62-473A-B8A5-061798B1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051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7EA3-EF75-4A42-8D35-3E7A1200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76C52-03C8-4581-9CE9-974E8038B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9CB0-1266-4711-AEAB-EDA73A821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D6D0E-DEF9-4CE7-9C30-64565070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98C5-6984-42BE-8329-C675C5B2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03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672F0-7E38-4B2B-AB37-4364B9A75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85BCA-9A36-499A-9CAF-613DDEFE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6CE3A-7A42-46E8-A926-761F7977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369EA-B8C2-4EEB-9795-864FB973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68BA9-64BD-4B5D-8AFD-44E26D8A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78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6E3C-EC73-4441-B296-3D20DF9A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28E8C-10ED-4989-82CC-85A3E8AEE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95A96-4383-4F54-B58C-06ED3A74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58320-4690-4D98-A7BF-ED89DE1B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BE9AF-7F11-448A-94EB-F441929D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23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5004-C0C3-4A50-9845-27004E3D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3BF8-C1B3-4011-A469-786850443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7A0C9-7BD3-4A90-953E-585DFA31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0E862-33A7-47F3-BD00-48DC6514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E1E96-E81B-435B-B84D-914878BC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9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C0F7-F229-4EB0-A636-E020D8DD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F3FA6-EBD3-4EC4-BC80-F1DF6711D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31B0C-A09C-47A0-AEA0-B72A21FA7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A605A-DECD-4DF9-9403-F2F9180A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EA26E-627F-4EB9-A36E-A42F5737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88A59-D7E5-4854-AAA3-33433ED4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91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DA88-4213-463A-93EE-3E8D8EDA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31D89-2CD6-4FE6-BCB0-1DC672749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FED4-A92F-49AF-BF2A-93144692D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58F8E-2300-41BD-A569-47CAFDC18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E183F-6976-4174-9E39-908294A90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E0922-2A8D-4594-9C3C-B40E4546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CCF2B-990F-4A9C-B72E-F894AF6E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76619D-E477-4BCA-93BA-2436BD52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49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5444-66D1-4BED-8C56-6F9117EE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BFFB3-F0AD-45E2-BE4E-11001D95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3568E-C7EB-47C9-B5DE-44CFF3A4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A6168-6028-4F94-94EA-631F8247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89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823ED2-6E72-45A5-A482-42445C83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E0625-9E19-46B9-8559-1D9EB3CE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A87E0-BD3E-4628-AEAD-A55CDD26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87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61BD-80FB-484A-A1AA-91BD0A50B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3FF60-BC33-4CC2-9C9A-8705902C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D605D-A745-42BD-B226-DEBC35365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22836-A858-4291-902A-34B2140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6AB16-F8F3-4610-8CD9-5F8068CE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9F74B-8968-41CA-A8F4-8479EF34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308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4B3A-6FE3-4F2E-9423-F00CE257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37C35-7979-484C-B2E6-D4D53A840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509D6-1DCA-46CC-A1DA-C5E8F089E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85C00-CAF5-401E-A9E1-9556C116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E1A25-9889-44E5-AB98-E860E0E9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B3A25-006D-4C41-9347-B25A3243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65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7F1AE-FB3B-49D9-AFAB-B759E468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4ABD-773E-4690-9FE7-A780904F3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ED778-FA93-44AD-8154-ED86C975A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9164-14A2-4F07-BC9F-9DB049385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6A72-E572-486D-A110-A596DBC91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53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08C1A390-C3AD-49B4-9B18-88F3D5812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82029" cy="48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3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07CE8-B212-4C04-8014-B1074E76F61B}"/>
              </a:ext>
            </a:extLst>
          </p:cNvPr>
          <p:cNvSpPr txBox="1"/>
          <p:nvPr/>
        </p:nvSpPr>
        <p:spPr>
          <a:xfrm>
            <a:off x="3422650" y="474335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S¬n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vµ Hµ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0E1A5-1427-49C3-8ED4-AE8E0792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302" y="1805363"/>
            <a:ext cx="6875725" cy="387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306254" y="1040546"/>
            <a:ext cx="113785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Giê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kiÓm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chÐp</a:t>
            </a:r>
            <a:r>
              <a:rPr lang="en-US" sz="4000" dirty="0">
                <a:latin typeface=".VnAvant" panose="020B7200000000000000" pitchFamily="34" charset="0"/>
              </a:rPr>
              <a:t> ®Ò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nhÈm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Giá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8 con c¸ </a:t>
            </a:r>
            <a:r>
              <a:rPr lang="en-US" sz="4000" dirty="0" err="1">
                <a:latin typeface=".VnAvant" panose="020B7200000000000000" pitchFamily="34" charset="0"/>
              </a:rPr>
              <a:t>thên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b¬n</a:t>
            </a:r>
            <a:r>
              <a:rPr lang="en-US" sz="4000" dirty="0">
                <a:latin typeface=".VnAvant" panose="020B7200000000000000" pitchFamily="34" charset="0"/>
              </a:rPr>
              <a:t>. Cho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5 con, 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4” . Hµ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thÇm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3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?” 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C« </a:t>
            </a:r>
            <a:r>
              <a:rPr lang="en-US" sz="4000" dirty="0" err="1">
                <a:latin typeface=".VnAvant" panose="020B7200000000000000" pitchFamily="34" charset="0"/>
              </a:rPr>
              <a:t>YÕn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bªn</a:t>
            </a:r>
            <a:r>
              <a:rPr lang="en-US" sz="4000" dirty="0">
                <a:latin typeface=".VnAvant" panose="020B7200000000000000" pitchFamily="34" charset="0"/>
              </a:rPr>
              <a:t> Hµ: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Hµ ®Ó b¹n </a:t>
            </a:r>
            <a:r>
              <a:rPr lang="en-US" sz="4000" dirty="0" err="1">
                <a:latin typeface=".VnAvant" panose="020B7200000000000000" pitchFamily="34" charset="0"/>
              </a:rPr>
              <a:t>tù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Hµ </a:t>
            </a:r>
            <a:r>
              <a:rPr lang="en-US" sz="4000" dirty="0" err="1">
                <a:latin typeface=".VnAvant" panose="020B7200000000000000" pitchFamily="34" charset="0"/>
              </a:rPr>
              <a:t>lÔ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phÐp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D¹.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ngÉm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 ra vµ n¾n </a:t>
            </a:r>
            <a:r>
              <a:rPr lang="en-US" sz="4000" dirty="0" err="1">
                <a:latin typeface=".VnAvant" panose="020B7200000000000000" pitchFamily="34" charset="0"/>
              </a:rPr>
              <a:t>nãt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: “8 – 5 = 3” 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3011831" y="185426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S¬n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vµ Hµ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AC04A-A6E2-4573-A165-128B20B1F854}"/>
              </a:ext>
            </a:extLst>
          </p:cNvPr>
          <p:cNvSpPr txBox="1"/>
          <p:nvPr/>
        </p:nvSpPr>
        <p:spPr>
          <a:xfrm>
            <a:off x="6748945" y="5380383"/>
            <a:ext cx="116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B8EF9-AD49-4E1A-9EA8-B0E8325D149D}"/>
              </a:ext>
            </a:extLst>
          </p:cNvPr>
          <p:cNvSpPr txBox="1"/>
          <p:nvPr/>
        </p:nvSpPr>
        <p:spPr>
          <a:xfrm>
            <a:off x="4762608" y="1094672"/>
            <a:ext cx="116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731A8-6FFF-46BD-960B-1C13292AE9AD}"/>
              </a:ext>
            </a:extLst>
          </p:cNvPr>
          <p:cNvSpPr txBox="1"/>
          <p:nvPr/>
        </p:nvSpPr>
        <p:spPr>
          <a:xfrm>
            <a:off x="6940551" y="1723045"/>
            <a:ext cx="116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76983-C206-4B14-981F-6E1709C44EA1}"/>
              </a:ext>
            </a:extLst>
          </p:cNvPr>
          <p:cNvSpPr txBox="1"/>
          <p:nvPr/>
        </p:nvSpPr>
        <p:spPr>
          <a:xfrm>
            <a:off x="10540039" y="1717505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­¬t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478BE-371F-42DB-859E-85B78C3B44E7}"/>
              </a:ext>
            </a:extLst>
          </p:cNvPr>
          <p:cNvSpPr txBox="1"/>
          <p:nvPr/>
        </p:nvSpPr>
        <p:spPr>
          <a:xfrm>
            <a:off x="8072566" y="1717505"/>
            <a:ext cx="833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669235" y="1547191"/>
            <a:ext cx="111450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err="1">
                <a:latin typeface=".VnAvant" panose="020B7200000000000000" pitchFamily="34" charset="0"/>
              </a:rPr>
              <a:t>kiÓm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tra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lÈm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nhÈm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thên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b¬n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bít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th</a:t>
            </a:r>
            <a:r>
              <a:rPr lang="en-US" sz="6600" dirty="0">
                <a:latin typeface=".VnAvant" panose="020B7200000000000000" pitchFamily="34" charset="0"/>
              </a:rPr>
              <a:t>× </a:t>
            </a:r>
            <a:r>
              <a:rPr lang="en-US" sz="6600" dirty="0" err="1">
                <a:latin typeface=".VnAvant" panose="020B7200000000000000" pitchFamily="34" charset="0"/>
              </a:rPr>
              <a:t>thÇm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lÔ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phÐp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ngÉm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nghÜ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chît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nghÜ</a:t>
            </a:r>
            <a:r>
              <a:rPr lang="en-US" sz="6600" dirty="0">
                <a:latin typeface=".VnAvant" panose="020B7200000000000000" pitchFamily="34" charset="0"/>
              </a:rPr>
              <a:t> ra, n¾n </a:t>
            </a:r>
            <a:r>
              <a:rPr lang="en-US" sz="6600" dirty="0" err="1">
                <a:latin typeface=".VnAvant" panose="020B7200000000000000" pitchFamily="34" charset="0"/>
              </a:rPr>
              <a:t>nãt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7A2333F-3692-47DC-98C4-FD7B7CD714FD}"/>
              </a:ext>
            </a:extLst>
          </p:cNvPr>
          <p:cNvSpPr/>
          <p:nvPr/>
        </p:nvSpPr>
        <p:spPr>
          <a:xfrm>
            <a:off x="3969026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D50A6-451C-4BBD-ACC2-FDCB438C01D9}"/>
              </a:ext>
            </a:extLst>
          </p:cNvPr>
          <p:cNvSpPr txBox="1"/>
          <p:nvPr/>
        </p:nvSpPr>
        <p:spPr>
          <a:xfrm>
            <a:off x="3422649" y="795130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S¬n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vµ Hµ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289EF9-21A1-48EE-AC21-FC0120A0E96B}"/>
              </a:ext>
            </a:extLst>
          </p:cNvPr>
          <p:cNvSpPr txBox="1"/>
          <p:nvPr/>
        </p:nvSpPr>
        <p:spPr>
          <a:xfrm>
            <a:off x="172278" y="1343990"/>
            <a:ext cx="120462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Giê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kiÓm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chÐp</a:t>
            </a:r>
            <a:r>
              <a:rPr lang="en-US" sz="4000" dirty="0">
                <a:latin typeface=".VnAvant" panose="020B7200000000000000" pitchFamily="34" charset="0"/>
              </a:rPr>
              <a:t> ®Ò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nhÈm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Giá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8 con c¸ </a:t>
            </a:r>
            <a:r>
              <a:rPr lang="en-US" sz="4000" dirty="0" err="1">
                <a:latin typeface=".VnAvant" panose="020B7200000000000000" pitchFamily="34" charset="0"/>
              </a:rPr>
              <a:t>thên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b¬n</a:t>
            </a:r>
            <a:r>
              <a:rPr lang="en-US" sz="4000" dirty="0">
                <a:latin typeface=".VnAvant" panose="020B7200000000000000" pitchFamily="34" charset="0"/>
              </a:rPr>
              <a:t>. Cho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5 con, 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4” . Hµ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thÇm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3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?” 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C« </a:t>
            </a:r>
            <a:r>
              <a:rPr lang="en-US" sz="4000" dirty="0" err="1">
                <a:latin typeface=".VnAvant" panose="020B7200000000000000" pitchFamily="34" charset="0"/>
              </a:rPr>
              <a:t>YÕn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bªn</a:t>
            </a:r>
            <a:r>
              <a:rPr lang="en-US" sz="4000" dirty="0">
                <a:latin typeface=".VnAvant" panose="020B7200000000000000" pitchFamily="34" charset="0"/>
              </a:rPr>
              <a:t> Hµ: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Hµ ®Ó b¹n </a:t>
            </a:r>
            <a:r>
              <a:rPr lang="en-US" sz="4000" dirty="0" err="1">
                <a:latin typeface=".VnAvant" panose="020B7200000000000000" pitchFamily="34" charset="0"/>
              </a:rPr>
              <a:t>tù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Hµ </a:t>
            </a:r>
            <a:r>
              <a:rPr lang="en-US" sz="4000" dirty="0" err="1">
                <a:latin typeface=".VnAvant" panose="020B7200000000000000" pitchFamily="34" charset="0"/>
              </a:rPr>
              <a:t>lÔ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phÐp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D¹.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ngÉm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 ra vµ n¾n </a:t>
            </a:r>
            <a:r>
              <a:rPr lang="en-US" sz="4000" dirty="0" err="1">
                <a:latin typeface=".VnAvant" panose="020B7200000000000000" pitchFamily="34" charset="0"/>
              </a:rPr>
              <a:t>nãt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: “8 – 5 = 3” 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EBB31-E14B-465B-9B34-55FAEF1CEF55}"/>
              </a:ext>
            </a:extLst>
          </p:cNvPr>
          <p:cNvSpPr txBox="1"/>
          <p:nvPr/>
        </p:nvSpPr>
        <p:spPr>
          <a:xfrm>
            <a:off x="924501" y="1433322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86131-13D3-4B52-B165-4F45E091FF80}"/>
              </a:ext>
            </a:extLst>
          </p:cNvPr>
          <p:cNvSpPr txBox="1"/>
          <p:nvPr/>
        </p:nvSpPr>
        <p:spPr>
          <a:xfrm>
            <a:off x="4173268" y="141282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30EAB6-264A-46D5-97B8-8B9FFF5FAD8E}"/>
              </a:ext>
            </a:extLst>
          </p:cNvPr>
          <p:cNvSpPr txBox="1"/>
          <p:nvPr/>
        </p:nvSpPr>
        <p:spPr>
          <a:xfrm>
            <a:off x="1838026" y="20707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BC05A-C6BC-4BBC-B8CB-2374360E4D08}"/>
              </a:ext>
            </a:extLst>
          </p:cNvPr>
          <p:cNvSpPr txBox="1"/>
          <p:nvPr/>
        </p:nvSpPr>
        <p:spPr>
          <a:xfrm>
            <a:off x="8703089" y="204930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EC166-5DDE-4303-B699-96B24A025A41}"/>
              </a:ext>
            </a:extLst>
          </p:cNvPr>
          <p:cNvSpPr txBox="1"/>
          <p:nvPr/>
        </p:nvSpPr>
        <p:spPr>
          <a:xfrm>
            <a:off x="3313044" y="26602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D5E74-85C9-430A-B427-75CE44AF28FF}"/>
              </a:ext>
            </a:extLst>
          </p:cNvPr>
          <p:cNvSpPr txBox="1"/>
          <p:nvPr/>
        </p:nvSpPr>
        <p:spPr>
          <a:xfrm>
            <a:off x="6619827" y="270000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0CD70-A28D-46DE-8E42-BDFC526FA314}"/>
              </a:ext>
            </a:extLst>
          </p:cNvPr>
          <p:cNvSpPr txBox="1"/>
          <p:nvPr/>
        </p:nvSpPr>
        <p:spPr>
          <a:xfrm>
            <a:off x="896393" y="32894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9C2C3-115F-4948-8526-7964C0050A8D}"/>
              </a:ext>
            </a:extLst>
          </p:cNvPr>
          <p:cNvSpPr txBox="1"/>
          <p:nvPr/>
        </p:nvSpPr>
        <p:spPr>
          <a:xfrm>
            <a:off x="883141" y="388792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DC8AC-4A30-4F2E-A089-22D881ACC543}"/>
              </a:ext>
            </a:extLst>
          </p:cNvPr>
          <p:cNvSpPr txBox="1"/>
          <p:nvPr/>
        </p:nvSpPr>
        <p:spPr>
          <a:xfrm>
            <a:off x="883141" y="4500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E6D588-64BC-4C72-B785-2BFEBCD4CC8D}"/>
              </a:ext>
            </a:extLst>
          </p:cNvPr>
          <p:cNvSpPr txBox="1"/>
          <p:nvPr/>
        </p:nvSpPr>
        <p:spPr>
          <a:xfrm>
            <a:off x="682766" y="512583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A38769-8C53-46E9-A237-BFCF37B4B59F}"/>
              </a:ext>
            </a:extLst>
          </p:cNvPr>
          <p:cNvSpPr txBox="1"/>
          <p:nvPr/>
        </p:nvSpPr>
        <p:spPr>
          <a:xfrm>
            <a:off x="702579" y="5730675"/>
            <a:ext cx="56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46E326-74CA-40B7-A1B5-82102A1BFB9F}"/>
              </a:ext>
            </a:extLst>
          </p:cNvPr>
          <p:cNvSpPr txBox="1"/>
          <p:nvPr/>
        </p:nvSpPr>
        <p:spPr>
          <a:xfrm>
            <a:off x="4770782" y="546179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C17FDC-0387-48C5-AC68-71646018142B}"/>
              </a:ext>
            </a:extLst>
          </p:cNvPr>
          <p:cNvSpPr txBox="1"/>
          <p:nvPr/>
        </p:nvSpPr>
        <p:spPr>
          <a:xfrm>
            <a:off x="1136377" y="635561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F25DD-84A2-407F-8C2B-A6F451CCF3BA}"/>
              </a:ext>
            </a:extLst>
          </p:cNvPr>
          <p:cNvSpPr txBox="1"/>
          <p:nvPr/>
        </p:nvSpPr>
        <p:spPr>
          <a:xfrm>
            <a:off x="3421643" y="208864"/>
            <a:ext cx="533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S¬n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vµ Hµ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30839-CCF4-4A4F-B874-2EACE7D6FACD}"/>
              </a:ext>
            </a:extLst>
          </p:cNvPr>
          <p:cNvSpPr txBox="1"/>
          <p:nvPr/>
        </p:nvSpPr>
        <p:spPr>
          <a:xfrm>
            <a:off x="344556" y="2598291"/>
            <a:ext cx="11847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Giê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kiÓm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chÐp</a:t>
            </a:r>
            <a:r>
              <a:rPr lang="en-US" sz="4000" dirty="0">
                <a:latin typeface=".VnAvant" panose="020B7200000000000000" pitchFamily="34" charset="0"/>
              </a:rPr>
              <a:t> ®Ò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nhÈm</a:t>
            </a:r>
            <a:r>
              <a:rPr lang="en-US" sz="4000" dirty="0">
                <a:latin typeface=".VnAvant" panose="020B7200000000000000" pitchFamily="34" charset="0"/>
              </a:rPr>
              <a:t>: 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4E1AF-18EB-4324-81EA-234140E265A9}"/>
              </a:ext>
            </a:extLst>
          </p:cNvPr>
          <p:cNvSpPr txBox="1"/>
          <p:nvPr/>
        </p:nvSpPr>
        <p:spPr>
          <a:xfrm>
            <a:off x="2478156" y="2290514"/>
            <a:ext cx="75802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“</a:t>
            </a:r>
            <a:r>
              <a:rPr lang="en-US" sz="4000" dirty="0" err="1">
                <a:latin typeface=".VnAvant" panose="020B7200000000000000" pitchFamily="34" charset="0"/>
              </a:rPr>
              <a:t>Giá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8 con c¸ </a:t>
            </a:r>
            <a:r>
              <a:rPr lang="en-US" sz="4000" dirty="0" err="1">
                <a:latin typeface=".VnAvant" panose="020B7200000000000000" pitchFamily="34" charset="0"/>
              </a:rPr>
              <a:t>thên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b¬n</a:t>
            </a:r>
            <a:r>
              <a:rPr lang="en-US" sz="4000" dirty="0">
                <a:latin typeface=".VnAvant" panose="020B7200000000000000" pitchFamily="34" charset="0"/>
              </a:rPr>
              <a:t>. Cho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5 con, 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4”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B4D29-AB28-417F-A1A9-29DE5A92CC3E}"/>
              </a:ext>
            </a:extLst>
          </p:cNvPr>
          <p:cNvSpPr txBox="1"/>
          <p:nvPr/>
        </p:nvSpPr>
        <p:spPr>
          <a:xfrm>
            <a:off x="2478156" y="2500822"/>
            <a:ext cx="7944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Hµ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thÇm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3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?” .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5A8AD-CA67-4BE8-8E1F-AE914A07B8CF}"/>
              </a:ext>
            </a:extLst>
          </p:cNvPr>
          <p:cNvSpPr txBox="1"/>
          <p:nvPr/>
        </p:nvSpPr>
        <p:spPr>
          <a:xfrm>
            <a:off x="2730599" y="2546988"/>
            <a:ext cx="7075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.VnAvant" panose="020B7200000000000000" pitchFamily="34" charset="0"/>
              </a:rPr>
              <a:t>C« </a:t>
            </a:r>
            <a:r>
              <a:rPr lang="en-US" sz="4000" dirty="0" err="1">
                <a:latin typeface=".VnAvant" panose="020B7200000000000000" pitchFamily="34" charset="0"/>
              </a:rPr>
              <a:t>YÕn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bªn</a:t>
            </a:r>
            <a:r>
              <a:rPr lang="en-US" sz="4000" dirty="0">
                <a:latin typeface=".VnAvant" panose="020B7200000000000000" pitchFamily="34" charset="0"/>
              </a:rPr>
              <a:t> Hµ: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Hµ ®Ó b¹n </a:t>
            </a:r>
            <a:r>
              <a:rPr lang="en-US" sz="4000" dirty="0" err="1">
                <a:latin typeface=".VnAvant" panose="020B7200000000000000" pitchFamily="34" charset="0"/>
              </a:rPr>
              <a:t>tù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F97CE-5B24-4E8F-8A7A-5BA162901CBA}"/>
              </a:ext>
            </a:extLst>
          </p:cNvPr>
          <p:cNvSpPr txBox="1"/>
          <p:nvPr/>
        </p:nvSpPr>
        <p:spPr>
          <a:xfrm>
            <a:off x="4296625" y="2644457"/>
            <a:ext cx="6205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.VnAvant" panose="020B7200000000000000" pitchFamily="34" charset="0"/>
              </a:rPr>
              <a:t>Hµ </a:t>
            </a:r>
            <a:r>
              <a:rPr lang="en-US" sz="4000" dirty="0" err="1">
                <a:latin typeface=".VnAvant" panose="020B7200000000000000" pitchFamily="34" charset="0"/>
              </a:rPr>
              <a:t>lÔ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phÐp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D¹.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09095-EF7E-459C-9307-EFC9998C7A70}"/>
              </a:ext>
            </a:extLst>
          </p:cNvPr>
          <p:cNvSpPr txBox="1"/>
          <p:nvPr/>
        </p:nvSpPr>
        <p:spPr>
          <a:xfrm>
            <a:off x="2255692" y="2700876"/>
            <a:ext cx="8167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ngÉm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 ra vµ n¾n </a:t>
            </a:r>
            <a:r>
              <a:rPr lang="en-US" sz="4000" dirty="0" err="1">
                <a:latin typeface=".VnAvant" panose="020B7200000000000000" pitchFamily="34" charset="0"/>
              </a:rPr>
              <a:t>nãt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: “8 – 5 = 3” 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45D2B-F5CA-4FAA-B7ED-37D5DD81053C}"/>
              </a:ext>
            </a:extLst>
          </p:cNvPr>
          <p:cNvSpPr txBox="1"/>
          <p:nvPr/>
        </p:nvSpPr>
        <p:spPr>
          <a:xfrm>
            <a:off x="3129725" y="227947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S¬n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vµ Hµ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1BD36-7020-49E1-824B-B9E438A64BD8}"/>
              </a:ext>
            </a:extLst>
          </p:cNvPr>
          <p:cNvSpPr txBox="1"/>
          <p:nvPr/>
        </p:nvSpPr>
        <p:spPr>
          <a:xfrm>
            <a:off x="258417" y="1067667"/>
            <a:ext cx="1167516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Giê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kiÓm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chÐp</a:t>
            </a:r>
            <a:r>
              <a:rPr lang="en-US" sz="4000" dirty="0">
                <a:latin typeface=".VnAvant" panose="020B7200000000000000" pitchFamily="34" charset="0"/>
              </a:rPr>
              <a:t> ®Ò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nhÈm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Giá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8 con c¸ </a:t>
            </a:r>
            <a:r>
              <a:rPr lang="en-US" sz="4000" dirty="0" err="1">
                <a:latin typeface=".VnAvant" panose="020B7200000000000000" pitchFamily="34" charset="0"/>
              </a:rPr>
              <a:t>thên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b¬n</a:t>
            </a:r>
            <a:r>
              <a:rPr lang="en-US" sz="4000" dirty="0">
                <a:latin typeface=".VnAvant" panose="020B7200000000000000" pitchFamily="34" charset="0"/>
              </a:rPr>
              <a:t>. Cho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5 con, 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4” . Hµ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thÇm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3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?” 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C« </a:t>
            </a:r>
            <a:r>
              <a:rPr lang="en-US" sz="4000" dirty="0" err="1">
                <a:latin typeface=".VnAvant" panose="020B7200000000000000" pitchFamily="34" charset="0"/>
              </a:rPr>
              <a:t>YÕn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bªn</a:t>
            </a:r>
            <a:r>
              <a:rPr lang="en-US" sz="4000" dirty="0">
                <a:latin typeface=".VnAvant" panose="020B7200000000000000" pitchFamily="34" charset="0"/>
              </a:rPr>
              <a:t> Hµ: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Hµ ®Ó b¹n </a:t>
            </a:r>
            <a:r>
              <a:rPr lang="en-US" sz="4000" dirty="0" err="1">
                <a:latin typeface=".VnAvant" panose="020B7200000000000000" pitchFamily="34" charset="0"/>
              </a:rPr>
              <a:t>tù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Hµ </a:t>
            </a:r>
            <a:r>
              <a:rPr lang="en-US" sz="4000" dirty="0" err="1">
                <a:latin typeface=".VnAvant" panose="020B7200000000000000" pitchFamily="34" charset="0"/>
              </a:rPr>
              <a:t>lÔ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phÐp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D¹.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ngÉm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 ra vµ n¾n </a:t>
            </a:r>
            <a:r>
              <a:rPr lang="en-US" sz="4000" dirty="0" err="1">
                <a:latin typeface=".VnAvant" panose="020B7200000000000000" pitchFamily="34" charset="0"/>
              </a:rPr>
              <a:t>nãt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: “8 – 5 = 3” 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61A097C-7601-4E8F-A357-0540653133FC}"/>
              </a:ext>
            </a:extLst>
          </p:cNvPr>
          <p:cNvSpPr/>
          <p:nvPr/>
        </p:nvSpPr>
        <p:spPr>
          <a:xfrm>
            <a:off x="3913813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4DAD8-A929-44D4-BCBE-9B5109BB6184}"/>
              </a:ext>
            </a:extLst>
          </p:cNvPr>
          <p:cNvSpPr txBox="1"/>
          <p:nvPr/>
        </p:nvSpPr>
        <p:spPr>
          <a:xfrm>
            <a:off x="3422650" y="799749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S¬n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vµ Hµ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4F7EE-2206-4042-A054-EF2946E4E6BB}"/>
              </a:ext>
            </a:extLst>
          </p:cNvPr>
          <p:cNvSpPr txBox="1"/>
          <p:nvPr/>
        </p:nvSpPr>
        <p:spPr>
          <a:xfrm>
            <a:off x="243537" y="1266164"/>
            <a:ext cx="1157240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Giê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kiÓm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chÐp</a:t>
            </a:r>
            <a:r>
              <a:rPr lang="en-US" sz="4000" dirty="0">
                <a:latin typeface=".VnAvant" panose="020B7200000000000000" pitchFamily="34" charset="0"/>
              </a:rPr>
              <a:t> ®Ò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nhÈm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Giá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8 con c¸ </a:t>
            </a:r>
            <a:r>
              <a:rPr lang="en-US" sz="4000" dirty="0" err="1">
                <a:latin typeface=".VnAvant" panose="020B7200000000000000" pitchFamily="34" charset="0"/>
              </a:rPr>
              <a:t>thên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b¬n</a:t>
            </a:r>
            <a:r>
              <a:rPr lang="en-US" sz="4000" dirty="0">
                <a:latin typeface=".VnAvant" panose="020B7200000000000000" pitchFamily="34" charset="0"/>
              </a:rPr>
              <a:t>. Cho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5 con, 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4” . Hµ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thÇm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3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?” 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C« </a:t>
            </a:r>
            <a:r>
              <a:rPr lang="en-US" sz="4000" dirty="0" err="1">
                <a:latin typeface=".VnAvant" panose="020B7200000000000000" pitchFamily="34" charset="0"/>
              </a:rPr>
              <a:t>YÕn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bªn</a:t>
            </a:r>
            <a:r>
              <a:rPr lang="en-US" sz="4000" dirty="0">
                <a:latin typeface=".VnAvant" panose="020B7200000000000000" pitchFamily="34" charset="0"/>
              </a:rPr>
              <a:t> Hµ: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Hµ ®Ó b¹n </a:t>
            </a:r>
            <a:r>
              <a:rPr lang="en-US" sz="4000" dirty="0" err="1">
                <a:latin typeface=".VnAvant" panose="020B7200000000000000" pitchFamily="34" charset="0"/>
              </a:rPr>
              <a:t>tù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Hµ </a:t>
            </a:r>
            <a:r>
              <a:rPr lang="en-US" sz="4000" dirty="0" err="1">
                <a:latin typeface=".VnAvant" panose="020B7200000000000000" pitchFamily="34" charset="0"/>
              </a:rPr>
              <a:t>lÔ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phÐp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D¹.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ngÉm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 ra vµ n¾n </a:t>
            </a:r>
            <a:r>
              <a:rPr lang="en-US" sz="4000" dirty="0" err="1">
                <a:latin typeface=".VnAvant" panose="020B7200000000000000" pitchFamily="34" charset="0"/>
              </a:rPr>
              <a:t>nãt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: “8 – 5 = 3” .</a:t>
            </a:r>
            <a:endParaRPr lang="vi-VN" sz="4000" dirty="0">
              <a:latin typeface=".VnAvant" panose="020B72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A6C9D3-1B46-41E9-9171-2DF19B22C1B7}"/>
              </a:ext>
            </a:extLst>
          </p:cNvPr>
          <p:cNvGrpSpPr/>
          <p:nvPr/>
        </p:nvGrpSpPr>
        <p:grpSpPr>
          <a:xfrm>
            <a:off x="10515600" y="2668361"/>
            <a:ext cx="172279" cy="463826"/>
            <a:chOff x="1789043" y="462510"/>
            <a:chExt cx="172279" cy="4638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8534D4-4E98-45DC-B0D3-BEE7933F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3AB6E-DEBA-45F0-BB53-3ADACA2D85C4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692067" y="1266164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0B443-0AFA-4C0C-844B-9679B1973567}"/>
              </a:ext>
            </a:extLst>
          </p:cNvPr>
          <p:cNvGrpSpPr/>
          <p:nvPr/>
        </p:nvGrpSpPr>
        <p:grpSpPr>
          <a:xfrm>
            <a:off x="5497446" y="6296433"/>
            <a:ext cx="172279" cy="463826"/>
            <a:chOff x="1789043" y="462510"/>
            <a:chExt cx="172279" cy="4638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37644D-2475-44A2-A0F9-CC83246B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7D7432-9EEA-48D1-9DE0-AFDB770DBFB6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66D2AEF-0879-4316-A43F-B5AEA04C8169}"/>
              </a:ext>
            </a:extLst>
          </p:cNvPr>
          <p:cNvSpPr/>
          <p:nvPr/>
        </p:nvSpPr>
        <p:spPr>
          <a:xfrm>
            <a:off x="736820" y="3258719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38D94B-EF14-45DA-9874-C422427687F7}"/>
              </a:ext>
            </a:extLst>
          </p:cNvPr>
          <p:cNvSpPr/>
          <p:nvPr/>
        </p:nvSpPr>
        <p:spPr>
          <a:xfrm>
            <a:off x="251792" y="106017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B9D38-1CC7-4AD8-8DF7-141B5038444A}"/>
              </a:ext>
            </a:extLst>
          </p:cNvPr>
          <p:cNvSpPr txBox="1"/>
          <p:nvPr/>
        </p:nvSpPr>
        <p:spPr>
          <a:xfrm>
            <a:off x="755374" y="39756"/>
            <a:ext cx="938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.VnAvant" panose="020B7200000000000000" pitchFamily="34" charset="0"/>
              </a:rPr>
              <a:t> ý </a:t>
            </a:r>
            <a:r>
              <a:rPr lang="en-US" sz="3600" dirty="0" err="1">
                <a:latin typeface=".VnAvant" panose="020B7200000000000000" pitchFamily="34" charset="0"/>
              </a:rPr>
              <a:t>nµo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óng</a:t>
            </a:r>
            <a:r>
              <a:rPr lang="en-US" sz="3600" dirty="0">
                <a:latin typeface=".VnAvant" panose="020B7200000000000000" pitchFamily="34" charset="0"/>
              </a:rPr>
              <a:t>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09D532-A1A4-4480-89B6-D6B48BFA7FC2}"/>
              </a:ext>
            </a:extLst>
          </p:cNvPr>
          <p:cNvGrpSpPr/>
          <p:nvPr/>
        </p:nvGrpSpPr>
        <p:grpSpPr>
          <a:xfrm>
            <a:off x="0" y="2305878"/>
            <a:ext cx="4996070" cy="2650436"/>
            <a:chOff x="119271" y="2743200"/>
            <a:chExt cx="6096000" cy="2676940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53EF5793-295F-475F-B1C9-E9F11E9306DF}"/>
                </a:ext>
              </a:extLst>
            </p:cNvPr>
            <p:cNvSpPr/>
            <p:nvPr/>
          </p:nvSpPr>
          <p:spPr>
            <a:xfrm>
              <a:off x="251793" y="2743200"/>
              <a:ext cx="5963478" cy="2676940"/>
            </a:xfrm>
            <a:prstGeom prst="cloud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1643FF-84FF-410C-A611-543C6DA4B616}"/>
                </a:ext>
              </a:extLst>
            </p:cNvPr>
            <p:cNvSpPr txBox="1"/>
            <p:nvPr/>
          </p:nvSpPr>
          <p:spPr>
            <a:xfrm>
              <a:off x="119271" y="3192055"/>
              <a:ext cx="6096000" cy="1390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tx1"/>
                  </a:solidFill>
                  <a:latin typeface=".VnAvant" panose="020B7200000000000000" pitchFamily="34" charset="0"/>
                </a:rPr>
                <a:t>C« </a:t>
              </a:r>
              <a:r>
                <a:rPr lang="en-US" sz="4200" dirty="0" err="1">
                  <a:solidFill>
                    <a:schemeClr val="tx1"/>
                  </a:solidFill>
                  <a:latin typeface=".VnAvant" panose="020B7200000000000000" pitchFamily="34" charset="0"/>
                </a:rPr>
                <a:t>YÕn</a:t>
              </a:r>
              <a:r>
                <a:rPr lang="en-US" sz="4200" dirty="0">
                  <a:solidFill>
                    <a:schemeClr val="tx1"/>
                  </a:solidFill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200" dirty="0">
                  <a:solidFill>
                    <a:schemeClr val="tx1"/>
                  </a:solidFill>
                  <a:latin typeface=".VnAvant" panose="020B7200000000000000" pitchFamily="34" charset="0"/>
                </a:rPr>
                <a:t>®Ò </a:t>
              </a:r>
              <a:r>
                <a:rPr lang="en-US" sz="4200" dirty="0" err="1">
                  <a:solidFill>
                    <a:schemeClr val="tx1"/>
                  </a:solidFill>
                  <a:latin typeface=".VnAvant" panose="020B7200000000000000" pitchFamily="34" charset="0"/>
                </a:rPr>
                <a:t>nghÞ</a:t>
              </a:r>
              <a:r>
                <a:rPr lang="en-US" sz="4200" dirty="0">
                  <a:solidFill>
                    <a:schemeClr val="tx1"/>
                  </a:solidFill>
                  <a:latin typeface=".VnAvant" panose="020B7200000000000000" pitchFamily="34" charset="0"/>
                </a:rPr>
                <a:t> Hµ :</a:t>
              </a:r>
            </a:p>
          </p:txBody>
        </p:sp>
      </p:grp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3AE92FE4-9F43-4A0D-BE69-7A24AB93F4A1}"/>
              </a:ext>
            </a:extLst>
          </p:cNvPr>
          <p:cNvSpPr/>
          <p:nvPr/>
        </p:nvSpPr>
        <p:spPr>
          <a:xfrm>
            <a:off x="6334539" y="834888"/>
            <a:ext cx="5592417" cy="769766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a) §Ó b¹n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S¬n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tù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lµm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AC4114F2-B18B-44F6-9862-E7E746685ACF}"/>
              </a:ext>
            </a:extLst>
          </p:cNvPr>
          <p:cNvSpPr/>
          <p:nvPr/>
        </p:nvSpPr>
        <p:spPr>
          <a:xfrm>
            <a:off x="6334539" y="5561748"/>
            <a:ext cx="5592417" cy="769766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b)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Gióp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b¹n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S¬n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5482 0.3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15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6D5E7-7F75-4E5C-8F11-9182709DA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4" y="0"/>
            <a:ext cx="9854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5FB37-F8D7-4CD6-8240-C497A5143A44}"/>
              </a:ext>
            </a:extLst>
          </p:cNvPr>
          <p:cNvSpPr/>
          <p:nvPr/>
        </p:nvSpPr>
        <p:spPr>
          <a:xfrm>
            <a:off x="3969026" y="225286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00A0C-94B5-4210-AB00-05A4050E594C}"/>
              </a:ext>
            </a:extLst>
          </p:cNvPr>
          <p:cNvSpPr txBox="1"/>
          <p:nvPr/>
        </p:nvSpPr>
        <p:spPr>
          <a:xfrm>
            <a:off x="3715380" y="1251923"/>
            <a:ext cx="4411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Nô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h«n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cña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mÑ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B4031-38FD-420C-8576-ED6D0B8028B4}"/>
              </a:ext>
            </a:extLst>
          </p:cNvPr>
          <p:cNvSpPr txBox="1"/>
          <p:nvPr/>
        </p:nvSpPr>
        <p:spPr>
          <a:xfrm>
            <a:off x="316613" y="2021364"/>
            <a:ext cx="113785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 Chi </a:t>
            </a:r>
            <a:r>
              <a:rPr lang="en-US" sz="4400" dirty="0" err="1">
                <a:latin typeface=".VnAvant" panose="020B7200000000000000" pitchFamily="34" charset="0"/>
              </a:rPr>
              <a:t>bÞ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sèt</a:t>
            </a:r>
            <a:r>
              <a:rPr lang="en-US" sz="4400" dirty="0">
                <a:latin typeface=".VnAvant" panose="020B7200000000000000" pitchFamily="34" charset="0"/>
              </a:rPr>
              <a:t>. MÑ </a:t>
            </a:r>
            <a:r>
              <a:rPr lang="en-US" sz="4800" i="1" dirty="0" err="1">
                <a:latin typeface="VNI-Avo"/>
              </a:rPr>
              <a:t>đư­a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bÐ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lªn</a:t>
            </a:r>
            <a:r>
              <a:rPr lang="en-US" sz="4400" dirty="0">
                <a:latin typeface=".VnAvant" panose="020B7200000000000000" pitchFamily="34" charset="0"/>
              </a:rPr>
              <a:t> tr¹m y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. C« y t¸ </a:t>
            </a:r>
            <a:r>
              <a:rPr lang="en-US" sz="4400" dirty="0" err="1">
                <a:latin typeface=".VnAvant" panose="020B7200000000000000" pitchFamily="34" charset="0"/>
              </a:rPr>
              <a:t>tiªm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cho</a:t>
            </a:r>
            <a:r>
              <a:rPr lang="en-US" sz="4400" dirty="0">
                <a:latin typeface=".VnAvant" panose="020B7200000000000000" pitchFamily="34" charset="0"/>
              </a:rPr>
              <a:t> Chi. Chi </a:t>
            </a:r>
            <a:r>
              <a:rPr lang="en-US" sz="4400" dirty="0" err="1">
                <a:latin typeface=".VnAvant" panose="020B7200000000000000" pitchFamily="34" charset="0"/>
              </a:rPr>
              <a:t>vÉn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n»m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thiªm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thiÕp</a:t>
            </a:r>
            <a:r>
              <a:rPr lang="en-US" sz="4400" dirty="0">
                <a:latin typeface=".VnAvant" panose="020B7200000000000000" pitchFamily="34" charset="0"/>
              </a:rPr>
              <a:t>. MÑ </a:t>
            </a:r>
            <a:r>
              <a:rPr lang="en-US" sz="4400" dirty="0" err="1">
                <a:latin typeface=".VnAvant" panose="020B7200000000000000" pitchFamily="34" charset="0"/>
              </a:rPr>
              <a:t>h«n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tr¸n</a:t>
            </a:r>
            <a:r>
              <a:rPr lang="en-US" sz="4400" dirty="0">
                <a:latin typeface=".VnAvant" panose="020B7200000000000000" pitchFamily="34" charset="0"/>
              </a:rPr>
              <a:t> Chi. </a:t>
            </a:r>
            <a:r>
              <a:rPr lang="en-US" sz="4400" dirty="0" err="1">
                <a:latin typeface=".VnAvant" panose="020B7200000000000000" pitchFamily="34" charset="0"/>
              </a:rPr>
              <a:t>Nô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cña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Êm</a:t>
            </a:r>
            <a:r>
              <a:rPr lang="en-US" sz="4400" dirty="0">
                <a:latin typeface=".VnAvant" panose="020B7200000000000000" pitchFamily="34" charset="0"/>
              </a:rPr>
              <a:t> ¸p. Chi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më</a:t>
            </a:r>
            <a:r>
              <a:rPr lang="en-US" sz="4400" dirty="0">
                <a:latin typeface=".VnAvant" panose="020B7200000000000000" pitchFamily="34" charset="0"/>
              </a:rPr>
              <a:t> m¾t,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thÇm</a:t>
            </a:r>
            <a:r>
              <a:rPr lang="en-US" sz="4400" dirty="0">
                <a:latin typeface=".VnAvant" panose="020B7200000000000000" pitchFamily="34" charset="0"/>
              </a:rPr>
              <a:t> :</a:t>
            </a:r>
          </a:p>
          <a:p>
            <a:r>
              <a:rPr lang="en-US" sz="4400" dirty="0">
                <a:latin typeface=".VnAvant" panose="020B7200000000000000" pitchFamily="34" charset="0"/>
              </a:rPr>
              <a:t>      - MÑ µ, con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¶ </a:t>
            </a:r>
            <a:r>
              <a:rPr lang="en-US" sz="4400" dirty="0" err="1">
                <a:latin typeface=".VnAvant" panose="020B7200000000000000" pitchFamily="34" charset="0"/>
              </a:rPr>
              <a:t>èm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n÷a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400" dirty="0">
                <a:latin typeface=".VnAvant" panose="020B7200000000000000" pitchFamily="34" charset="0"/>
              </a:rPr>
              <a:t>      MÑ </a:t>
            </a:r>
            <a:r>
              <a:rPr lang="en-US" sz="4400" dirty="0" err="1">
                <a:latin typeface=".VnAvant" panose="020B7200000000000000" pitchFamily="34" charset="0"/>
              </a:rPr>
              <a:t>sê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tr¸n</a:t>
            </a:r>
            <a:r>
              <a:rPr lang="en-US" sz="4400" dirty="0">
                <a:latin typeface=".VnAvant" panose="020B7200000000000000" pitchFamily="34" charset="0"/>
              </a:rPr>
              <a:t> Chi. BÐ ®· h¹ </a:t>
            </a:r>
            <a:r>
              <a:rPr lang="en-US" sz="4400" dirty="0" err="1">
                <a:latin typeface=".VnAvant" panose="020B7200000000000000" pitchFamily="34" charset="0"/>
              </a:rPr>
              <a:t>sèt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4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4717774" y="1166842"/>
            <a:ext cx="6586331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71: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¬n  	¬t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6877878" y="4584149"/>
            <a:ext cx="4837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s¬n</a:t>
            </a:r>
            <a:r>
              <a:rPr lang="en-US" sz="8000" dirty="0">
                <a:latin typeface=".VnAvant" panose="020B7200000000000000" pitchFamily="34" charset="0"/>
              </a:rPr>
              <a:t> ca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7533861" y="4584148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424612" y="4901288"/>
            <a:ext cx="287571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424612" y="3646365"/>
            <a:ext cx="1417982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8E5E2E-E803-4358-B9AF-EC40783FC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663" y="757391"/>
            <a:ext cx="35147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7271146" y="4584149"/>
            <a:ext cx="3679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vît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8242849" y="4610653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424612" y="4901288"/>
            <a:ext cx="287571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424612" y="3646365"/>
            <a:ext cx="1417982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74B227-473F-480E-ABB1-99064D36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140" y="742520"/>
            <a:ext cx="2875719" cy="35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E29AE-41D4-4C60-89E3-71004E5EF819}"/>
              </a:ext>
            </a:extLst>
          </p:cNvPr>
          <p:cNvSpPr txBox="1"/>
          <p:nvPr/>
        </p:nvSpPr>
        <p:spPr>
          <a:xfrm>
            <a:off x="1062938" y="532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E26B-15D3-4087-B3D7-40E314CDF83F}"/>
              </a:ext>
            </a:extLst>
          </p:cNvPr>
          <p:cNvSpPr txBox="1"/>
          <p:nvPr/>
        </p:nvSpPr>
        <p:spPr>
          <a:xfrm>
            <a:off x="-304800" y="5017200"/>
            <a:ext cx="5910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s</a:t>
            </a:r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000" dirty="0">
                <a:latin typeface=".VnAvant" panose="020B7200000000000000" pitchFamily="34" charset="0"/>
              </a:rPr>
              <a:t>ca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FC87-A3BA-4FAD-B8FC-032FDBF5D490}"/>
              </a:ext>
            </a:extLst>
          </p:cNvPr>
          <p:cNvSpPr txBox="1"/>
          <p:nvPr/>
        </p:nvSpPr>
        <p:spPr>
          <a:xfrm>
            <a:off x="6966880" y="5014735"/>
            <a:ext cx="3679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v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ît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6C8CB-200A-4714-9DC7-C7EFE21EAE58}"/>
              </a:ext>
            </a:extLst>
          </p:cNvPr>
          <p:cNvSpPr txBox="1"/>
          <p:nvPr/>
        </p:nvSpPr>
        <p:spPr>
          <a:xfrm>
            <a:off x="7368745" y="532991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F7A45-260F-4939-B73F-AE2D6FF2F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38" y="1856430"/>
            <a:ext cx="3314146" cy="3305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1786A5-1966-4D54-A671-E037C2217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53" y="1883870"/>
            <a:ext cx="3016321" cy="33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4904C1-4949-474E-8577-6ABF8F286DC6}"/>
              </a:ext>
            </a:extLst>
          </p:cNvPr>
          <p:cNvSpPr txBox="1"/>
          <p:nvPr/>
        </p:nvSpPr>
        <p:spPr>
          <a:xfrm>
            <a:off x="660497" y="2881977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lîn</a:t>
            </a:r>
            <a:endParaRPr lang="vi-VN" sz="4000" dirty="0" err="1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5CC91F-8388-4151-A61D-F3A389D8A8DB}"/>
              </a:ext>
            </a:extLst>
          </p:cNvPr>
          <p:cNvSpPr txBox="1"/>
          <p:nvPr/>
        </p:nvSpPr>
        <p:spPr>
          <a:xfrm>
            <a:off x="4876798" y="287881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thít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B3867-6E67-484C-B822-3A54634C770D}"/>
              </a:ext>
            </a:extLst>
          </p:cNvPr>
          <p:cNvSpPr txBox="1"/>
          <p:nvPr/>
        </p:nvSpPr>
        <p:spPr>
          <a:xfrm>
            <a:off x="8949017" y="287881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6C8EA-A523-4A7E-BA36-5A3F0179A5D2}"/>
              </a:ext>
            </a:extLst>
          </p:cNvPr>
          <p:cNvSpPr txBox="1"/>
          <p:nvPr/>
        </p:nvSpPr>
        <p:spPr>
          <a:xfrm>
            <a:off x="340065" y="5970679"/>
            <a:ext cx="3572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.VnAvant" panose="020B7200000000000000" pitchFamily="34" charset="0"/>
              </a:rPr>
              <a:t>c¸ </a:t>
            </a:r>
            <a:r>
              <a:rPr lang="en-US" sz="4000" dirty="0" err="1">
                <a:latin typeface=".VnAvant" panose="020B7200000000000000" pitchFamily="34" charset="0"/>
              </a:rPr>
              <a:t>thên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b¬n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B729F-236C-4C04-8D8B-0E216F5A516C}"/>
              </a:ext>
            </a:extLst>
          </p:cNvPr>
          <p:cNvSpPr txBox="1"/>
          <p:nvPr/>
        </p:nvSpPr>
        <p:spPr>
          <a:xfrm>
            <a:off x="8949016" y="5884074"/>
            <a:ext cx="2902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c¬n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B90450-E933-44C6-9B88-FAA2ADB7FD09}"/>
              </a:ext>
            </a:extLst>
          </p:cNvPr>
          <p:cNvSpPr txBox="1"/>
          <p:nvPr/>
        </p:nvSpPr>
        <p:spPr>
          <a:xfrm>
            <a:off x="4778540" y="5970679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ít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1EA89-FAE4-4912-88A3-574A9D6E1FC0}"/>
              </a:ext>
            </a:extLst>
          </p:cNvPr>
          <p:cNvSpPr txBox="1"/>
          <p:nvPr/>
        </p:nvSpPr>
        <p:spPr>
          <a:xfrm>
            <a:off x="28763" y="0"/>
            <a:ext cx="955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T×m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tiÕng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cã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vÇn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¬n </a:t>
            </a:r>
            <a:r>
              <a:rPr lang="en-US" sz="3200" dirty="0">
                <a:latin typeface=".VnAvant" panose="020B7200000000000000" pitchFamily="34" charset="0"/>
              </a:rPr>
              <a:t>? </a:t>
            </a:r>
            <a:r>
              <a:rPr lang="en-US" sz="3200" dirty="0" err="1">
                <a:latin typeface=".VnAvant" panose="020B7200000000000000" pitchFamily="34" charset="0"/>
              </a:rPr>
              <a:t>TiÕng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cã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vÇn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r>
              <a:rPr lang="en-US" sz="3200" dirty="0">
                <a:latin typeface=".VnAvant" panose="020B7200000000000000" pitchFamily="34" charset="0"/>
              </a:rPr>
              <a:t>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6863C0-1903-4CF1-9072-ABD83968BDFC}"/>
              </a:ext>
            </a:extLst>
          </p:cNvPr>
          <p:cNvGrpSpPr/>
          <p:nvPr/>
        </p:nvGrpSpPr>
        <p:grpSpPr>
          <a:xfrm>
            <a:off x="5662672" y="3537666"/>
            <a:ext cx="954158" cy="106018"/>
            <a:chOff x="3631095" y="3200460"/>
            <a:chExt cx="954158" cy="10601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ACD72A2-58DF-465E-A625-FDF5AD3E44BF}"/>
                </a:ext>
              </a:extLst>
            </p:cNvPr>
            <p:cNvCxnSpPr>
              <a:cxnSpLocks/>
            </p:cNvCxnSpPr>
            <p:nvPr/>
          </p:nvCxnSpPr>
          <p:spPr>
            <a:xfrm>
              <a:off x="3631095" y="3200460"/>
              <a:ext cx="954158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5C2FF50-A8D6-42F7-967A-33C9023A3F55}"/>
                </a:ext>
              </a:extLst>
            </p:cNvPr>
            <p:cNvCxnSpPr>
              <a:cxnSpLocks/>
            </p:cNvCxnSpPr>
            <p:nvPr/>
          </p:nvCxnSpPr>
          <p:spPr>
            <a:xfrm>
              <a:off x="3631095" y="3306478"/>
              <a:ext cx="954158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81DB203-5E59-4CAB-81EF-7255295ABD1B}"/>
              </a:ext>
            </a:extLst>
          </p:cNvPr>
          <p:cNvCxnSpPr>
            <a:cxnSpLocks/>
          </p:cNvCxnSpPr>
          <p:nvPr/>
        </p:nvCxnSpPr>
        <p:spPr>
          <a:xfrm>
            <a:off x="1388666" y="6653515"/>
            <a:ext cx="10762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67A46C-9C54-43C2-A17F-5F76FF748536}"/>
              </a:ext>
            </a:extLst>
          </p:cNvPr>
          <p:cNvCxnSpPr>
            <a:cxnSpLocks/>
          </p:cNvCxnSpPr>
          <p:nvPr/>
        </p:nvCxnSpPr>
        <p:spPr>
          <a:xfrm>
            <a:off x="1473023" y="3586700"/>
            <a:ext cx="7400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ECE501-31C3-46BC-81FC-3245ACEC7220}"/>
              </a:ext>
            </a:extLst>
          </p:cNvPr>
          <p:cNvGrpSpPr/>
          <p:nvPr/>
        </p:nvGrpSpPr>
        <p:grpSpPr>
          <a:xfrm>
            <a:off x="5685179" y="6612098"/>
            <a:ext cx="689116" cy="66467"/>
            <a:chOff x="3631095" y="3200460"/>
            <a:chExt cx="954158" cy="10601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4FD5AC5-1FC8-4167-B80A-41EC8AF30325}"/>
                </a:ext>
              </a:extLst>
            </p:cNvPr>
            <p:cNvCxnSpPr>
              <a:cxnSpLocks/>
            </p:cNvCxnSpPr>
            <p:nvPr/>
          </p:nvCxnSpPr>
          <p:spPr>
            <a:xfrm>
              <a:off x="3631095" y="3200460"/>
              <a:ext cx="954158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D132359-FB67-4B43-9FA8-73C711DFBAC6}"/>
                </a:ext>
              </a:extLst>
            </p:cNvPr>
            <p:cNvCxnSpPr>
              <a:cxnSpLocks/>
            </p:cNvCxnSpPr>
            <p:nvPr/>
          </p:nvCxnSpPr>
          <p:spPr>
            <a:xfrm>
              <a:off x="3631095" y="3306478"/>
              <a:ext cx="954158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9D65DF-00DF-4488-99DA-B17684A49B5C}"/>
              </a:ext>
            </a:extLst>
          </p:cNvPr>
          <p:cNvCxnSpPr>
            <a:cxnSpLocks/>
          </p:cNvCxnSpPr>
          <p:nvPr/>
        </p:nvCxnSpPr>
        <p:spPr>
          <a:xfrm>
            <a:off x="9296121" y="6526932"/>
            <a:ext cx="9541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665B245-6B44-4BC8-8876-7BA7FC18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65" y="781878"/>
            <a:ext cx="2022551" cy="2022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32E06-9D6D-4A00-9EFE-4B8C56F1C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364" y="781878"/>
            <a:ext cx="1988775" cy="1952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C1F96B-0A65-49DF-9A0E-43B8198FC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365" y="924033"/>
            <a:ext cx="1988774" cy="1835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A94357-045B-47A8-8415-83D51EEDF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66" y="3975652"/>
            <a:ext cx="1943732" cy="20059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C2C517-A73E-4C99-8C87-5581EA29F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2104" y="3998745"/>
            <a:ext cx="1847852" cy="2005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A422B6-CF30-4E44-999B-0615C3AA6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601" y="3998745"/>
            <a:ext cx="1906817" cy="198285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965CC17-29B7-45CA-AE13-1266202BF3BD}"/>
              </a:ext>
            </a:extLst>
          </p:cNvPr>
          <p:cNvCxnSpPr>
            <a:cxnSpLocks/>
          </p:cNvCxnSpPr>
          <p:nvPr/>
        </p:nvCxnSpPr>
        <p:spPr>
          <a:xfrm>
            <a:off x="2653199" y="6653515"/>
            <a:ext cx="10762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7A6C1A-B958-4337-AFB5-C5E5C60DA916}"/>
              </a:ext>
            </a:extLst>
          </p:cNvPr>
          <p:cNvCxnSpPr>
            <a:cxnSpLocks/>
          </p:cNvCxnSpPr>
          <p:nvPr/>
        </p:nvCxnSpPr>
        <p:spPr>
          <a:xfrm>
            <a:off x="9217901" y="3537666"/>
            <a:ext cx="8404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29F66-6912-4779-BC09-C95049E71838}"/>
              </a:ext>
            </a:extLst>
          </p:cNvPr>
          <p:cNvSpPr txBox="1"/>
          <p:nvPr/>
        </p:nvSpPr>
        <p:spPr>
          <a:xfrm>
            <a:off x="0" y="0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4.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0B3CA-0D53-4609-9667-04A4C7B7F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25" y="939245"/>
            <a:ext cx="10852765" cy="18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3600" dirty="0" smtClean="0">
            <a:latin typeface=".VnAvant" panose="020B7200000000000000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4000" dirty="0" err="1">
            <a:latin typeface=".VnAvant" panose="020B720000000000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859</Words>
  <Application>Microsoft Office PowerPoint</Application>
  <PresentationFormat>Widescreen</PresentationFormat>
  <Paragraphs>108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hong nhung</cp:lastModifiedBy>
  <cp:revision>46</cp:revision>
  <dcterms:created xsi:type="dcterms:W3CDTF">2020-08-16T10:41:22Z</dcterms:created>
  <dcterms:modified xsi:type="dcterms:W3CDTF">2020-08-30T12:45:17Z</dcterms:modified>
</cp:coreProperties>
</file>