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68" r:id="rId3"/>
    <p:sldId id="256" r:id="rId4"/>
    <p:sldId id="288" r:id="rId5"/>
    <p:sldId id="299" r:id="rId6"/>
    <p:sldId id="300" r:id="rId7"/>
    <p:sldId id="297" r:id="rId8"/>
    <p:sldId id="280" r:id="rId9"/>
    <p:sldId id="283" r:id="rId10"/>
    <p:sldId id="284" r:id="rId11"/>
    <p:sldId id="295" r:id="rId12"/>
    <p:sldId id="285" r:id="rId13"/>
    <p:sldId id="301" r:id="rId14"/>
    <p:sldId id="305" r:id="rId15"/>
    <p:sldId id="292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9933"/>
    <a:srgbClr val="FF3300"/>
    <a:srgbClr val="FF3399"/>
    <a:srgbClr val="FF9966"/>
    <a:srgbClr val="A7FD0B"/>
    <a:srgbClr val="006600"/>
    <a:srgbClr val="0000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C9E3-447D-42EE-A359-D00F365EF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F0025-9470-4C5D-B465-571E8B102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C771-9342-4BE8-A327-2C37DF8B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15B01-5D56-4889-9667-2AFEF322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52761-FE65-478A-880E-FBF413F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583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DB51-EED8-4896-B16B-E5760682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BFF0F-C6D5-4C57-BB39-023B07115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09BE1-FECA-4223-9468-D461C4B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519C5-1236-429C-8418-3ECB01DF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7E7B-0EB3-4A8B-B5C4-9D011FA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29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494F7-9A0C-4DFA-89D5-DE2EC4D69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86CBE-03A5-42DC-959B-D91FDE863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69C5B-3079-45AB-B057-3DE7A873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0725-CA30-4B32-8CC7-8B75807C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DA1AC-6C5D-4E66-AF0F-671E6C0B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24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E21E-9BB1-4894-82EB-AB081A9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CB94-40CE-4D70-807B-F607F344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C0E5-1ADE-4252-9CA3-12399CFE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E0E7-C1CF-4C69-8EA1-61966F26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5B5C9-819E-4A92-926D-C47AC46F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1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6CF4-4F75-42E9-9BD4-D6B4E216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5C48-E361-47F0-A7F2-4F04760E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CAB8-91CD-45DA-ACA3-1D28B8B5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3AA76-D2AE-4DE1-9288-B005FEC7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B747F-882C-4A40-BB21-F04E821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460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D0A7-8212-4563-A6EC-23502B8C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F899-83CA-4903-97C2-4904208F0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B02-21CE-404E-A5C8-74F72061C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415A-571F-4700-BCA1-DF26E8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FAAA3-215D-4045-842B-8450EE1B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0C30B-0D45-4091-8173-131A390E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218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9830-CB02-4957-BD04-7599F46C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78A3-0CE4-413D-BEB8-E5B6328D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651B2-461B-4BA0-A676-196ED5B4B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87731-05BE-42EA-BA19-24345DD3F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0DAC-CD86-4B06-A171-4E089D087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1AEF3-3A7C-405D-963D-568A02C5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A651B-6098-4756-B7EE-82571D60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74DD7-7E22-49EE-9D48-2647491B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3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4C74-EC81-48EF-9C04-716FA82E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747AE-8FF2-44DF-B66C-6E120D49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3DBB-B60F-4EF6-9394-A590FCC4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6957D-17D0-4EFF-AD14-30E7B96F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42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FF0D5-3687-49FC-9E26-A794CC76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B867A-9E77-4113-8788-137DE0F0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BB1F6-BAC2-451C-B0E8-09A73D89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7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DC0-A62B-4DC7-BF8A-AD9B3BA2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B36A-330A-4CDC-96FF-FF4954E8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8A18F-9958-407C-B8D7-E084D8AE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A115F-8753-420D-AC42-FB5BC47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AC2F6-FC8F-4712-9954-E7287878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4D94-521F-4A81-ACE1-17C35ABF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49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5E6D-7730-4DF7-A661-A558472C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E97B5-4BAC-4398-9C75-2770599FF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70F5A-6476-4F24-A91D-68BF0D00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9463D-42DC-4D28-A4F1-F7464180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793FF-D16D-4633-84E4-093A4402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9781D-8508-4C33-BF3D-3D544B7F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3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A6B9A-81B7-425B-8B3C-F29BA5FA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31DD2-AED3-4FBB-9752-1E695EB0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1E04-95A3-460D-896F-B80E5D4DD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6F76-FD08-42DA-83B8-22192F0C847F}" type="datetimeFigureOut">
              <a:rPr lang="vi-VN" smtClean="0"/>
              <a:t>30/08/2020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DFAD-7755-408F-B039-B5FB8685D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5380A-B4AD-4B6A-9DD3-642BBA379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D452-8F09-457E-832D-D196B7ED3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08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6F8C063-367C-4D5E-B72E-03182F868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5" name="Picture 11" descr="GEOMTRY">
            <a:extLst>
              <a:ext uri="{FF2B5EF4-FFF2-40B4-BE49-F238E27FC236}">
                <a16:creationId xmlns:a16="http://schemas.microsoft.com/office/drawing/2014/main" id="{A1847C55-D570-436E-A128-75AD94DD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D7D88F22-845A-4978-96AB-10B421D7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7" name="Picture 22" descr="POINSET3">
            <a:extLst>
              <a:ext uri="{FF2B5EF4-FFF2-40B4-BE49-F238E27FC236}">
                <a16:creationId xmlns:a16="http://schemas.microsoft.com/office/drawing/2014/main" id="{BF238D12-3686-4760-AF77-E79A9916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POINSET2">
            <a:extLst>
              <a:ext uri="{FF2B5EF4-FFF2-40B4-BE49-F238E27FC236}">
                <a16:creationId xmlns:a16="http://schemas.microsoft.com/office/drawing/2014/main" id="{130E8F5E-476D-40A2-904E-6CBCEA10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1" descr="Books">
            <a:extLst>
              <a:ext uri="{FF2B5EF4-FFF2-40B4-BE49-F238E27FC236}">
                <a16:creationId xmlns:a16="http://schemas.microsoft.com/office/drawing/2014/main" id="{6BA0FD26-BE7E-4D86-8208-7361932E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bluline[1]">
            <a:extLst>
              <a:ext uri="{FF2B5EF4-FFF2-40B4-BE49-F238E27FC236}">
                <a16:creationId xmlns:a16="http://schemas.microsoft.com/office/drawing/2014/main" id="{9005132F-0763-4180-979C-D85C01BE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6" descr="bluline[1]">
            <a:extLst>
              <a:ext uri="{FF2B5EF4-FFF2-40B4-BE49-F238E27FC236}">
                <a16:creationId xmlns:a16="http://schemas.microsoft.com/office/drawing/2014/main" id="{836A1742-D885-4744-8B00-617B3F27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7">
            <a:extLst>
              <a:ext uri="{FF2B5EF4-FFF2-40B4-BE49-F238E27FC236}">
                <a16:creationId xmlns:a16="http://schemas.microsoft.com/office/drawing/2014/main" id="{17A0882F-1A42-444E-A5CE-096C9700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997" y="3072113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13" name="Picture 92" descr="Dove-02-june[1]">
            <a:extLst>
              <a:ext uri="{FF2B5EF4-FFF2-40B4-BE49-F238E27FC236}">
                <a16:creationId xmlns:a16="http://schemas.microsoft.com/office/drawing/2014/main" id="{0697E003-8901-4BDB-A676-166A8D8213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5" descr="Dove-02-june[1]">
            <a:extLst>
              <a:ext uri="{FF2B5EF4-FFF2-40B4-BE49-F238E27FC236}">
                <a16:creationId xmlns:a16="http://schemas.microsoft.com/office/drawing/2014/main" id="{E9366F79-FD4F-4935-9EDE-F0B8C7E2AC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8">
            <a:extLst>
              <a:ext uri="{FF2B5EF4-FFF2-40B4-BE49-F238E27FC236}">
                <a16:creationId xmlns:a16="http://schemas.microsoft.com/office/drawing/2014/main" id="{B4562684-633C-4A11-AD3A-0605AC76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6" name="Text Box 99">
            <a:extLst>
              <a:ext uri="{FF2B5EF4-FFF2-40B4-BE49-F238E27FC236}">
                <a16:creationId xmlns:a16="http://schemas.microsoft.com/office/drawing/2014/main" id="{1E2BC7E8-98C4-441C-9C72-9AAD8F9D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070" y="327980"/>
            <a:ext cx="8830420" cy="4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17" name="Text Box 100">
            <a:extLst>
              <a:ext uri="{FF2B5EF4-FFF2-40B4-BE49-F238E27FC236}">
                <a16:creationId xmlns:a16="http://schemas.microsoft.com/office/drawing/2014/main" id="{5E783096-4E91-4A10-9C64-941E1ED6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040" y="2179676"/>
            <a:ext cx="5954479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bluline[1]">
            <a:extLst>
              <a:ext uri="{FF2B5EF4-FFF2-40B4-BE49-F238E27FC236}">
                <a16:creationId xmlns:a16="http://schemas.microsoft.com/office/drawing/2014/main" id="{85F24CB3-BBBD-4FA8-AFB0-30D36309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679E279A-000F-4F3E-8476-C7A4ADB8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20" name="Line 44">
            <a:extLst>
              <a:ext uri="{FF2B5EF4-FFF2-40B4-BE49-F238E27FC236}">
                <a16:creationId xmlns:a16="http://schemas.microsoft.com/office/drawing/2014/main" id="{5AC26883-17A1-4289-B32E-E759A5DDE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21" name="Line 45">
            <a:extLst>
              <a:ext uri="{FF2B5EF4-FFF2-40B4-BE49-F238E27FC236}">
                <a16:creationId xmlns:a16="http://schemas.microsoft.com/office/drawing/2014/main" id="{A0984C20-AC8D-465F-AAE8-FBF1F4B46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6ED42263-6704-46CE-A16F-F22A81F13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3" name="Line 44">
            <a:extLst>
              <a:ext uri="{FF2B5EF4-FFF2-40B4-BE49-F238E27FC236}">
                <a16:creationId xmlns:a16="http://schemas.microsoft.com/office/drawing/2014/main" id="{B858985B-2513-42AA-AEDE-63C081D06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4" name="Line 45">
            <a:extLst>
              <a:ext uri="{FF2B5EF4-FFF2-40B4-BE49-F238E27FC236}">
                <a16:creationId xmlns:a16="http://schemas.microsoft.com/office/drawing/2014/main" id="{95422BE0-1A89-466F-A1EB-8D5013B31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4FA08BD2-C69E-4D64-866B-6A823C800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8DDD483D-83BE-446C-9D24-0FD39C71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id="{39CFDDDD-BDDC-4C56-ABC8-9373F5868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FCFDEFB2-F81C-46DF-9993-FD043694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2C655786-7507-4059-9C8B-0CB417AB5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30" name="AutoShape 8">
            <a:extLst>
              <a:ext uri="{FF2B5EF4-FFF2-40B4-BE49-F238E27FC236}">
                <a16:creationId xmlns:a16="http://schemas.microsoft.com/office/drawing/2014/main" id="{17D22175-DB0F-45FE-B947-27D112550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31" name="AutoShape 9">
            <a:extLst>
              <a:ext uri="{FF2B5EF4-FFF2-40B4-BE49-F238E27FC236}">
                <a16:creationId xmlns:a16="http://schemas.microsoft.com/office/drawing/2014/main" id="{8B2668AD-FA90-48AD-8C88-B226126B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8CCD6A5B-8923-4D59-8BFB-AA719717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33" name="Line 48">
            <a:extLst>
              <a:ext uri="{FF2B5EF4-FFF2-40B4-BE49-F238E27FC236}">
                <a16:creationId xmlns:a16="http://schemas.microsoft.com/office/drawing/2014/main" id="{ECA79F02-BE68-48EF-8CA1-17D5A343F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4" name="Line 49">
            <a:extLst>
              <a:ext uri="{FF2B5EF4-FFF2-40B4-BE49-F238E27FC236}">
                <a16:creationId xmlns:a16="http://schemas.microsoft.com/office/drawing/2014/main" id="{D9640398-35ED-4A82-819E-140DA299A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5" name="Line 50">
            <a:extLst>
              <a:ext uri="{FF2B5EF4-FFF2-40B4-BE49-F238E27FC236}">
                <a16:creationId xmlns:a16="http://schemas.microsoft.com/office/drawing/2014/main" id="{FF8CE999-545C-4049-8B71-08697EFAD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6" name="Line 51">
            <a:extLst>
              <a:ext uri="{FF2B5EF4-FFF2-40B4-BE49-F238E27FC236}">
                <a16:creationId xmlns:a16="http://schemas.microsoft.com/office/drawing/2014/main" id="{9A836DD2-B24C-4537-A6FF-1F34A146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7" name="Line 52">
            <a:extLst>
              <a:ext uri="{FF2B5EF4-FFF2-40B4-BE49-F238E27FC236}">
                <a16:creationId xmlns:a16="http://schemas.microsoft.com/office/drawing/2014/main" id="{B568E05D-1B15-42A0-8B07-8EECD5327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8" name="Line 53">
            <a:extLst>
              <a:ext uri="{FF2B5EF4-FFF2-40B4-BE49-F238E27FC236}">
                <a16:creationId xmlns:a16="http://schemas.microsoft.com/office/drawing/2014/main" id="{FF7783DE-D39B-4245-99A6-C8476242B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39" name="Line 54">
            <a:extLst>
              <a:ext uri="{FF2B5EF4-FFF2-40B4-BE49-F238E27FC236}">
                <a16:creationId xmlns:a16="http://schemas.microsoft.com/office/drawing/2014/main" id="{B3DCEAB2-413D-48C5-8287-AF2C1079F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40" name="AutoShape 76">
            <a:extLst>
              <a:ext uri="{FF2B5EF4-FFF2-40B4-BE49-F238E27FC236}">
                <a16:creationId xmlns:a16="http://schemas.microsoft.com/office/drawing/2014/main" id="{8EEC0604-332F-46A8-9134-BC36A8F3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83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1" name="AutoShape 77">
            <a:extLst>
              <a:ext uri="{FF2B5EF4-FFF2-40B4-BE49-F238E27FC236}">
                <a16:creationId xmlns:a16="http://schemas.microsoft.com/office/drawing/2014/main" id="{9ADFE5DF-5092-43A0-AAD6-4C05E051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19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2" name="AutoShape 78">
            <a:extLst>
              <a:ext uri="{FF2B5EF4-FFF2-40B4-BE49-F238E27FC236}">
                <a16:creationId xmlns:a16="http://schemas.microsoft.com/office/drawing/2014/main" id="{70457D22-5BB5-4C26-8E00-7418CF6C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98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3" name="AutoShape 79">
            <a:extLst>
              <a:ext uri="{FF2B5EF4-FFF2-40B4-BE49-F238E27FC236}">
                <a16:creationId xmlns:a16="http://schemas.microsoft.com/office/drawing/2014/main" id="{F1FAA05B-A419-4D38-85C9-10ADEEF6B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240" y="4164088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4" name="AutoShape 80">
            <a:extLst>
              <a:ext uri="{FF2B5EF4-FFF2-40B4-BE49-F238E27FC236}">
                <a16:creationId xmlns:a16="http://schemas.microsoft.com/office/drawing/2014/main" id="{59E9125F-F7FF-4095-BB6B-2BA4AB99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9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5" name="AutoShape 81">
            <a:extLst>
              <a:ext uri="{FF2B5EF4-FFF2-40B4-BE49-F238E27FC236}">
                <a16:creationId xmlns:a16="http://schemas.microsoft.com/office/drawing/2014/main" id="{A6E3AF29-1072-49D2-9B0A-09ADECAC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5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6" name="AutoShape 82">
            <a:extLst>
              <a:ext uri="{FF2B5EF4-FFF2-40B4-BE49-F238E27FC236}">
                <a16:creationId xmlns:a16="http://schemas.microsoft.com/office/drawing/2014/main" id="{00574853-9A2D-4947-9493-CEE566B0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11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7" name="AutoShape 83">
            <a:extLst>
              <a:ext uri="{FF2B5EF4-FFF2-40B4-BE49-F238E27FC236}">
                <a16:creationId xmlns:a16="http://schemas.microsoft.com/office/drawing/2014/main" id="{501B128A-E431-465B-BD9E-1D461DEBE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75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48" name="Oval 84">
            <a:extLst>
              <a:ext uri="{FF2B5EF4-FFF2-40B4-BE49-F238E27FC236}">
                <a16:creationId xmlns:a16="http://schemas.microsoft.com/office/drawing/2014/main" id="{4E076319-DA2F-488E-B353-D3014E0D8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8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49" name="Oval 85">
            <a:extLst>
              <a:ext uri="{FF2B5EF4-FFF2-40B4-BE49-F238E27FC236}">
                <a16:creationId xmlns:a16="http://schemas.microsoft.com/office/drawing/2014/main" id="{ECEC7801-B95E-4AAB-BAAF-738E55722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0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0" name="Oval 86">
            <a:extLst>
              <a:ext uri="{FF2B5EF4-FFF2-40B4-BE49-F238E27FC236}">
                <a16:creationId xmlns:a16="http://schemas.microsoft.com/office/drawing/2014/main" id="{3C29358A-0099-4DAB-9B69-ED72DBFA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67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1" name="Oval 87">
            <a:extLst>
              <a:ext uri="{FF2B5EF4-FFF2-40B4-BE49-F238E27FC236}">
                <a16:creationId xmlns:a16="http://schemas.microsoft.com/office/drawing/2014/main" id="{7D8CFAD4-3EB7-44A5-B0AD-4F989127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31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2" name="Oval 88">
            <a:extLst>
              <a:ext uri="{FF2B5EF4-FFF2-40B4-BE49-F238E27FC236}">
                <a16:creationId xmlns:a16="http://schemas.microsoft.com/office/drawing/2014/main" id="{6B4CD489-C4D9-4690-8C00-87F30838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95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3" name="Oval 89">
            <a:extLst>
              <a:ext uri="{FF2B5EF4-FFF2-40B4-BE49-F238E27FC236}">
                <a16:creationId xmlns:a16="http://schemas.microsoft.com/office/drawing/2014/main" id="{439E4794-4079-463C-895B-65C4EB710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59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4" name="Oval 90">
            <a:extLst>
              <a:ext uri="{FF2B5EF4-FFF2-40B4-BE49-F238E27FC236}">
                <a16:creationId xmlns:a16="http://schemas.microsoft.com/office/drawing/2014/main" id="{3BE73410-10EB-4D66-BDD4-C0151ECB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23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5" name="Oval 91">
            <a:extLst>
              <a:ext uri="{FF2B5EF4-FFF2-40B4-BE49-F238E27FC236}">
                <a16:creationId xmlns:a16="http://schemas.microsoft.com/office/drawing/2014/main" id="{43E8D137-55BB-483A-9BD1-7554DCB3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878" y="3716245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56" name="AutoShape 97">
            <a:extLst>
              <a:ext uri="{FF2B5EF4-FFF2-40B4-BE49-F238E27FC236}">
                <a16:creationId xmlns:a16="http://schemas.microsoft.com/office/drawing/2014/main" id="{AB1B672C-C841-41E8-AFE0-018FD7E4A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478" y="3877711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57" name="AutoShape 16">
            <a:extLst>
              <a:ext uri="{FF2B5EF4-FFF2-40B4-BE49-F238E27FC236}">
                <a16:creationId xmlns:a16="http://schemas.microsoft.com/office/drawing/2014/main" id="{9BFC299C-77D3-4D7C-AF8F-6B46F05B9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58" name="AutoShape 17">
            <a:extLst>
              <a:ext uri="{FF2B5EF4-FFF2-40B4-BE49-F238E27FC236}">
                <a16:creationId xmlns:a16="http://schemas.microsoft.com/office/drawing/2014/main" id="{A45DB2DE-A32F-4EEE-94B4-8269A009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59" name="AutoShape 18">
            <a:extLst>
              <a:ext uri="{FF2B5EF4-FFF2-40B4-BE49-F238E27FC236}">
                <a16:creationId xmlns:a16="http://schemas.microsoft.com/office/drawing/2014/main" id="{962F12C0-EF58-4531-A030-57164B928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0" name="AutoShape 19">
            <a:extLst>
              <a:ext uri="{FF2B5EF4-FFF2-40B4-BE49-F238E27FC236}">
                <a16:creationId xmlns:a16="http://schemas.microsoft.com/office/drawing/2014/main" id="{D4A76A04-550B-4197-B894-82D4BD46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1" name="AutoShape 20">
            <a:extLst>
              <a:ext uri="{FF2B5EF4-FFF2-40B4-BE49-F238E27FC236}">
                <a16:creationId xmlns:a16="http://schemas.microsoft.com/office/drawing/2014/main" id="{4EFFB09F-4AB1-43F3-AB3E-37ABE07F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2" name="AutoShape 21">
            <a:extLst>
              <a:ext uri="{FF2B5EF4-FFF2-40B4-BE49-F238E27FC236}">
                <a16:creationId xmlns:a16="http://schemas.microsoft.com/office/drawing/2014/main" id="{1569D971-7884-4CF6-A5B0-A8F001AA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3" name="AutoShape 26">
            <a:extLst>
              <a:ext uri="{FF2B5EF4-FFF2-40B4-BE49-F238E27FC236}">
                <a16:creationId xmlns:a16="http://schemas.microsoft.com/office/drawing/2014/main" id="{A27C2E69-3032-4F6F-A068-60DDFF7E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4" name="AutoShape 27">
            <a:extLst>
              <a:ext uri="{FF2B5EF4-FFF2-40B4-BE49-F238E27FC236}">
                <a16:creationId xmlns:a16="http://schemas.microsoft.com/office/drawing/2014/main" id="{ED1B9213-3B84-4EDA-9F99-5AAE908F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5" name="AutoShape 28">
            <a:extLst>
              <a:ext uri="{FF2B5EF4-FFF2-40B4-BE49-F238E27FC236}">
                <a16:creationId xmlns:a16="http://schemas.microsoft.com/office/drawing/2014/main" id="{E0FC9024-B27A-4B18-AC41-55034A52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6" name="AutoShape 29">
            <a:extLst>
              <a:ext uri="{FF2B5EF4-FFF2-40B4-BE49-F238E27FC236}">
                <a16:creationId xmlns:a16="http://schemas.microsoft.com/office/drawing/2014/main" id="{1C257D90-0FE2-460F-BE0E-69E8143E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7" name="AutoShape 30">
            <a:extLst>
              <a:ext uri="{FF2B5EF4-FFF2-40B4-BE49-F238E27FC236}">
                <a16:creationId xmlns:a16="http://schemas.microsoft.com/office/drawing/2014/main" id="{F738A4F5-18DE-4DBB-A928-2D1D23A8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8" name="AutoShape 31">
            <a:extLst>
              <a:ext uri="{FF2B5EF4-FFF2-40B4-BE49-F238E27FC236}">
                <a16:creationId xmlns:a16="http://schemas.microsoft.com/office/drawing/2014/main" id="{03978B61-53A2-4B16-879F-3A8ED9A7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69" name="AutoShape 32">
            <a:extLst>
              <a:ext uri="{FF2B5EF4-FFF2-40B4-BE49-F238E27FC236}">
                <a16:creationId xmlns:a16="http://schemas.microsoft.com/office/drawing/2014/main" id="{CFE73A40-7252-403C-B985-B795FDDA0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0" name="AutoShape 33">
            <a:extLst>
              <a:ext uri="{FF2B5EF4-FFF2-40B4-BE49-F238E27FC236}">
                <a16:creationId xmlns:a16="http://schemas.microsoft.com/office/drawing/2014/main" id="{FE9B76C4-907D-4A1B-8282-8F6F4BF7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1" name="AutoShape 34">
            <a:extLst>
              <a:ext uri="{FF2B5EF4-FFF2-40B4-BE49-F238E27FC236}">
                <a16:creationId xmlns:a16="http://schemas.microsoft.com/office/drawing/2014/main" id="{A026AA5B-AC17-473B-B939-6AB0763F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2" name="AutoShape 35">
            <a:extLst>
              <a:ext uri="{FF2B5EF4-FFF2-40B4-BE49-F238E27FC236}">
                <a16:creationId xmlns:a16="http://schemas.microsoft.com/office/drawing/2014/main" id="{77C8C98E-BD78-4D99-AE5D-1564FDC7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3" name="AutoShape 36">
            <a:extLst>
              <a:ext uri="{FF2B5EF4-FFF2-40B4-BE49-F238E27FC236}">
                <a16:creationId xmlns:a16="http://schemas.microsoft.com/office/drawing/2014/main" id="{DB84A618-EFE2-4DC2-87A5-29093EF3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4" name="AutoShape 37">
            <a:extLst>
              <a:ext uri="{FF2B5EF4-FFF2-40B4-BE49-F238E27FC236}">
                <a16:creationId xmlns:a16="http://schemas.microsoft.com/office/drawing/2014/main" id="{4F4EA1AE-F242-451A-8FF2-C122F1673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5" name="AutoShape 38">
            <a:extLst>
              <a:ext uri="{FF2B5EF4-FFF2-40B4-BE49-F238E27FC236}">
                <a16:creationId xmlns:a16="http://schemas.microsoft.com/office/drawing/2014/main" id="{EAE428E2-F925-44BE-988B-F498A760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6" name="AutoShape 39">
            <a:extLst>
              <a:ext uri="{FF2B5EF4-FFF2-40B4-BE49-F238E27FC236}">
                <a16:creationId xmlns:a16="http://schemas.microsoft.com/office/drawing/2014/main" id="{B030DF74-5AE5-46CB-86B2-38EE227C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7" name="AutoShape 40">
            <a:extLst>
              <a:ext uri="{FF2B5EF4-FFF2-40B4-BE49-F238E27FC236}">
                <a16:creationId xmlns:a16="http://schemas.microsoft.com/office/drawing/2014/main" id="{B96AD7D2-2F20-4452-ACBB-DAD95151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78" name="Line 44">
            <a:extLst>
              <a:ext uri="{FF2B5EF4-FFF2-40B4-BE49-F238E27FC236}">
                <a16:creationId xmlns:a16="http://schemas.microsoft.com/office/drawing/2014/main" id="{194E1EB2-F100-4139-8392-8F3550F46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79" name="Line 45">
            <a:extLst>
              <a:ext uri="{FF2B5EF4-FFF2-40B4-BE49-F238E27FC236}">
                <a16:creationId xmlns:a16="http://schemas.microsoft.com/office/drawing/2014/main" id="{7594BF66-72BE-4788-95B0-47401892B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80" name="Oval 55">
            <a:extLst>
              <a:ext uri="{FF2B5EF4-FFF2-40B4-BE49-F238E27FC236}">
                <a16:creationId xmlns:a16="http://schemas.microsoft.com/office/drawing/2014/main" id="{C7A0A752-1C07-4F66-8EA4-D1FA3136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1" name="Oval 56">
            <a:extLst>
              <a:ext uri="{FF2B5EF4-FFF2-40B4-BE49-F238E27FC236}">
                <a16:creationId xmlns:a16="http://schemas.microsoft.com/office/drawing/2014/main" id="{E40DEB23-45F3-4420-AC32-AF2851E78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2" name="Oval 57">
            <a:extLst>
              <a:ext uri="{FF2B5EF4-FFF2-40B4-BE49-F238E27FC236}">
                <a16:creationId xmlns:a16="http://schemas.microsoft.com/office/drawing/2014/main" id="{A26D4BB7-C2FD-4AAD-A75D-0DD98FC9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3" name="Oval 58">
            <a:extLst>
              <a:ext uri="{FF2B5EF4-FFF2-40B4-BE49-F238E27FC236}">
                <a16:creationId xmlns:a16="http://schemas.microsoft.com/office/drawing/2014/main" id="{E3C2EE9D-604C-4782-A86B-C45E550F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4" name="Oval 59">
            <a:extLst>
              <a:ext uri="{FF2B5EF4-FFF2-40B4-BE49-F238E27FC236}">
                <a16:creationId xmlns:a16="http://schemas.microsoft.com/office/drawing/2014/main" id="{061F21B3-3C62-4E21-B9A1-9AEE0A9F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5" name="Oval 60">
            <a:extLst>
              <a:ext uri="{FF2B5EF4-FFF2-40B4-BE49-F238E27FC236}">
                <a16:creationId xmlns:a16="http://schemas.microsoft.com/office/drawing/2014/main" id="{A754B6A4-CAE2-4D31-8556-77E1D81B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6" name="Oval 61">
            <a:extLst>
              <a:ext uri="{FF2B5EF4-FFF2-40B4-BE49-F238E27FC236}">
                <a16:creationId xmlns:a16="http://schemas.microsoft.com/office/drawing/2014/main" id="{DFFD4CF0-9EE4-461C-84EE-4571CC09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7" name="Oval 62">
            <a:extLst>
              <a:ext uri="{FF2B5EF4-FFF2-40B4-BE49-F238E27FC236}">
                <a16:creationId xmlns:a16="http://schemas.microsoft.com/office/drawing/2014/main" id="{05042090-5BC8-4290-9DE7-FC0EDDC3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8" name="Oval 63">
            <a:extLst>
              <a:ext uri="{FF2B5EF4-FFF2-40B4-BE49-F238E27FC236}">
                <a16:creationId xmlns:a16="http://schemas.microsoft.com/office/drawing/2014/main" id="{0538BFD0-BD77-4517-AD9F-6855FCD0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89" name="Oval 64">
            <a:extLst>
              <a:ext uri="{FF2B5EF4-FFF2-40B4-BE49-F238E27FC236}">
                <a16:creationId xmlns:a16="http://schemas.microsoft.com/office/drawing/2014/main" id="{A32A4277-BDA3-46BD-94C1-8628AD4B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0" name="Oval 65">
            <a:extLst>
              <a:ext uri="{FF2B5EF4-FFF2-40B4-BE49-F238E27FC236}">
                <a16:creationId xmlns:a16="http://schemas.microsoft.com/office/drawing/2014/main" id="{3157F267-1FEA-4463-9D38-CCE49E85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1" name="Oval 66">
            <a:extLst>
              <a:ext uri="{FF2B5EF4-FFF2-40B4-BE49-F238E27FC236}">
                <a16:creationId xmlns:a16="http://schemas.microsoft.com/office/drawing/2014/main" id="{C18A1547-2A28-4606-A0A9-B1BBF3FB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2" name="Oval 67">
            <a:extLst>
              <a:ext uri="{FF2B5EF4-FFF2-40B4-BE49-F238E27FC236}">
                <a16:creationId xmlns:a16="http://schemas.microsoft.com/office/drawing/2014/main" id="{6E640E8C-538A-4244-8BA9-19C1AC0D2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3" name="Oval 68">
            <a:extLst>
              <a:ext uri="{FF2B5EF4-FFF2-40B4-BE49-F238E27FC236}">
                <a16:creationId xmlns:a16="http://schemas.microsoft.com/office/drawing/2014/main" id="{3955BA0D-7425-497B-B0F8-FBAEE0B8D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4" name="Oval 69">
            <a:extLst>
              <a:ext uri="{FF2B5EF4-FFF2-40B4-BE49-F238E27FC236}">
                <a16:creationId xmlns:a16="http://schemas.microsoft.com/office/drawing/2014/main" id="{3C6B9A26-84FB-492B-9CD5-188ADFC3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5" name="Oval 70">
            <a:extLst>
              <a:ext uri="{FF2B5EF4-FFF2-40B4-BE49-F238E27FC236}">
                <a16:creationId xmlns:a16="http://schemas.microsoft.com/office/drawing/2014/main" id="{C32E121F-BA15-4358-BB54-5D291E72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6" name="Oval 71">
            <a:extLst>
              <a:ext uri="{FF2B5EF4-FFF2-40B4-BE49-F238E27FC236}">
                <a16:creationId xmlns:a16="http://schemas.microsoft.com/office/drawing/2014/main" id="{62AEEEC5-BA43-4EA3-8F50-7C545250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7" name="Oval 72">
            <a:extLst>
              <a:ext uri="{FF2B5EF4-FFF2-40B4-BE49-F238E27FC236}">
                <a16:creationId xmlns:a16="http://schemas.microsoft.com/office/drawing/2014/main" id="{A939E99E-4C8C-4AB0-9428-DCCCAEBD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8" name="Oval 73">
            <a:extLst>
              <a:ext uri="{FF2B5EF4-FFF2-40B4-BE49-F238E27FC236}">
                <a16:creationId xmlns:a16="http://schemas.microsoft.com/office/drawing/2014/main" id="{D043F850-692C-42DE-927B-CD56F1B14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99" name="Oval 74">
            <a:extLst>
              <a:ext uri="{FF2B5EF4-FFF2-40B4-BE49-F238E27FC236}">
                <a16:creationId xmlns:a16="http://schemas.microsoft.com/office/drawing/2014/main" id="{5F98EF82-3CF3-4464-B9C6-58C6849B6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00" name="Oval 75">
            <a:extLst>
              <a:ext uri="{FF2B5EF4-FFF2-40B4-BE49-F238E27FC236}">
                <a16:creationId xmlns:a16="http://schemas.microsoft.com/office/drawing/2014/main" id="{BF97440F-43AA-45C7-B3BB-08BA01A97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DADE3E8-0D2B-4EA6-A142-0FCE9D323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97" y="4138855"/>
            <a:ext cx="3187663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28C24-57D5-4839-8671-378DCA5B0E92}"/>
              </a:ext>
            </a:extLst>
          </p:cNvPr>
          <p:cNvSpPr txBox="1"/>
          <p:nvPr/>
        </p:nvSpPr>
        <p:spPr>
          <a:xfrm>
            <a:off x="2805308" y="776357"/>
            <a:ext cx="5918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C8A51-0315-4B3D-9FD4-1ECD657D4131}"/>
              </a:ext>
            </a:extLst>
          </p:cNvPr>
          <p:cNvSpPr txBox="1"/>
          <p:nvPr/>
        </p:nvSpPr>
        <p:spPr>
          <a:xfrm>
            <a:off x="3379304" y="27211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R« con </a:t>
            </a:r>
            <a:r>
              <a:rPr lang="en-US" sz="4000" dirty="0" err="1">
                <a:latin typeface=".VnAvant" panose="020B7200000000000000" pitchFamily="34" charset="0"/>
              </a:rPr>
              <a:t>vät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lªn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BFC44-CF08-44E2-A597-22867C6F146F}"/>
              </a:ext>
            </a:extLst>
          </p:cNvPr>
          <p:cNvSpPr txBox="1"/>
          <p:nvPr/>
        </p:nvSpPr>
        <p:spPr>
          <a:xfrm>
            <a:off x="616226" y="2938670"/>
            <a:ext cx="11622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Ch¶ </a:t>
            </a:r>
            <a:r>
              <a:rPr lang="en-US" sz="4000" dirty="0" err="1">
                <a:latin typeface=".VnAvant" panose="020B7200000000000000" pitchFamily="34" charset="0"/>
              </a:rPr>
              <a:t>ngê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hå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kh</a:t>
            </a:r>
            <a:r>
              <a:rPr lang="en-US" sz="4000" dirty="0">
                <a:latin typeface=".VnAvant" panose="020B7200000000000000" pitchFamily="34" charset="0"/>
              </a:rPr>
              <a:t>« c¹n, </a:t>
            </a:r>
            <a:r>
              <a:rPr lang="en-US" sz="4000" dirty="0" err="1">
                <a:latin typeface=".VnAvant" panose="020B7200000000000000" pitchFamily="34" charset="0"/>
              </a:rPr>
              <a:t>nã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n»m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thë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hÝ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hãp</a:t>
            </a:r>
            <a:r>
              <a:rPr lang="en-US" sz="4000" dirty="0">
                <a:latin typeface=".VnAvant" panose="020B72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A3823-517D-499D-8EF1-4A2A6674DC01}"/>
              </a:ext>
            </a:extLst>
          </p:cNvPr>
          <p:cNvSpPr txBox="1"/>
          <p:nvPr/>
        </p:nvSpPr>
        <p:spPr>
          <a:xfrm>
            <a:off x="155659" y="3075057"/>
            <a:ext cx="11880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.VnAvant" panose="020B7200000000000000" pitchFamily="34" charset="0"/>
              </a:rPr>
              <a:t>ChÞ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giã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nghe</a:t>
            </a:r>
            <a:r>
              <a:rPr lang="en-US" sz="4000" dirty="0">
                <a:latin typeface=".VnAvant" panose="020B7200000000000000" pitchFamily="34" charset="0"/>
              </a:rPr>
              <a:t> r« than </a:t>
            </a:r>
            <a:r>
              <a:rPr lang="en-US" sz="4000" dirty="0" err="1">
                <a:latin typeface=".VnAvant" panose="020B7200000000000000" pitchFamily="34" charset="0"/>
              </a:rPr>
              <a:t>thë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bÌn</a:t>
            </a:r>
            <a:r>
              <a:rPr lang="en-US" sz="4000" dirty="0"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atin typeface=".VnAvant" panose="020B7200000000000000" pitchFamily="34" charset="0"/>
              </a:rPr>
              <a:t>i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t×m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thÇn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m­</a:t>
            </a:r>
            <a:r>
              <a:rPr lang="en-US" sz="4000" i="1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a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67816-2F90-4B02-B2DE-0B17479F6C4D}"/>
              </a:ext>
            </a:extLst>
          </p:cNvPr>
          <p:cNvSpPr txBox="1"/>
          <p:nvPr/>
        </p:nvSpPr>
        <p:spPr>
          <a:xfrm>
            <a:off x="616226" y="2984836"/>
            <a:ext cx="112126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.VnAvant" panose="020B7200000000000000" pitchFamily="34" charset="0"/>
              </a:rPr>
              <a:t>ThÇn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m</a:t>
            </a:r>
            <a:r>
              <a:rPr lang="en-US" sz="4000" i="1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­a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phÊt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cê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r>
              <a:rPr lang="en-US" sz="4000" dirty="0" err="1">
                <a:latin typeface=".VnAvant" panose="020B7200000000000000" pitchFamily="34" charset="0"/>
              </a:rPr>
              <a:t>M­</a:t>
            </a:r>
            <a:r>
              <a:rPr lang="en-US" sz="4000" i="1" dirty="0" err="1">
                <a:latin typeface=".VnAvant" panose="020B7200000000000000" pitchFamily="34" charset="0"/>
              </a:rPr>
              <a:t>ư</a:t>
            </a:r>
            <a:r>
              <a:rPr lang="en-US" sz="4000" dirty="0" err="1">
                <a:latin typeface=".VnAvant" panose="020B7200000000000000" pitchFamily="34" charset="0"/>
              </a:rPr>
              <a:t>a</a:t>
            </a:r>
            <a:r>
              <a:rPr lang="en-US" sz="4000" dirty="0">
                <a:latin typeface=".VnAvant" panose="020B7200000000000000" pitchFamily="34" charset="0"/>
              </a:rPr>
              <a:t> to ®æ </a:t>
            </a:r>
            <a:r>
              <a:rPr lang="en-US" sz="4000" dirty="0" err="1">
                <a:latin typeface=".VnAvant" panose="020B7200000000000000" pitchFamily="34" charset="0"/>
              </a:rPr>
              <a:t>vÒ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err="1">
                <a:latin typeface=".VnAvant" panose="020B7200000000000000" pitchFamily="34" charset="0"/>
              </a:rPr>
              <a:t>trµn</a:t>
            </a:r>
            <a:r>
              <a:rPr lang="en-US" sz="4000" dirty="0">
                <a:latin typeface=".VnAvant" panose="020B7200000000000000" pitchFamily="34" charset="0"/>
              </a:rPr>
              <a:t> qua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hå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E0F39D-D75F-43CF-9D3C-88EC094B0671}"/>
              </a:ext>
            </a:extLst>
          </p:cNvPr>
          <p:cNvSpPr txBox="1"/>
          <p:nvPr/>
        </p:nvSpPr>
        <p:spPr>
          <a:xfrm>
            <a:off x="1811787" y="3337723"/>
            <a:ext cx="9231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R« con </a:t>
            </a:r>
            <a:r>
              <a:rPr lang="en-US" sz="4000" dirty="0" err="1">
                <a:latin typeface=".VnAvant" panose="020B7200000000000000" pitchFamily="34" charset="0"/>
              </a:rPr>
              <a:t>vÒ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nh</a:t>
            </a:r>
            <a:r>
              <a:rPr lang="en-US" sz="4000" dirty="0">
                <a:latin typeface=".VnAvant" panose="020B7200000000000000" pitchFamily="34" charset="0"/>
              </a:rPr>
              <a:t>µ. </a:t>
            </a:r>
            <a:r>
              <a:rPr lang="en-US" sz="4000" dirty="0" err="1">
                <a:latin typeface=".VnAvant" panose="020B7200000000000000" pitchFamily="34" charset="0"/>
              </a:rPr>
              <a:t>Nã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xin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mÑ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tha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thø</a:t>
            </a:r>
            <a:r>
              <a:rPr lang="en-US" sz="4000" dirty="0">
                <a:latin typeface=".VnAvant" panose="020B7200000000000000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42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8" grpId="0"/>
      <p:bldP spid="18" grpId="1"/>
      <p:bldP spid="20" grpId="0"/>
      <p:bldP spid="20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1BD36-7020-49E1-824B-B9E438A64BD8}"/>
              </a:ext>
            </a:extLst>
          </p:cNvPr>
          <p:cNvSpPr txBox="1"/>
          <p:nvPr/>
        </p:nvSpPr>
        <p:spPr>
          <a:xfrm>
            <a:off x="516834" y="1345963"/>
            <a:ext cx="116751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	</a:t>
            </a:r>
            <a:endParaRPr lang="vi-VN" sz="3600" dirty="0"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5B56F-2203-4F8E-AE47-F4A92F536DA3}"/>
              </a:ext>
            </a:extLst>
          </p:cNvPr>
          <p:cNvSpPr txBox="1"/>
          <p:nvPr/>
        </p:nvSpPr>
        <p:spPr>
          <a:xfrm>
            <a:off x="2898074" y="264447"/>
            <a:ext cx="5918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97402-A93C-45A7-8D3A-1762EBFEE28A}"/>
              </a:ext>
            </a:extLst>
          </p:cNvPr>
          <p:cNvSpPr txBox="1"/>
          <p:nvPr/>
        </p:nvSpPr>
        <p:spPr>
          <a:xfrm>
            <a:off x="14706" y="1712487"/>
            <a:ext cx="121772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.VnAvant" panose="020B7200000000000000" pitchFamily="34" charset="0"/>
              </a:rPr>
              <a:t>	R« con </a:t>
            </a:r>
            <a:r>
              <a:rPr lang="en-US" sz="4400" dirty="0" err="1">
                <a:latin typeface=".VnAvant" panose="020B7200000000000000" pitchFamily="34" charset="0"/>
              </a:rPr>
              <a:t>vät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. Ch¶ </a:t>
            </a:r>
            <a:r>
              <a:rPr lang="en-US" sz="4400" dirty="0" err="1">
                <a:latin typeface=".VnAvant" panose="020B7200000000000000" pitchFamily="34" charset="0"/>
              </a:rPr>
              <a:t>ngê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kh</a:t>
            </a:r>
            <a:r>
              <a:rPr lang="en-US" sz="4400" dirty="0">
                <a:latin typeface=".VnAvant" panose="020B7200000000000000" pitchFamily="34" charset="0"/>
              </a:rPr>
              <a:t>« c¹n,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n»m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hÝ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hãp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</a:p>
          <a:p>
            <a:pPr algn="l"/>
            <a:r>
              <a:rPr lang="en-US" sz="4400" dirty="0">
                <a:latin typeface=".VnAvant" panose="020B7200000000000000" pitchFamily="34" charset="0"/>
              </a:rPr>
              <a:t>	</a:t>
            </a:r>
            <a:r>
              <a:rPr lang="en-US" sz="4400" dirty="0" err="1">
                <a:latin typeface=".VnAvant" panose="020B7200000000000000" pitchFamily="34" charset="0"/>
              </a:rPr>
              <a:t>ChÞ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giã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nghe</a:t>
            </a:r>
            <a:r>
              <a:rPr lang="en-US" sz="4400" dirty="0">
                <a:latin typeface=".VnAvant" panose="020B7200000000000000" pitchFamily="34" charset="0"/>
              </a:rPr>
              <a:t> r« than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bÌn</a:t>
            </a:r>
            <a:r>
              <a:rPr lang="en-US" sz="4400" dirty="0">
                <a:latin typeface=".VnAvant" panose="020B7200000000000000" pitchFamily="34" charset="0"/>
              </a:rPr>
              <a:t> ®</a:t>
            </a:r>
            <a:r>
              <a:rPr lang="en-US" sz="4400" dirty="0" err="1">
                <a:latin typeface=".VnAvant" panose="020B7200000000000000" pitchFamily="34" charset="0"/>
              </a:rPr>
              <a:t>i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­a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phÊt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 to ®æ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trµn</a:t>
            </a:r>
            <a:r>
              <a:rPr lang="en-US" sz="4400" dirty="0">
                <a:latin typeface=".VnAvant" panose="020B7200000000000000" pitchFamily="34" charset="0"/>
              </a:rPr>
              <a:t> qua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. R« con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µ.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xin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mÑ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thø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  <a:endParaRPr lang="vi-VN" sz="4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61A097C-7601-4E8F-A357-0540653133FC}"/>
              </a:ext>
            </a:extLst>
          </p:cNvPr>
          <p:cNvSpPr/>
          <p:nvPr/>
        </p:nvSpPr>
        <p:spPr>
          <a:xfrm>
            <a:off x="3913813" y="0"/>
            <a:ext cx="4253947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Thi</a:t>
            </a:r>
            <a:r>
              <a:rPr lang="en-US" sz="3600" b="1" dirty="0">
                <a:solidFill>
                  <a:srgbClr val="000099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äc</a:t>
            </a:r>
            <a:r>
              <a:rPr lang="en-US" sz="3600" b="1" dirty="0">
                <a:solidFill>
                  <a:srgbClr val="000099"/>
                </a:solidFill>
                <a:latin typeface=".VnAvant" panose="020B7200000000000000" pitchFamily="34" charset="0"/>
              </a:rPr>
              <a:t> ®o¹n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DAD8-A929-44D4-BCBE-9B5109BB6184}"/>
              </a:ext>
            </a:extLst>
          </p:cNvPr>
          <p:cNvSpPr txBox="1"/>
          <p:nvPr/>
        </p:nvSpPr>
        <p:spPr>
          <a:xfrm>
            <a:off x="3000576" y="997116"/>
            <a:ext cx="605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24F7EE-2206-4042-A054-EF2946E4E6BB}"/>
              </a:ext>
            </a:extLst>
          </p:cNvPr>
          <p:cNvSpPr txBox="1"/>
          <p:nvPr/>
        </p:nvSpPr>
        <p:spPr>
          <a:xfrm>
            <a:off x="243537" y="1266164"/>
            <a:ext cx="115724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	</a:t>
            </a:r>
            <a:endParaRPr lang="vi-VN" sz="4000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7A7AE-E889-4495-833E-890E5704C9BB}"/>
              </a:ext>
            </a:extLst>
          </p:cNvPr>
          <p:cNvSpPr/>
          <p:nvPr/>
        </p:nvSpPr>
        <p:spPr>
          <a:xfrm>
            <a:off x="500113" y="2016764"/>
            <a:ext cx="503582" cy="575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.VnAvant" panose="020B7200000000000000" pitchFamily="34" charset="0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EAF0B-2AC8-4FC7-9C57-9F9C96444122}"/>
              </a:ext>
            </a:extLst>
          </p:cNvPr>
          <p:cNvGrpSpPr/>
          <p:nvPr/>
        </p:nvGrpSpPr>
        <p:grpSpPr>
          <a:xfrm>
            <a:off x="6723925" y="2771896"/>
            <a:ext cx="172279" cy="463826"/>
            <a:chOff x="1789043" y="462510"/>
            <a:chExt cx="172279" cy="4638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05DCA8-5035-4D3C-AE00-60BBE23C7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043" y="462510"/>
              <a:ext cx="119270" cy="4638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145085-648E-4C53-932F-1A450EB1711B}"/>
                </a:ext>
              </a:extLst>
            </p:cNvPr>
            <p:cNvCxnSpPr/>
            <p:nvPr/>
          </p:nvCxnSpPr>
          <p:spPr>
            <a:xfrm flipH="1">
              <a:off x="1842052" y="462510"/>
              <a:ext cx="119270" cy="4638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CE9DFB-AFE9-4DE7-9769-1044CD122643}"/>
              </a:ext>
            </a:extLst>
          </p:cNvPr>
          <p:cNvGrpSpPr/>
          <p:nvPr/>
        </p:nvGrpSpPr>
        <p:grpSpPr>
          <a:xfrm>
            <a:off x="2230540" y="5515138"/>
            <a:ext cx="172279" cy="463826"/>
            <a:chOff x="1789043" y="462510"/>
            <a:chExt cx="172279" cy="4638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C05FC1-C919-42DA-AF64-4F3EBBB0DD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9043" y="462510"/>
              <a:ext cx="119270" cy="4638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4A7183-D01E-4193-969B-3DFBADCD2963}"/>
                </a:ext>
              </a:extLst>
            </p:cNvPr>
            <p:cNvCxnSpPr/>
            <p:nvPr/>
          </p:nvCxnSpPr>
          <p:spPr>
            <a:xfrm flipH="1">
              <a:off x="1842052" y="462510"/>
              <a:ext cx="119270" cy="4638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A3A92CE-5775-4AA6-A021-24F151741807}"/>
              </a:ext>
            </a:extLst>
          </p:cNvPr>
          <p:cNvSpPr/>
          <p:nvPr/>
        </p:nvSpPr>
        <p:spPr>
          <a:xfrm>
            <a:off x="500113" y="3429000"/>
            <a:ext cx="503582" cy="575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8EEDD-BF0A-493B-BC90-B43EF0BA334A}"/>
              </a:ext>
            </a:extLst>
          </p:cNvPr>
          <p:cNvSpPr txBox="1"/>
          <p:nvPr/>
        </p:nvSpPr>
        <p:spPr>
          <a:xfrm>
            <a:off x="53009" y="1944876"/>
            <a:ext cx="121772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.VnAvant" panose="020B7200000000000000" pitchFamily="34" charset="0"/>
              </a:rPr>
              <a:t>	R« con </a:t>
            </a:r>
            <a:r>
              <a:rPr lang="en-US" sz="4400" dirty="0" err="1">
                <a:latin typeface=".VnAvant" panose="020B7200000000000000" pitchFamily="34" charset="0"/>
              </a:rPr>
              <a:t>vät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. Ch¶ </a:t>
            </a:r>
            <a:r>
              <a:rPr lang="en-US" sz="4400" dirty="0" err="1">
                <a:latin typeface=".VnAvant" panose="020B7200000000000000" pitchFamily="34" charset="0"/>
              </a:rPr>
              <a:t>ngê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kh</a:t>
            </a:r>
            <a:r>
              <a:rPr lang="en-US" sz="4400" dirty="0">
                <a:latin typeface=".VnAvant" panose="020B7200000000000000" pitchFamily="34" charset="0"/>
              </a:rPr>
              <a:t>« c¹n,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n»m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hÝ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hãp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</a:p>
          <a:p>
            <a:pPr algn="l"/>
            <a:r>
              <a:rPr lang="en-US" sz="4400" dirty="0">
                <a:latin typeface=".VnAvant" panose="020B7200000000000000" pitchFamily="34" charset="0"/>
              </a:rPr>
              <a:t>	</a:t>
            </a:r>
            <a:r>
              <a:rPr lang="en-US" sz="4400" dirty="0" err="1">
                <a:latin typeface=".VnAvant" panose="020B7200000000000000" pitchFamily="34" charset="0"/>
              </a:rPr>
              <a:t>ChÞ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giã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nghe</a:t>
            </a:r>
            <a:r>
              <a:rPr lang="en-US" sz="4400" dirty="0">
                <a:latin typeface=".VnAvant" panose="020B7200000000000000" pitchFamily="34" charset="0"/>
              </a:rPr>
              <a:t> r« than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bÌn</a:t>
            </a:r>
            <a:r>
              <a:rPr lang="en-US" sz="4400" dirty="0">
                <a:latin typeface=".VnAvant" panose="020B7200000000000000" pitchFamily="34" charset="0"/>
              </a:rPr>
              <a:t> ®</a:t>
            </a:r>
            <a:r>
              <a:rPr lang="en-US" sz="4400" dirty="0" err="1">
                <a:latin typeface=".VnAvant" panose="020B7200000000000000" pitchFamily="34" charset="0"/>
              </a:rPr>
              <a:t>i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­a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phÊt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 to ®æ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trµn</a:t>
            </a:r>
            <a:r>
              <a:rPr lang="en-US" sz="4400" dirty="0">
                <a:latin typeface=".VnAvant" panose="020B7200000000000000" pitchFamily="34" charset="0"/>
              </a:rPr>
              <a:t> qua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. R« con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µ.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xin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mÑ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thø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  <a:endParaRPr lang="vi-VN" sz="4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038D94B-EF14-45DA-9874-C422427687F7}"/>
              </a:ext>
            </a:extLst>
          </p:cNvPr>
          <p:cNvSpPr/>
          <p:nvPr/>
        </p:nvSpPr>
        <p:spPr>
          <a:xfrm>
            <a:off x="145774" y="136338"/>
            <a:ext cx="503582" cy="5035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B9D38-1CC7-4AD8-8DF7-141B5038444A}"/>
              </a:ext>
            </a:extLst>
          </p:cNvPr>
          <p:cNvSpPr txBox="1"/>
          <p:nvPr/>
        </p:nvSpPr>
        <p:spPr>
          <a:xfrm>
            <a:off x="622852" y="95326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.VnAvant" panose="020B7200000000000000" pitchFamily="34" charset="0"/>
              </a:rPr>
              <a:t> a) ý </a:t>
            </a:r>
            <a:r>
              <a:rPr lang="en-US" sz="3200" dirty="0" err="1">
                <a:latin typeface=".VnAvant" panose="020B7200000000000000" pitchFamily="34" charset="0"/>
              </a:rPr>
              <a:t>nµo</a:t>
            </a:r>
            <a:r>
              <a:rPr lang="en-US" sz="3200" dirty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óng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9E71B-F634-432E-9FEB-54183EA070B2}"/>
              </a:ext>
            </a:extLst>
          </p:cNvPr>
          <p:cNvSpPr txBox="1"/>
          <p:nvPr/>
        </p:nvSpPr>
        <p:spPr>
          <a:xfrm>
            <a:off x="1178761" y="1067438"/>
            <a:ext cx="5080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Khi r« con </a:t>
            </a:r>
            <a:r>
              <a:rPr lang="en-US" sz="4000" b="1" dirty="0" err="1">
                <a:latin typeface=".VnAvant" panose="020B7200000000000000" pitchFamily="34" charset="0"/>
              </a:rPr>
              <a:t>gÆp</a:t>
            </a:r>
            <a:r>
              <a:rPr lang="en-US" sz="4000" b="1" dirty="0">
                <a:latin typeface=".VnAvant" panose="020B7200000000000000" pitchFamily="34" charset="0"/>
              </a:rPr>
              <a:t> n¹n: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51EA3-5B29-448B-8431-5315B76B4123}"/>
              </a:ext>
            </a:extLst>
          </p:cNvPr>
          <p:cNvSpPr/>
          <p:nvPr/>
        </p:nvSpPr>
        <p:spPr>
          <a:xfrm>
            <a:off x="2279373" y="2522755"/>
            <a:ext cx="8375373" cy="87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C¸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cê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gióp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r« con.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63ACE-8298-436E-AE91-F83663EC79A5}"/>
              </a:ext>
            </a:extLst>
          </p:cNvPr>
          <p:cNvSpPr/>
          <p:nvPr/>
        </p:nvSpPr>
        <p:spPr>
          <a:xfrm>
            <a:off x="2279374" y="3389244"/>
            <a:ext cx="8375374" cy="87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ChÞ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giã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thÇn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m­</a:t>
            </a:r>
            <a:r>
              <a:rPr lang="en-US" sz="4400" i="1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gióp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r« con.</a:t>
            </a:r>
          </a:p>
        </p:txBody>
      </p:sp>
      <p:pic>
        <p:nvPicPr>
          <p:cNvPr id="9" name="Tieng vo tay">
            <a:hlinkClick r:id="" action="ppaction://media"/>
            <a:extLst>
              <a:ext uri="{FF2B5EF4-FFF2-40B4-BE49-F238E27FC236}">
                <a16:creationId xmlns:a16="http://schemas.microsoft.com/office/drawing/2014/main" id="{81E5964A-00E9-4BAE-A57C-7C4E434D0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774" y="6153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B4773EDC-DF83-4246-9081-40893072783E}"/>
              </a:ext>
            </a:extLst>
          </p:cNvPr>
          <p:cNvSpPr/>
          <p:nvPr/>
        </p:nvSpPr>
        <p:spPr>
          <a:xfrm>
            <a:off x="2113721" y="526772"/>
            <a:ext cx="7673009" cy="290222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anose="020B7200000000000000" pitchFamily="34" charset="0"/>
              </a:rPr>
              <a:t>b) </a:t>
            </a:r>
            <a:r>
              <a:rPr lang="en-US" sz="4400" b="1" dirty="0" err="1">
                <a:latin typeface=".VnAvant" panose="020B7200000000000000" pitchFamily="34" charset="0"/>
              </a:rPr>
              <a:t>Nãi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lêi</a:t>
            </a:r>
            <a:r>
              <a:rPr lang="en-US" sz="4400" b="1" dirty="0">
                <a:latin typeface=".VnAvant" panose="020B7200000000000000" pitchFamily="34" charset="0"/>
              </a:rPr>
              <a:t> r« con </a:t>
            </a:r>
            <a:r>
              <a:rPr lang="en-US" sz="4400" b="1" dirty="0" err="1">
                <a:latin typeface=".VnAvant" panose="020B7200000000000000" pitchFamily="34" charset="0"/>
              </a:rPr>
              <a:t>xin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lçi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mÑ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18364-CC45-40F8-A4E0-B3CC9CC383F3}"/>
              </a:ext>
            </a:extLst>
          </p:cNvPr>
          <p:cNvSpPr txBox="1"/>
          <p:nvPr/>
        </p:nvSpPr>
        <p:spPr>
          <a:xfrm>
            <a:off x="260946" y="4280453"/>
            <a:ext cx="1114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VÝ </a:t>
            </a:r>
            <a:r>
              <a:rPr lang="en-US" sz="3600" dirty="0" err="1">
                <a:latin typeface=".VnAvant" panose="020B7200000000000000" pitchFamily="34" charset="0"/>
              </a:rPr>
              <a:t>dô</a:t>
            </a:r>
            <a:r>
              <a:rPr lang="en-US" sz="3600" dirty="0">
                <a:latin typeface=".VnAvant" panose="020B7200000000000000" pitchFamily="34" charset="0"/>
              </a:rPr>
              <a:t> : “MÑ ¬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, con </a:t>
            </a:r>
            <a:r>
              <a:rPr lang="en-US" sz="3600" dirty="0" err="1">
                <a:latin typeface=".VnAvant" panose="020B7200000000000000" pitchFamily="34" charset="0"/>
              </a:rPr>
              <a:t>biÕt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lçi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råi</a:t>
            </a:r>
            <a:r>
              <a:rPr lang="en-US" sz="3600" dirty="0">
                <a:latin typeface=".VnAvant" panose="020B7200000000000000" pitchFamily="34" charset="0"/>
              </a:rPr>
              <a:t>. </a:t>
            </a:r>
            <a:r>
              <a:rPr lang="en-US" sz="3600" dirty="0" err="1">
                <a:latin typeface=".VnAvant" panose="020B7200000000000000" pitchFamily="34" charset="0"/>
              </a:rPr>
              <a:t>Tõ</a:t>
            </a:r>
            <a:r>
              <a:rPr lang="en-US" sz="3600" dirty="0">
                <a:latin typeface=".VnAvant" panose="020B7200000000000000" pitchFamily="34" charset="0"/>
              </a:rPr>
              <a:t> nay con </a:t>
            </a:r>
            <a:r>
              <a:rPr lang="en-US" sz="3600" dirty="0" err="1">
                <a:latin typeface=".VnAvant" panose="020B7200000000000000" pitchFamily="34" charset="0"/>
              </a:rPr>
              <a:t>sÏ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lu«n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</a:p>
          <a:p>
            <a:r>
              <a:rPr lang="en-US" sz="3600" dirty="0">
                <a:latin typeface=".VnAvant" panose="020B7200000000000000" pitchFamily="34" charset="0"/>
              </a:rPr>
              <a:t>               </a:t>
            </a:r>
            <a:r>
              <a:rPr lang="en-US" sz="3600" dirty="0" err="1">
                <a:latin typeface=".VnAvant" panose="020B7200000000000000" pitchFamily="34" charset="0"/>
              </a:rPr>
              <a:t>nhí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lêi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mÑ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dÆn</a:t>
            </a:r>
            <a:r>
              <a:rPr lang="en-US" sz="3600" dirty="0">
                <a:latin typeface=".VnAvant" panose="020B7200000000000000" pitchFamily="34" charset="0"/>
              </a:rPr>
              <a:t> ¹.”</a:t>
            </a:r>
          </a:p>
        </p:txBody>
      </p:sp>
    </p:spTree>
    <p:extLst>
      <p:ext uri="{BB962C8B-B14F-4D97-AF65-F5344CB8AC3E}">
        <p14:creationId xmlns:p14="http://schemas.microsoft.com/office/powerpoint/2010/main" val="20709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B5B49-A7D3-4DA6-89B3-2468059C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752475"/>
            <a:ext cx="7143750" cy="535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BA365-39D3-4D77-BE92-21C7D42882FC}"/>
              </a:ext>
            </a:extLst>
          </p:cNvPr>
          <p:cNvSpPr txBox="1"/>
          <p:nvPr/>
        </p:nvSpPr>
        <p:spPr>
          <a:xfrm>
            <a:off x="4121063" y="1465545"/>
            <a:ext cx="3732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solidFill>
                  <a:schemeClr val="bg1"/>
                </a:solidFill>
                <a:latin typeface=".VnAvant" panose="020B7200000000000000" pitchFamily="34" charset="0"/>
              </a:rPr>
              <a:t>TËp</a:t>
            </a:r>
            <a:r>
              <a:rPr lang="en-US" sz="6000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.VnAvant" panose="020B7200000000000000" pitchFamily="34" charset="0"/>
              </a:rPr>
              <a:t>chÐp</a:t>
            </a:r>
            <a:endParaRPr lang="en-US" sz="6000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29F66-6912-4779-BC09-C95049E71838}"/>
              </a:ext>
            </a:extLst>
          </p:cNvPr>
          <p:cNvSpPr txBox="1"/>
          <p:nvPr/>
        </p:nvSpPr>
        <p:spPr>
          <a:xfrm>
            <a:off x="0" y="0"/>
            <a:ext cx="255213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pitchFamily="34" charset="0"/>
              </a:rPr>
              <a:t>3. </a:t>
            </a:r>
            <a:r>
              <a:rPr lang="en-US" sz="3200" dirty="0" err="1">
                <a:latin typeface=".VnAvant" panose="020B7200000000000000" pitchFamily="34" charset="0"/>
              </a:rPr>
              <a:t>TËp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chÐp</a:t>
            </a:r>
            <a:endParaRPr lang="en-US" sz="32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8DEFD4-D19B-4791-8F0B-10473F0F3E06}"/>
              </a:ext>
            </a:extLst>
          </p:cNvPr>
          <p:cNvSpPr/>
          <p:nvPr/>
        </p:nvSpPr>
        <p:spPr>
          <a:xfrm>
            <a:off x="1974576" y="1232454"/>
            <a:ext cx="7699512" cy="102041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R« con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vät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vÒ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µ,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gÆp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74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3530A-C9DC-460B-B4BB-CC31A6EEC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3" descr="Mobile_SCRS (6)">
            <a:extLst>
              <a:ext uri="{FF2B5EF4-FFF2-40B4-BE49-F238E27FC236}">
                <a16:creationId xmlns:a16="http://schemas.microsoft.com/office/drawing/2014/main" id="{227000A6-2B8E-4EE8-A3C2-0234F6B16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2" y="5734052"/>
            <a:ext cx="107823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obile_SCRS (6)">
            <a:extLst>
              <a:ext uri="{FF2B5EF4-FFF2-40B4-BE49-F238E27FC236}">
                <a16:creationId xmlns:a16="http://schemas.microsoft.com/office/drawing/2014/main" id="{FE9CCD4F-9F61-40E0-B1FF-5057609B3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00" y="5618163"/>
            <a:ext cx="1190624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obile_SCRS (6)">
            <a:extLst>
              <a:ext uri="{FF2B5EF4-FFF2-40B4-BE49-F238E27FC236}">
                <a16:creationId xmlns:a16="http://schemas.microsoft.com/office/drawing/2014/main" id="{82585A10-A548-4D16-9F83-3831F59372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94" y="5694363"/>
            <a:ext cx="111633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bile_SCRS (141)">
            <a:extLst>
              <a:ext uri="{FF2B5EF4-FFF2-40B4-BE49-F238E27FC236}">
                <a16:creationId xmlns:a16="http://schemas.microsoft.com/office/drawing/2014/main" id="{5ECDA928-E050-4564-8451-9EC7BD248E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" y="49213"/>
            <a:ext cx="128016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Mobile_SCRS (141)">
            <a:extLst>
              <a:ext uri="{FF2B5EF4-FFF2-40B4-BE49-F238E27FC236}">
                <a16:creationId xmlns:a16="http://schemas.microsoft.com/office/drawing/2014/main" id="{123ECBB4-2BC5-46C7-A67A-C398124EE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96" y="49213"/>
            <a:ext cx="128016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8">
            <a:extLst>
              <a:ext uri="{FF2B5EF4-FFF2-40B4-BE49-F238E27FC236}">
                <a16:creationId xmlns:a16="http://schemas.microsoft.com/office/drawing/2014/main" id="{47A09772-57C4-4B61-909E-0EDFB59DBA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2640" y="3082133"/>
            <a:ext cx="8018144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Xin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ch©n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thµnh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32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c¶m</a:t>
            </a:r>
            <a:r>
              <a:rPr lang="en-US" sz="432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 ¬n</a:t>
            </a:r>
          </a:p>
        </p:txBody>
      </p:sp>
    </p:spTree>
    <p:extLst>
      <p:ext uri="{BB962C8B-B14F-4D97-AF65-F5344CB8AC3E}">
        <p14:creationId xmlns:p14="http://schemas.microsoft.com/office/powerpoint/2010/main" val="29696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485FB37-F8D7-4CD6-8240-C497A5143A44}"/>
              </a:ext>
            </a:extLst>
          </p:cNvPr>
          <p:cNvSpPr/>
          <p:nvPr/>
        </p:nvSpPr>
        <p:spPr>
          <a:xfrm>
            <a:off x="3969026" y="0"/>
            <a:ext cx="4253948" cy="86139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atin typeface=".VnAvant" panose="020B7200000000000000" pitchFamily="34" charset="0"/>
              </a:rPr>
              <a:t>bµi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cò</a:t>
            </a:r>
            <a:r>
              <a:rPr lang="en-US" sz="3600" dirty="0"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00A0C-94B5-4210-AB00-05A4050E594C}"/>
              </a:ext>
            </a:extLst>
          </p:cNvPr>
          <p:cNvSpPr txBox="1"/>
          <p:nvPr/>
        </p:nvSpPr>
        <p:spPr>
          <a:xfrm>
            <a:off x="3599297" y="845516"/>
            <a:ext cx="4761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MÑ con c¸ r«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9087A-653E-45B9-AAFC-C7B02EA27761}"/>
              </a:ext>
            </a:extLst>
          </p:cNvPr>
          <p:cNvSpPr txBox="1"/>
          <p:nvPr/>
        </p:nvSpPr>
        <p:spPr>
          <a:xfrm>
            <a:off x="357089" y="2186609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B87F6-7EE1-48A6-8E21-F7EF756E507C}"/>
              </a:ext>
            </a:extLst>
          </p:cNvPr>
          <p:cNvSpPr txBox="1"/>
          <p:nvPr/>
        </p:nvSpPr>
        <p:spPr>
          <a:xfrm>
            <a:off x="516834" y="1701348"/>
            <a:ext cx="116751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	</a:t>
            </a:r>
            <a:endParaRPr lang="vi-VN" sz="3600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320CE-FB9F-451D-BE5C-B701610931D2}"/>
              </a:ext>
            </a:extLst>
          </p:cNvPr>
          <p:cNvSpPr txBox="1"/>
          <p:nvPr/>
        </p:nvSpPr>
        <p:spPr>
          <a:xfrm>
            <a:off x="-66261" y="1614957"/>
            <a:ext cx="125053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	R« </a:t>
            </a:r>
            <a:r>
              <a:rPr lang="en-US" sz="4000" dirty="0" err="1">
                <a:latin typeface=".VnAvant" panose="020B7200000000000000" pitchFamily="34" charset="0"/>
              </a:rPr>
              <a:t>mÑ</a:t>
            </a:r>
            <a:r>
              <a:rPr lang="en-US" sz="4000" dirty="0"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atin typeface=".VnAvant" panose="020B7200000000000000" pitchFamily="34" charset="0"/>
              </a:rPr>
              <a:t>i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kiÕm</a:t>
            </a:r>
            <a:r>
              <a:rPr lang="en-US" sz="4000" dirty="0">
                <a:latin typeface=".VnAvant" panose="020B7200000000000000" pitchFamily="34" charset="0"/>
              </a:rPr>
              <a:t> ¨n, </a:t>
            </a:r>
            <a:r>
              <a:rPr lang="en-US" sz="4000" dirty="0" err="1">
                <a:latin typeface=".VnAvant" panose="020B7200000000000000" pitchFamily="34" charset="0"/>
              </a:rPr>
              <a:t>dÆn</a:t>
            </a:r>
            <a:r>
              <a:rPr lang="en-US" sz="4000" dirty="0">
                <a:latin typeface=".VnAvant" panose="020B7200000000000000" pitchFamily="34" charset="0"/>
              </a:rPr>
              <a:t> con:</a:t>
            </a:r>
          </a:p>
          <a:p>
            <a:pPr marL="1200150" lvl="2" indent="-285750">
              <a:buFontTx/>
              <a:buChar char="-"/>
            </a:pPr>
            <a:r>
              <a:rPr lang="en-US" sz="4000" dirty="0">
                <a:latin typeface=".VnAvant" panose="020B7200000000000000" pitchFamily="34" charset="0"/>
              </a:rPr>
              <a:t>Con ë </a:t>
            </a:r>
            <a:r>
              <a:rPr lang="en-US" sz="4000" dirty="0" err="1">
                <a:latin typeface=".VnAvant" panose="020B7200000000000000" pitchFamily="34" charset="0"/>
              </a:rPr>
              <a:t>nh</a:t>
            </a:r>
            <a:r>
              <a:rPr lang="en-US" sz="4000" dirty="0">
                <a:latin typeface=".VnAvant" panose="020B7200000000000000" pitchFamily="34" charset="0"/>
              </a:rPr>
              <a:t>µ, </a:t>
            </a:r>
            <a:r>
              <a:rPr lang="en-US" sz="4000" dirty="0" err="1">
                <a:latin typeface=".VnAvant" panose="020B7200000000000000" pitchFamily="34" charset="0"/>
              </a:rPr>
              <a:t>chí</a:t>
            </a:r>
            <a:r>
              <a:rPr lang="en-US" sz="4000" dirty="0"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atin typeface=".VnAvant" panose="020B7200000000000000" pitchFamily="34" charset="0"/>
              </a:rPr>
              <a:t>i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xa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nhÐ</a:t>
            </a:r>
            <a:r>
              <a:rPr lang="en-US" sz="4000" dirty="0">
                <a:latin typeface=".VnAvant" panose="020B7200000000000000" pitchFamily="34" charset="0"/>
              </a:rPr>
              <a:t>.</a:t>
            </a:r>
          </a:p>
          <a:p>
            <a:r>
              <a:rPr lang="en-US" sz="4000" dirty="0">
                <a:latin typeface=".VnAvant" panose="020B7200000000000000" pitchFamily="34" charset="0"/>
              </a:rPr>
              <a:t>	R« con “d¹” </a:t>
            </a:r>
            <a:r>
              <a:rPr lang="en-US" sz="4000" dirty="0" err="1">
                <a:latin typeface=".VnAvant" panose="020B7200000000000000" pitchFamily="34" charset="0"/>
              </a:rPr>
              <a:t>râ</a:t>
            </a:r>
            <a:r>
              <a:rPr lang="en-US" sz="4000" dirty="0">
                <a:latin typeface=".VnAvant" panose="020B7200000000000000" pitchFamily="34" charset="0"/>
              </a:rPr>
              <a:t> to.</a:t>
            </a:r>
          </a:p>
          <a:p>
            <a:r>
              <a:rPr lang="en-US" sz="4000" dirty="0">
                <a:latin typeface=".VnAvant" panose="020B7200000000000000" pitchFamily="34" charset="0"/>
              </a:rPr>
              <a:t>	MÑ </a:t>
            </a:r>
            <a:r>
              <a:rPr lang="en-US" sz="4000" dirty="0" err="1">
                <a:latin typeface=".VnAvant" panose="020B7200000000000000" pitchFamily="34" charset="0"/>
              </a:rPr>
              <a:t>võa</a:t>
            </a:r>
            <a:r>
              <a:rPr lang="en-US" sz="4000" dirty="0"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atin typeface=".VnAvant" panose="020B7200000000000000" pitchFamily="34" charset="0"/>
              </a:rPr>
              <a:t>i</a:t>
            </a:r>
            <a:r>
              <a:rPr lang="en-US" sz="4000" dirty="0">
                <a:latin typeface=".VnAvant" panose="020B7200000000000000" pitchFamily="34" charset="0"/>
              </a:rPr>
              <a:t>, r« con </a:t>
            </a:r>
            <a:r>
              <a:rPr lang="en-US" sz="4000" dirty="0" err="1">
                <a:latin typeface=".VnAvant" panose="020B7200000000000000" pitchFamily="34" charset="0"/>
              </a:rPr>
              <a:t>liÒn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tãt</a:t>
            </a:r>
            <a:r>
              <a:rPr lang="en-US" sz="4000" dirty="0">
                <a:latin typeface=".VnAvant" panose="020B7200000000000000" pitchFamily="34" charset="0"/>
              </a:rPr>
              <a:t> ra </a:t>
            </a:r>
            <a:r>
              <a:rPr lang="en-US" sz="4000" dirty="0" err="1">
                <a:latin typeface=".VnAvant" panose="020B7200000000000000" pitchFamily="34" charset="0"/>
              </a:rPr>
              <a:t>ngâ</a:t>
            </a:r>
            <a:r>
              <a:rPr lang="en-US" sz="4000" dirty="0">
                <a:latin typeface=".VnAvant" panose="020B7200000000000000" pitchFamily="34" charset="0"/>
              </a:rPr>
              <a:t>. </a:t>
            </a:r>
            <a:r>
              <a:rPr lang="en-US" sz="4000" dirty="0" err="1">
                <a:latin typeface=".VnAvant" panose="020B7200000000000000" pitchFamily="34" charset="0"/>
              </a:rPr>
              <a:t>Nã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rñ</a:t>
            </a:r>
            <a:r>
              <a:rPr lang="en-US" sz="4000" dirty="0">
                <a:latin typeface=".VnAvant" panose="020B7200000000000000" pitchFamily="34" charset="0"/>
              </a:rPr>
              <a:t> c¸ </a:t>
            </a:r>
            <a:r>
              <a:rPr lang="en-US" sz="4000" dirty="0" err="1">
                <a:latin typeface=".VnAvant" panose="020B7200000000000000" pitchFamily="34" charset="0"/>
              </a:rPr>
              <a:t>cê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</a:p>
          <a:p>
            <a:r>
              <a:rPr lang="en-US" sz="4000" dirty="0" err="1">
                <a:latin typeface=".VnAvant" panose="020B7200000000000000" pitchFamily="34" charset="0"/>
              </a:rPr>
              <a:t>lªn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xem</a:t>
            </a:r>
            <a:r>
              <a:rPr lang="en-US" sz="4000" dirty="0">
                <a:latin typeface=".VnAvant" panose="020B7200000000000000" pitchFamily="34" charset="0"/>
              </a:rPr>
              <a:t> ë ®ã </a:t>
            </a:r>
            <a:r>
              <a:rPr lang="en-US" sz="4000" dirty="0" err="1">
                <a:latin typeface=".VnAvant" panose="020B7200000000000000" pitchFamily="34" charset="0"/>
              </a:rPr>
              <a:t>cã</a:t>
            </a:r>
            <a:r>
              <a:rPr lang="en-US" sz="4000" dirty="0">
                <a:latin typeface=".VnAvant" panose="020B7200000000000000" pitchFamily="34" charset="0"/>
              </a:rPr>
              <a:t> g× l¹. C¸ </a:t>
            </a:r>
            <a:r>
              <a:rPr lang="en-US" sz="4000" dirty="0" err="1">
                <a:latin typeface=".VnAvant" panose="020B7200000000000000" pitchFamily="34" charset="0"/>
              </a:rPr>
              <a:t>cê</a:t>
            </a:r>
            <a:r>
              <a:rPr lang="en-US" sz="4000" dirty="0">
                <a:latin typeface=".VnAvant" panose="020B7200000000000000" pitchFamily="34" charset="0"/>
              </a:rPr>
              <a:t> can:</a:t>
            </a:r>
          </a:p>
          <a:p>
            <a:pPr marL="1200150" lvl="2" indent="-285750">
              <a:buFontTx/>
              <a:buChar char="-"/>
            </a:pPr>
            <a:r>
              <a:rPr lang="en-US" sz="4000" dirty="0">
                <a:latin typeface=".VnAvant" panose="020B7200000000000000" pitchFamily="34" charset="0"/>
              </a:rPr>
              <a:t>MÑ b¹n </a:t>
            </a:r>
            <a:r>
              <a:rPr lang="en-US" sz="4000" dirty="0" err="1">
                <a:latin typeface=".VnAvant" panose="020B7200000000000000" pitchFamily="34" charset="0"/>
              </a:rPr>
              <a:t>dÆn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chí</a:t>
            </a:r>
            <a:r>
              <a:rPr lang="en-US" sz="4000" dirty="0"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atin typeface=".VnAvant" panose="020B7200000000000000" pitchFamily="34" charset="0"/>
              </a:rPr>
              <a:t>i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xa</a:t>
            </a:r>
            <a:r>
              <a:rPr lang="en-US" sz="4000" dirty="0">
                <a:latin typeface=".VnAvant" panose="020B7200000000000000" pitchFamily="34" charset="0"/>
              </a:rPr>
              <a:t> mµ.</a:t>
            </a:r>
          </a:p>
          <a:p>
            <a:r>
              <a:rPr lang="en-US" sz="4000" dirty="0">
                <a:latin typeface=".VnAvant" panose="020B7200000000000000" pitchFamily="34" charset="0"/>
              </a:rPr>
              <a:t>	R« con ®¸p:</a:t>
            </a:r>
          </a:p>
          <a:p>
            <a:r>
              <a:rPr lang="en-US" sz="4000" dirty="0">
                <a:latin typeface=".VnAvant" panose="020B7200000000000000" pitchFamily="34" charset="0"/>
              </a:rPr>
              <a:t>	- </a:t>
            </a:r>
            <a:r>
              <a:rPr lang="en-US" sz="4000" dirty="0" err="1">
                <a:latin typeface=".VnAvant" panose="020B7200000000000000" pitchFamily="34" charset="0"/>
              </a:rPr>
              <a:t>Bê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hå</a:t>
            </a:r>
            <a:r>
              <a:rPr lang="en-US" sz="4000" dirty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anose="020B7200000000000000" pitchFamily="34" charset="0"/>
              </a:rPr>
              <a:t>gÇn</a:t>
            </a:r>
            <a:r>
              <a:rPr lang="en-US" sz="4000" dirty="0">
                <a:latin typeface=".VnAvant" panose="020B7200000000000000" pitchFamily="34" charset="0"/>
              </a:rPr>
              <a:t> l¾m.</a:t>
            </a:r>
          </a:p>
        </p:txBody>
      </p:sp>
    </p:spTree>
    <p:extLst>
      <p:ext uri="{BB962C8B-B14F-4D97-AF65-F5344CB8AC3E}">
        <p14:creationId xmlns:p14="http://schemas.microsoft.com/office/powerpoint/2010/main" val="37286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595527-E6E0-4A2C-99E7-0A9EE4B23AEE}"/>
              </a:ext>
            </a:extLst>
          </p:cNvPr>
          <p:cNvSpPr txBox="1"/>
          <p:nvPr/>
        </p:nvSpPr>
        <p:spPr>
          <a:xfrm>
            <a:off x="4492487" y="843677"/>
            <a:ext cx="658633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anose="020B7200000000000000" pitchFamily="34" charset="0"/>
              </a:rPr>
              <a:t>Bµi</a:t>
            </a:r>
            <a:r>
              <a:rPr lang="en-US" sz="4800" dirty="0">
                <a:latin typeface=".VnAvant" panose="020B7200000000000000" pitchFamily="34" charset="0"/>
              </a:rPr>
              <a:t> 69: </a:t>
            </a:r>
          </a:p>
          <a:p>
            <a:pPr algn="ctr"/>
            <a:endParaRPr lang="en-US" sz="4800" dirty="0">
              <a:latin typeface=".VnAvant" panose="020B7200000000000000" pitchFamily="34" charset="0"/>
            </a:endParaRPr>
          </a:p>
          <a:p>
            <a:pPr algn="ctr"/>
            <a:endParaRPr lang="en-US" sz="4800" dirty="0">
              <a:latin typeface=".VnAvant" panose="020B7200000000000000" pitchFamily="34" charset="0"/>
            </a:endParaRPr>
          </a:p>
          <a:p>
            <a:pPr algn="ctr"/>
            <a:r>
              <a:rPr lang="en-US" sz="11500" dirty="0">
                <a:solidFill>
                  <a:srgbClr val="FF0000"/>
                </a:solidFill>
                <a:latin typeface=".VnAvant" panose="020B7200000000000000" pitchFamily="34" charset="0"/>
              </a:rPr>
              <a:t>  ¤n </a:t>
            </a:r>
            <a:r>
              <a:rPr lang="en-US" sz="115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11500" dirty="0">
                <a:solidFill>
                  <a:srgbClr val="FF0000"/>
                </a:solidFill>
                <a:latin typeface=".VnAvant" panose="020B7200000000000000" pitchFamily="34" charset="0"/>
              </a:rPr>
              <a:t> ­</a:t>
            </a:r>
          </a:p>
          <a:p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36067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47B4C4-BB27-46D8-B36D-D89D37EFE5F8}"/>
              </a:ext>
            </a:extLst>
          </p:cNvPr>
          <p:cNvSpPr txBox="1"/>
          <p:nvPr/>
        </p:nvSpPr>
        <p:spPr>
          <a:xfrm>
            <a:off x="0" y="291547"/>
            <a:ext cx="846814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1. </a:t>
            </a:r>
            <a:r>
              <a:rPr lang="en-US" sz="3600" dirty="0" err="1">
                <a:latin typeface=".VnAvant" panose="020B7200000000000000" pitchFamily="34" charset="0"/>
              </a:rPr>
              <a:t>GhÐp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c¸c</a:t>
            </a:r>
            <a:r>
              <a:rPr lang="en-US" sz="3600" dirty="0">
                <a:latin typeface=".VnAvant" panose="020B7200000000000000" pitchFamily="34" charset="0"/>
              </a:rPr>
              <a:t> ©m </a:t>
            </a:r>
            <a:r>
              <a:rPr lang="en-US" sz="3600" dirty="0" err="1">
                <a:latin typeface=".VnAvant" panose="020B7200000000000000" pitchFamily="34" charset="0"/>
              </a:rPr>
              <a:t>d­</a:t>
            </a:r>
            <a:r>
              <a:rPr lang="en-US" sz="3600" i="1" dirty="0" err="1">
                <a:latin typeface=".VnAvant" panose="020B7200000000000000" pitchFamily="34" charset="0"/>
              </a:rPr>
              <a:t>ư</a:t>
            </a:r>
            <a:r>
              <a:rPr lang="en-US" sz="3600" dirty="0" err="1">
                <a:latin typeface=".VnAvant" panose="020B7200000000000000" pitchFamily="34" charset="0"/>
              </a:rPr>
              <a:t>íi</a:t>
            </a:r>
            <a:r>
              <a:rPr lang="en-US" sz="3600" dirty="0">
                <a:latin typeface=".VnAvant" panose="020B7200000000000000" pitchFamily="34" charset="0"/>
              </a:rPr>
              <a:t> ®©y </a:t>
            </a:r>
            <a:r>
              <a:rPr lang="en-US" sz="3600" dirty="0" err="1">
                <a:latin typeface=".VnAvant" panose="020B7200000000000000" pitchFamily="34" charset="0"/>
              </a:rPr>
              <a:t>thµnh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vÇn</a:t>
            </a:r>
            <a:endParaRPr lang="en-US" sz="3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4CA345-1BDC-486B-8EDA-D38E09A7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02560"/>
              </p:ext>
            </p:extLst>
          </p:nvPr>
        </p:nvGraphicFramePr>
        <p:xfrm>
          <a:off x="1824382" y="520884"/>
          <a:ext cx="8543235" cy="270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45">
                  <a:extLst>
                    <a:ext uri="{9D8B030D-6E8A-4147-A177-3AD203B41FA5}">
                      <a16:colId xmlns:a16="http://schemas.microsoft.com/office/drawing/2014/main" val="292511650"/>
                    </a:ext>
                  </a:extLst>
                </a:gridCol>
                <a:gridCol w="2847745">
                  <a:extLst>
                    <a:ext uri="{9D8B030D-6E8A-4147-A177-3AD203B41FA5}">
                      <a16:colId xmlns:a16="http://schemas.microsoft.com/office/drawing/2014/main" val="3049184372"/>
                    </a:ext>
                  </a:extLst>
                </a:gridCol>
                <a:gridCol w="2847745">
                  <a:extLst>
                    <a:ext uri="{9D8B030D-6E8A-4147-A177-3AD203B41FA5}">
                      <a16:colId xmlns:a16="http://schemas.microsoft.com/office/drawing/2014/main" val="565721815"/>
                    </a:ext>
                  </a:extLst>
                </a:gridCol>
              </a:tblGrid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00007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19170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89123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83D334EF-9480-4131-9F4F-B55A27A42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24353"/>
              </p:ext>
            </p:extLst>
          </p:nvPr>
        </p:nvGraphicFramePr>
        <p:xfrm>
          <a:off x="1824382" y="3703983"/>
          <a:ext cx="8543235" cy="270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45">
                  <a:extLst>
                    <a:ext uri="{9D8B030D-6E8A-4147-A177-3AD203B41FA5}">
                      <a16:colId xmlns:a16="http://schemas.microsoft.com/office/drawing/2014/main" val="292511650"/>
                    </a:ext>
                  </a:extLst>
                </a:gridCol>
                <a:gridCol w="2847745">
                  <a:extLst>
                    <a:ext uri="{9D8B030D-6E8A-4147-A177-3AD203B41FA5}">
                      <a16:colId xmlns:a16="http://schemas.microsoft.com/office/drawing/2014/main" val="3049184372"/>
                    </a:ext>
                  </a:extLst>
                </a:gridCol>
                <a:gridCol w="2847745">
                  <a:extLst>
                    <a:ext uri="{9D8B030D-6E8A-4147-A177-3AD203B41FA5}">
                      <a16:colId xmlns:a16="http://schemas.microsoft.com/office/drawing/2014/main" val="565721815"/>
                    </a:ext>
                  </a:extLst>
                </a:gridCol>
              </a:tblGrid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00007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19170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891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258634-A5A6-4D40-96BC-A57B25CD7838}"/>
              </a:ext>
            </a:extLst>
          </p:cNvPr>
          <p:cNvSpPr txBox="1"/>
          <p:nvPr/>
        </p:nvSpPr>
        <p:spPr>
          <a:xfrm>
            <a:off x="5816114" y="520884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071A9-A92D-40BD-8622-38D2FC0AEB27}"/>
              </a:ext>
            </a:extLst>
          </p:cNvPr>
          <p:cNvSpPr txBox="1"/>
          <p:nvPr/>
        </p:nvSpPr>
        <p:spPr>
          <a:xfrm>
            <a:off x="8671957" y="520883"/>
            <a:ext cx="393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D6AAA-A6F4-48CF-834A-C6552C3CDB2E}"/>
              </a:ext>
            </a:extLst>
          </p:cNvPr>
          <p:cNvSpPr txBox="1"/>
          <p:nvPr/>
        </p:nvSpPr>
        <p:spPr>
          <a:xfrm>
            <a:off x="2988368" y="1476904"/>
            <a:ext cx="308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073A3-2AAE-4C2D-BCFB-971FF468F936}"/>
              </a:ext>
            </a:extLst>
          </p:cNvPr>
          <p:cNvSpPr txBox="1"/>
          <p:nvPr/>
        </p:nvSpPr>
        <p:spPr>
          <a:xfrm>
            <a:off x="2787993" y="2307902"/>
            <a:ext cx="70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i</a:t>
            </a:r>
            <a:r>
              <a:rPr lang="en-US" sz="4800" dirty="0"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67011-7C3C-48BA-A9E4-84EA86D3DB7C}"/>
              </a:ext>
            </a:extLst>
          </p:cNvPr>
          <p:cNvSpPr txBox="1"/>
          <p:nvPr/>
        </p:nvSpPr>
        <p:spPr>
          <a:xfrm>
            <a:off x="5816114" y="2307902"/>
            <a:ext cx="1083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iªn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65FDCB-7C33-410F-AF47-AA8752985B4F}"/>
              </a:ext>
            </a:extLst>
          </p:cNvPr>
          <p:cNvSpPr/>
          <p:nvPr/>
        </p:nvSpPr>
        <p:spPr>
          <a:xfrm>
            <a:off x="5115339" y="2410093"/>
            <a:ext cx="596348" cy="626613"/>
          </a:xfrm>
          <a:prstGeom prst="ellipse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8AA05-1667-471E-9D70-1088EED4D3ED}"/>
              </a:ext>
            </a:extLst>
          </p:cNvPr>
          <p:cNvSpPr txBox="1"/>
          <p:nvPr/>
        </p:nvSpPr>
        <p:spPr>
          <a:xfrm>
            <a:off x="5816114" y="3679421"/>
            <a:ext cx="55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811B2-1A9C-49EA-AC6B-63F6402CABA5}"/>
              </a:ext>
            </a:extLst>
          </p:cNvPr>
          <p:cNvSpPr txBox="1"/>
          <p:nvPr/>
        </p:nvSpPr>
        <p:spPr>
          <a:xfrm>
            <a:off x="8588600" y="3679420"/>
            <a:ext cx="393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60095C-80E2-4DA2-AF1C-518E853FCB1F}"/>
              </a:ext>
            </a:extLst>
          </p:cNvPr>
          <p:cNvSpPr txBox="1"/>
          <p:nvPr/>
        </p:nvSpPr>
        <p:spPr>
          <a:xfrm>
            <a:off x="2698224" y="4623579"/>
            <a:ext cx="915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yª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5CCBE9-7E20-4598-A289-9F06C380DB73}"/>
              </a:ext>
            </a:extLst>
          </p:cNvPr>
          <p:cNvSpPr txBox="1"/>
          <p:nvPr/>
        </p:nvSpPr>
        <p:spPr>
          <a:xfrm>
            <a:off x="2862532" y="5512844"/>
            <a:ext cx="58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50E60-3338-4943-846E-DE01B424E825}"/>
              </a:ext>
            </a:extLst>
          </p:cNvPr>
          <p:cNvSpPr txBox="1"/>
          <p:nvPr/>
        </p:nvSpPr>
        <p:spPr>
          <a:xfrm>
            <a:off x="8222314" y="2307902"/>
            <a:ext cx="917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iªt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B61D9-6B94-435C-8381-5AD397C0116E}"/>
              </a:ext>
            </a:extLst>
          </p:cNvPr>
          <p:cNvSpPr txBox="1"/>
          <p:nvPr/>
        </p:nvSpPr>
        <p:spPr>
          <a:xfrm>
            <a:off x="5922501" y="1443199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2C8B8-B085-43AC-88C2-F354108315BC}"/>
              </a:ext>
            </a:extLst>
          </p:cNvPr>
          <p:cNvSpPr txBox="1"/>
          <p:nvPr/>
        </p:nvSpPr>
        <p:spPr>
          <a:xfrm>
            <a:off x="8526884" y="1418637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2B7774-65E5-45C6-9CD5-F6BDFDAABE48}"/>
              </a:ext>
            </a:extLst>
          </p:cNvPr>
          <p:cNvSpPr txBox="1"/>
          <p:nvPr/>
        </p:nvSpPr>
        <p:spPr>
          <a:xfrm>
            <a:off x="5553956" y="4623578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yªn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928A6-5728-4127-A096-5C0D261A3FD0}"/>
              </a:ext>
            </a:extLst>
          </p:cNvPr>
          <p:cNvSpPr txBox="1"/>
          <p:nvPr/>
        </p:nvSpPr>
        <p:spPr>
          <a:xfrm>
            <a:off x="5643578" y="5562356"/>
            <a:ext cx="962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.VnAvant" panose="020B7200000000000000" pitchFamily="34" charset="0"/>
              </a:rPr>
              <a:t>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0DEE79-84E9-4E28-8E57-6C5EC62CE5B2}"/>
              </a:ext>
            </a:extLst>
          </p:cNvPr>
          <p:cNvSpPr txBox="1"/>
          <p:nvPr/>
        </p:nvSpPr>
        <p:spPr>
          <a:xfrm>
            <a:off x="8344142" y="5512844"/>
            <a:ext cx="795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ot</a:t>
            </a:r>
            <a:endParaRPr lang="en-US" sz="4800" dirty="0">
              <a:latin typeface=".VnAvant" panose="020B72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CD9874-FFE4-4085-B550-5FBCE608F76D}"/>
              </a:ext>
            </a:extLst>
          </p:cNvPr>
          <p:cNvSpPr txBox="1"/>
          <p:nvPr/>
        </p:nvSpPr>
        <p:spPr>
          <a:xfrm>
            <a:off x="8390629" y="4596132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.VnAvant" panose="020B7200000000000000" pitchFamily="34" charset="0"/>
              </a:rPr>
              <a:t>yªt</a:t>
            </a:r>
            <a:endParaRPr lang="en-US" sz="4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442A0-1A9F-461E-8B33-77D417D8A569}"/>
              </a:ext>
            </a:extLst>
          </p:cNvPr>
          <p:cNvSpPr txBox="1"/>
          <p:nvPr/>
        </p:nvSpPr>
        <p:spPr>
          <a:xfrm>
            <a:off x="0" y="0"/>
            <a:ext cx="2637183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2. </a:t>
            </a:r>
            <a:r>
              <a:rPr lang="en-US" sz="3600" dirty="0" err="1">
                <a:latin typeface=".VnAvant" panose="020B7200000000000000" pitchFamily="34" charset="0"/>
              </a:rPr>
              <a:t>TËp</a:t>
            </a:r>
            <a:r>
              <a:rPr lang="en-US" sz="3600" dirty="0"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atin typeface=".VnAvant" panose="020B7200000000000000" pitchFamily="34" charset="0"/>
              </a:rPr>
              <a:t>äc</a:t>
            </a:r>
            <a:endParaRPr lang="en-US" sz="3600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01256-2CB4-4F48-8B48-DA25F0BA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4" y="2423075"/>
            <a:ext cx="11686711" cy="2785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085B9-610D-42BF-B1E9-83ABA8EAEA1C}"/>
              </a:ext>
            </a:extLst>
          </p:cNvPr>
          <p:cNvSpPr txBox="1"/>
          <p:nvPr/>
        </p:nvSpPr>
        <p:spPr>
          <a:xfrm>
            <a:off x="2637183" y="944166"/>
            <a:ext cx="649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</p:spTree>
    <p:extLst>
      <p:ext uri="{BB962C8B-B14F-4D97-AF65-F5344CB8AC3E}">
        <p14:creationId xmlns:p14="http://schemas.microsoft.com/office/powerpoint/2010/main" val="305720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FB2AB-BB94-4F98-8AAD-569636E1AB50}"/>
              </a:ext>
            </a:extLst>
          </p:cNvPr>
          <p:cNvSpPr txBox="1"/>
          <p:nvPr/>
        </p:nvSpPr>
        <p:spPr>
          <a:xfrm>
            <a:off x="54463" y="1689907"/>
            <a:ext cx="121772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.VnAvant" panose="020B7200000000000000" pitchFamily="34" charset="0"/>
              </a:rPr>
              <a:t>	R« con </a:t>
            </a:r>
            <a:r>
              <a:rPr lang="en-US" sz="4400" dirty="0" err="1">
                <a:latin typeface=".VnAvant" panose="020B7200000000000000" pitchFamily="34" charset="0"/>
              </a:rPr>
              <a:t>vät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. Ch¶ </a:t>
            </a:r>
            <a:r>
              <a:rPr lang="en-US" sz="4400" dirty="0" err="1">
                <a:latin typeface=".VnAvant" panose="020B7200000000000000" pitchFamily="34" charset="0"/>
              </a:rPr>
              <a:t>ngê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kh</a:t>
            </a:r>
            <a:r>
              <a:rPr lang="en-US" sz="4400" dirty="0">
                <a:latin typeface=".VnAvant" panose="020B7200000000000000" pitchFamily="34" charset="0"/>
              </a:rPr>
              <a:t>« c¹n,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n»m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hÝ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hãp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</a:p>
          <a:p>
            <a:pPr algn="l"/>
            <a:r>
              <a:rPr lang="en-US" sz="4400" dirty="0">
                <a:latin typeface=".VnAvant" panose="020B7200000000000000" pitchFamily="34" charset="0"/>
              </a:rPr>
              <a:t>	</a:t>
            </a:r>
            <a:r>
              <a:rPr lang="en-US" sz="4400" dirty="0" err="1">
                <a:latin typeface=".VnAvant" panose="020B7200000000000000" pitchFamily="34" charset="0"/>
              </a:rPr>
              <a:t>ChÞ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giã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nghe</a:t>
            </a:r>
            <a:r>
              <a:rPr lang="en-US" sz="4400" dirty="0">
                <a:latin typeface=".VnAvant" panose="020B7200000000000000" pitchFamily="34" charset="0"/>
              </a:rPr>
              <a:t> r« than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bÌn</a:t>
            </a:r>
            <a:r>
              <a:rPr lang="en-US" sz="4400" dirty="0">
                <a:latin typeface=".VnAvant" panose="020B7200000000000000" pitchFamily="34" charset="0"/>
              </a:rPr>
              <a:t> ®</a:t>
            </a:r>
            <a:r>
              <a:rPr lang="en-US" sz="4400" dirty="0" err="1">
                <a:latin typeface=".VnAvant" panose="020B7200000000000000" pitchFamily="34" charset="0"/>
              </a:rPr>
              <a:t>i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­a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phÊt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 to ®æ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trµn</a:t>
            </a:r>
            <a:r>
              <a:rPr lang="en-US" sz="4400" dirty="0">
                <a:latin typeface=".VnAvant" panose="020B7200000000000000" pitchFamily="34" charset="0"/>
              </a:rPr>
              <a:t> qua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. R« con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µ.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xin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mÑ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thø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  <a:endParaRPr lang="vi-VN" sz="4000" dirty="0"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043AF-99A4-4925-BD83-62E45BFC9C27}"/>
              </a:ext>
            </a:extLst>
          </p:cNvPr>
          <p:cNvSpPr txBox="1"/>
          <p:nvPr/>
        </p:nvSpPr>
        <p:spPr>
          <a:xfrm>
            <a:off x="2706465" y="439265"/>
            <a:ext cx="649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</p:spTree>
    <p:extLst>
      <p:ext uri="{BB962C8B-B14F-4D97-AF65-F5344CB8AC3E}">
        <p14:creationId xmlns:p14="http://schemas.microsoft.com/office/powerpoint/2010/main" val="13686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C9BA4F5-FB82-49C5-8441-CF784A4CE10F}"/>
              </a:ext>
            </a:extLst>
          </p:cNvPr>
          <p:cNvSpPr/>
          <p:nvPr/>
        </p:nvSpPr>
        <p:spPr>
          <a:xfrm>
            <a:off x="4240696" y="251790"/>
            <a:ext cx="3710608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Luyện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đọc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ngữ</a:t>
            </a:r>
            <a:endParaRPr lang="en-US" sz="36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CDA64-AE5B-463A-8478-D9586B41B713}"/>
              </a:ext>
            </a:extLst>
          </p:cNvPr>
          <p:cNvSpPr txBox="1"/>
          <p:nvPr/>
        </p:nvSpPr>
        <p:spPr>
          <a:xfrm>
            <a:off x="748748" y="1859339"/>
            <a:ext cx="11145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 err="1">
                <a:latin typeface=".VnAvant" panose="020B7200000000000000" pitchFamily="34" charset="0"/>
              </a:rPr>
              <a:t>vät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lªn</a:t>
            </a:r>
            <a:r>
              <a:rPr lang="en-US" sz="6600" dirty="0">
                <a:latin typeface=".VnAvant" panose="020B7200000000000000" pitchFamily="34" charset="0"/>
              </a:rPr>
              <a:t>, </a:t>
            </a:r>
            <a:r>
              <a:rPr lang="en-US" sz="6600" dirty="0" err="1">
                <a:latin typeface=".VnAvant" panose="020B7200000000000000" pitchFamily="34" charset="0"/>
              </a:rPr>
              <a:t>kh</a:t>
            </a:r>
            <a:r>
              <a:rPr lang="en-US" sz="6600" dirty="0">
                <a:latin typeface=".VnAvant" panose="020B7200000000000000" pitchFamily="34" charset="0"/>
              </a:rPr>
              <a:t>« c¹n, </a:t>
            </a:r>
            <a:r>
              <a:rPr lang="en-US" sz="6600" dirty="0" err="1">
                <a:latin typeface=".VnAvant" panose="020B7200000000000000" pitchFamily="34" charset="0"/>
              </a:rPr>
              <a:t>thë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hÝ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hãp</a:t>
            </a:r>
            <a:r>
              <a:rPr lang="en-US" sz="6600" dirty="0">
                <a:latin typeface=".VnAvant" panose="020B7200000000000000" pitchFamily="34" charset="0"/>
              </a:rPr>
              <a:t>, </a:t>
            </a:r>
            <a:r>
              <a:rPr lang="en-US" sz="6600" dirty="0" err="1">
                <a:latin typeface=".VnAvant" panose="020B7200000000000000" pitchFamily="34" charset="0"/>
              </a:rPr>
              <a:t>thÇn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m­</a:t>
            </a:r>
            <a:r>
              <a:rPr lang="en-US" sz="7200" i="1" dirty="0" err="1">
                <a:latin typeface=".VnAvant" panose="020B7200000000000000" pitchFamily="34" charset="0"/>
              </a:rPr>
              <a:t>ư</a:t>
            </a:r>
            <a:r>
              <a:rPr lang="en-US" sz="6600" dirty="0" err="1">
                <a:latin typeface=".VnAvant" panose="020B7200000000000000" pitchFamily="34" charset="0"/>
              </a:rPr>
              <a:t>a</a:t>
            </a:r>
            <a:r>
              <a:rPr lang="en-US" sz="6600" dirty="0">
                <a:latin typeface=".VnAvant" panose="020B7200000000000000" pitchFamily="34" charset="0"/>
              </a:rPr>
              <a:t>, </a:t>
            </a:r>
            <a:r>
              <a:rPr lang="en-US" sz="6600" dirty="0" err="1">
                <a:latin typeface=".VnAvant" panose="020B7200000000000000" pitchFamily="34" charset="0"/>
              </a:rPr>
              <a:t>phÊt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cê</a:t>
            </a:r>
            <a:r>
              <a:rPr lang="en-US" sz="6600" dirty="0">
                <a:latin typeface=".VnAvant" panose="020B7200000000000000" pitchFamily="34" charset="0"/>
              </a:rPr>
              <a:t>, ®æ </a:t>
            </a:r>
            <a:r>
              <a:rPr lang="en-US" sz="6600" dirty="0" err="1">
                <a:latin typeface=".VnAvant" panose="020B7200000000000000" pitchFamily="34" charset="0"/>
              </a:rPr>
              <a:t>vÒ</a:t>
            </a:r>
            <a:r>
              <a:rPr lang="en-US" sz="6600" dirty="0">
                <a:latin typeface=".VnAvant" panose="020B7200000000000000" pitchFamily="34" charset="0"/>
              </a:rPr>
              <a:t>, </a:t>
            </a:r>
            <a:r>
              <a:rPr lang="en-US" sz="6600" dirty="0" err="1">
                <a:latin typeface=".VnAvant" panose="020B7200000000000000" pitchFamily="34" charset="0"/>
              </a:rPr>
              <a:t>trµn</a:t>
            </a:r>
            <a:r>
              <a:rPr lang="en-US" sz="6600" dirty="0">
                <a:latin typeface=".VnAvant" panose="020B7200000000000000" pitchFamily="34" charset="0"/>
              </a:rPr>
              <a:t> qua, </a:t>
            </a:r>
            <a:r>
              <a:rPr lang="en-US" sz="6600" dirty="0" err="1">
                <a:latin typeface=".VnAvant" panose="020B7200000000000000" pitchFamily="34" charset="0"/>
              </a:rPr>
              <a:t>vät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vÒ</a:t>
            </a:r>
            <a:r>
              <a:rPr lang="en-US" sz="6600" dirty="0">
                <a:latin typeface=".VnAvant" panose="020B7200000000000000" pitchFamily="34" charset="0"/>
              </a:rPr>
              <a:t>, </a:t>
            </a:r>
            <a:r>
              <a:rPr lang="en-US" sz="6600" dirty="0" err="1">
                <a:latin typeface=".VnAvant" panose="020B7200000000000000" pitchFamily="34" charset="0"/>
              </a:rPr>
              <a:t>tha</a:t>
            </a:r>
            <a:r>
              <a:rPr lang="en-US" sz="6600" dirty="0">
                <a:latin typeface=".VnAvant" panose="020B7200000000000000" pitchFamily="34" charset="0"/>
              </a:rPr>
              <a:t> </a:t>
            </a:r>
            <a:r>
              <a:rPr lang="en-US" sz="6600" dirty="0" err="1">
                <a:latin typeface=".VnAvant" panose="020B7200000000000000" pitchFamily="34" charset="0"/>
              </a:rPr>
              <a:t>thø</a:t>
            </a:r>
            <a:r>
              <a:rPr lang="en-US" sz="6600" dirty="0">
                <a:latin typeface=".VnAvant" panose="020B7200000000000000" pitchFamily="34" charset="0"/>
              </a:rPr>
              <a:t>.</a:t>
            </a:r>
            <a:endParaRPr lang="vi-VN" sz="6600" dirty="0" err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7A2333F-3692-47DC-98C4-FD7B7CD714FD}"/>
              </a:ext>
            </a:extLst>
          </p:cNvPr>
          <p:cNvSpPr/>
          <p:nvPr/>
        </p:nvSpPr>
        <p:spPr>
          <a:xfrm>
            <a:off x="3770246" y="-13252"/>
            <a:ext cx="4253947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LuyÖn</a:t>
            </a:r>
            <a:r>
              <a:rPr lang="en-US" sz="3600" b="1" dirty="0">
                <a:solidFill>
                  <a:srgbClr val="000099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äc</a:t>
            </a:r>
            <a:r>
              <a:rPr lang="en-US" sz="3600" b="1" dirty="0">
                <a:solidFill>
                  <a:srgbClr val="000099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.VnAvant" panose="020B7200000000000000" pitchFamily="34" charset="0"/>
              </a:rPr>
              <a:t>c©u</a:t>
            </a:r>
            <a:endParaRPr lang="en-US" sz="3600" b="1" dirty="0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D50A6-451C-4BBD-ACC2-FDCB438C01D9}"/>
              </a:ext>
            </a:extLst>
          </p:cNvPr>
          <p:cNvSpPr txBox="1"/>
          <p:nvPr/>
        </p:nvSpPr>
        <p:spPr>
          <a:xfrm>
            <a:off x="3136613" y="1028148"/>
            <a:ext cx="591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.VnAvant" panose="020B7200000000000000" pitchFamily="34" charset="0"/>
              </a:rPr>
              <a:t>MÑ con c¸ r« 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E75E2-95AE-479B-A2EF-1F83333A6F96}"/>
              </a:ext>
            </a:extLst>
          </p:cNvPr>
          <p:cNvSpPr txBox="1"/>
          <p:nvPr/>
        </p:nvSpPr>
        <p:spPr>
          <a:xfrm>
            <a:off x="555716" y="1736034"/>
            <a:ext cx="1142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3600" dirty="0"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068CD-383B-4512-8C6D-9641B9782A8C}"/>
              </a:ext>
            </a:extLst>
          </p:cNvPr>
          <p:cNvSpPr txBox="1"/>
          <p:nvPr/>
        </p:nvSpPr>
        <p:spPr>
          <a:xfrm>
            <a:off x="775496" y="204511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A3B0F-7C72-4062-82A9-30F86B54FABA}"/>
              </a:ext>
            </a:extLst>
          </p:cNvPr>
          <p:cNvSpPr txBox="1"/>
          <p:nvPr/>
        </p:nvSpPr>
        <p:spPr>
          <a:xfrm>
            <a:off x="53009" y="1944876"/>
            <a:ext cx="121772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.VnAvant" panose="020B7200000000000000" pitchFamily="34" charset="0"/>
              </a:rPr>
              <a:t>	R« con </a:t>
            </a:r>
            <a:r>
              <a:rPr lang="en-US" sz="4400" dirty="0" err="1">
                <a:latin typeface=".VnAvant" panose="020B7200000000000000" pitchFamily="34" charset="0"/>
              </a:rPr>
              <a:t>vät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. Ch¶ </a:t>
            </a:r>
            <a:r>
              <a:rPr lang="en-US" sz="4400" dirty="0" err="1">
                <a:latin typeface=".VnAvant" panose="020B7200000000000000" pitchFamily="34" charset="0"/>
              </a:rPr>
              <a:t>ngê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kh</a:t>
            </a:r>
            <a:r>
              <a:rPr lang="en-US" sz="4400" dirty="0">
                <a:latin typeface=".VnAvant" panose="020B7200000000000000" pitchFamily="34" charset="0"/>
              </a:rPr>
              <a:t>« c¹n,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n»m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hÝ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hãp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</a:p>
          <a:p>
            <a:pPr algn="l"/>
            <a:r>
              <a:rPr lang="en-US" sz="4400" dirty="0">
                <a:latin typeface=".VnAvant" panose="020B7200000000000000" pitchFamily="34" charset="0"/>
              </a:rPr>
              <a:t>	</a:t>
            </a:r>
            <a:r>
              <a:rPr lang="en-US" sz="4400" dirty="0" err="1">
                <a:latin typeface=".VnAvant" panose="020B7200000000000000" pitchFamily="34" charset="0"/>
              </a:rPr>
              <a:t>ChÞ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giã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nghe</a:t>
            </a:r>
            <a:r>
              <a:rPr lang="en-US" sz="4400" dirty="0">
                <a:latin typeface=".VnAvant" panose="020B7200000000000000" pitchFamily="34" charset="0"/>
              </a:rPr>
              <a:t> r« than </a:t>
            </a:r>
            <a:r>
              <a:rPr lang="en-US" sz="4400" dirty="0" err="1">
                <a:latin typeface=".VnAvant" panose="020B7200000000000000" pitchFamily="34" charset="0"/>
              </a:rPr>
              <a:t>thë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bÌn</a:t>
            </a:r>
            <a:r>
              <a:rPr lang="en-US" sz="4400" dirty="0">
                <a:latin typeface=".VnAvant" panose="020B7200000000000000" pitchFamily="34" charset="0"/>
              </a:rPr>
              <a:t> ®</a:t>
            </a:r>
            <a:r>
              <a:rPr lang="en-US" sz="4400" dirty="0" err="1">
                <a:latin typeface=".VnAvant" panose="020B7200000000000000" pitchFamily="34" charset="0"/>
              </a:rPr>
              <a:t>i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t×m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ThÇn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­a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phÊt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cê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err="1">
                <a:latin typeface=".VnAvant" panose="020B7200000000000000" pitchFamily="34" charset="0"/>
              </a:rPr>
              <a:t>M­</a:t>
            </a:r>
            <a:r>
              <a:rPr lang="en-US" sz="4800" i="1" dirty="0" err="1">
                <a:latin typeface=".VnAvant" panose="020B7200000000000000" pitchFamily="34" charset="0"/>
              </a:rPr>
              <a:t>ư</a:t>
            </a:r>
            <a:r>
              <a:rPr lang="en-US" sz="4400" dirty="0" err="1">
                <a:latin typeface=".VnAvant" panose="020B7200000000000000" pitchFamily="34" charset="0"/>
              </a:rPr>
              <a:t>a</a:t>
            </a:r>
            <a:r>
              <a:rPr lang="en-US" sz="4400" dirty="0">
                <a:latin typeface=".VnAvant" panose="020B7200000000000000" pitchFamily="34" charset="0"/>
              </a:rPr>
              <a:t> to ®æ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, </a:t>
            </a:r>
            <a:r>
              <a:rPr lang="en-US" sz="4400" dirty="0" err="1">
                <a:latin typeface=".VnAvant" panose="020B7200000000000000" pitchFamily="34" charset="0"/>
              </a:rPr>
              <a:t>trµn</a:t>
            </a:r>
            <a:r>
              <a:rPr lang="en-US" sz="4400" dirty="0">
                <a:latin typeface=".VnAvant" panose="020B7200000000000000" pitchFamily="34" charset="0"/>
              </a:rPr>
              <a:t> qua </a:t>
            </a:r>
            <a:r>
              <a:rPr lang="en-US" sz="4400" dirty="0" err="1">
                <a:latin typeface=".VnAvant" panose="020B7200000000000000" pitchFamily="34" charset="0"/>
              </a:rPr>
              <a:t>bê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hå</a:t>
            </a:r>
            <a:r>
              <a:rPr lang="en-US" sz="4400" dirty="0">
                <a:latin typeface=".VnAvant" panose="020B7200000000000000" pitchFamily="34" charset="0"/>
              </a:rPr>
              <a:t>. R« con </a:t>
            </a:r>
            <a:r>
              <a:rPr lang="en-US" sz="4400" dirty="0" err="1">
                <a:latin typeface=".VnAvant" panose="020B7200000000000000" pitchFamily="34" charset="0"/>
              </a:rPr>
              <a:t>vÒ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µ. </a:t>
            </a:r>
            <a:r>
              <a:rPr lang="en-US" sz="4400" dirty="0" err="1">
                <a:latin typeface=".VnAvant" panose="020B7200000000000000" pitchFamily="34" charset="0"/>
              </a:rPr>
              <a:t>Nã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xin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mÑ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tha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thø</a:t>
            </a:r>
            <a:r>
              <a:rPr lang="en-US" sz="4400" dirty="0">
                <a:latin typeface=".VnAvant" panose="020B7200000000000000" pitchFamily="34" charset="0"/>
              </a:rPr>
              <a:t>.</a:t>
            </a:r>
            <a:endParaRPr lang="vi-VN" sz="4000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411419-3EEC-4DCB-9D8D-7A2EF5621C15}"/>
              </a:ext>
            </a:extLst>
          </p:cNvPr>
          <p:cNvSpPr txBox="1"/>
          <p:nvPr/>
        </p:nvSpPr>
        <p:spPr>
          <a:xfrm>
            <a:off x="5922631" y="20679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CAB4D1-343D-4F73-A098-BC64A35C2225}"/>
              </a:ext>
            </a:extLst>
          </p:cNvPr>
          <p:cNvSpPr txBox="1"/>
          <p:nvPr/>
        </p:nvSpPr>
        <p:spPr>
          <a:xfrm>
            <a:off x="76663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6CAAE-D30D-4593-8240-702B9D38D5BD}"/>
              </a:ext>
            </a:extLst>
          </p:cNvPr>
          <p:cNvSpPr txBox="1"/>
          <p:nvPr/>
        </p:nvSpPr>
        <p:spPr>
          <a:xfrm>
            <a:off x="1477861" y="4121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AD4C3F-1F7F-4604-A5A9-40BDECF9D3DC}"/>
              </a:ext>
            </a:extLst>
          </p:cNvPr>
          <p:cNvSpPr txBox="1"/>
          <p:nvPr/>
        </p:nvSpPr>
        <p:spPr>
          <a:xfrm>
            <a:off x="6827578" y="41326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C0A5CA-B3EE-49F9-A98A-D369C0AEE738}"/>
              </a:ext>
            </a:extLst>
          </p:cNvPr>
          <p:cNvSpPr txBox="1"/>
          <p:nvPr/>
        </p:nvSpPr>
        <p:spPr>
          <a:xfrm>
            <a:off x="4313827" y="482059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3599FD-F0A3-4B6E-8D8F-0654180801E6}"/>
              </a:ext>
            </a:extLst>
          </p:cNvPr>
          <p:cNvSpPr txBox="1"/>
          <p:nvPr/>
        </p:nvSpPr>
        <p:spPr>
          <a:xfrm>
            <a:off x="8593892" y="48151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43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771</Words>
  <Application>Microsoft Office PowerPoint</Application>
  <PresentationFormat>Widescreen</PresentationFormat>
  <Paragraphs>84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Thị Thuý</dc:creator>
  <cp:lastModifiedBy>hong nhung</cp:lastModifiedBy>
  <cp:revision>86</cp:revision>
  <dcterms:created xsi:type="dcterms:W3CDTF">2020-08-16T10:41:22Z</dcterms:created>
  <dcterms:modified xsi:type="dcterms:W3CDTF">2020-08-30T09:26:56Z</dcterms:modified>
</cp:coreProperties>
</file>