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94" r:id="rId2"/>
    <p:sldId id="268" r:id="rId3"/>
    <p:sldId id="310" r:id="rId4"/>
    <p:sldId id="256" r:id="rId5"/>
    <p:sldId id="259" r:id="rId6"/>
    <p:sldId id="269" r:id="rId7"/>
    <p:sldId id="270" r:id="rId8"/>
    <p:sldId id="271" r:id="rId9"/>
    <p:sldId id="292" r:id="rId10"/>
    <p:sldId id="291" r:id="rId11"/>
    <p:sldId id="286" r:id="rId12"/>
    <p:sldId id="297" r:id="rId13"/>
    <p:sldId id="287" r:id="rId14"/>
    <p:sldId id="299" r:id="rId15"/>
    <p:sldId id="280" r:id="rId16"/>
    <p:sldId id="283" r:id="rId17"/>
    <p:sldId id="301" r:id="rId18"/>
    <p:sldId id="302" r:id="rId19"/>
    <p:sldId id="285" r:id="rId20"/>
    <p:sldId id="290" r:id="rId21"/>
    <p:sldId id="305" r:id="rId22"/>
    <p:sldId id="289" r:id="rId23"/>
    <p:sldId id="293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F3399"/>
    <a:srgbClr val="006600"/>
    <a:srgbClr val="000099"/>
    <a:srgbClr val="00FF00"/>
    <a:srgbClr val="FF0066"/>
    <a:srgbClr val="DB0318"/>
    <a:srgbClr val="66FF33"/>
    <a:srgbClr val="B23F2C"/>
    <a:srgbClr val="66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CACCBC-F520-4C58-8B2C-723B5D7D69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AF21C4-04CA-47B1-A90E-B414CE89B1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AF9F5F-591C-4298-ADAB-992894B13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46F76-FD08-42DA-83B8-22192F0C847F}" type="datetimeFigureOut">
              <a:rPr lang="vi-VN" smtClean="0"/>
              <a:t>30/08/2020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72BC47-AAA3-4B41-9433-5191CB2F7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D0D584-7659-405D-8572-1C5CE2AD8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5D452-8F09-457E-832D-D196B7ED365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74756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25FC14-EB1B-48E9-9992-0448DC81BF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E090EB-084C-4277-940E-7D7AA9D86B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0C9EB5-4E54-4E1E-8E2D-EDF72260DF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46F76-FD08-42DA-83B8-22192F0C847F}" type="datetimeFigureOut">
              <a:rPr lang="vi-VN" smtClean="0"/>
              <a:t>30/08/2020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F21C0B-8B6E-4CB0-B941-86D7121C31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BBB7AC-E19F-4ABD-99E7-1FBDCB3F1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5D452-8F09-457E-832D-D196B7ED365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535916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B2D0991-0920-4226-A9AD-9EECF348FD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28E8DE-F9D5-4952-8AAA-2CDF24E331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2F3B54-CDF9-4338-AC75-89BDFC4F1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46F76-FD08-42DA-83B8-22192F0C847F}" type="datetimeFigureOut">
              <a:rPr lang="vi-VN" smtClean="0"/>
              <a:t>30/08/2020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5C9A3C-729F-425C-9108-90C7BDA1C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18411-F9FC-43A4-9E4A-DA24A7804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5D452-8F09-457E-832D-D196B7ED365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777946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A5C0A4-D680-485A-BEE5-1AE3E04E1A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0EE28A-504D-4241-B4E0-9D85BB9E0D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7671A7-C26D-4EE5-A396-4545D5831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46F76-FD08-42DA-83B8-22192F0C847F}" type="datetimeFigureOut">
              <a:rPr lang="vi-VN" smtClean="0"/>
              <a:t>30/08/2020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7B2291-A183-4E37-BA9F-1053DF31C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960344-BAA6-4044-9E58-2C1EC40867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5D452-8F09-457E-832D-D196B7ED365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70061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FFDE3E-C00F-44BB-A365-24F9305E2E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F8F24F-D7C9-4505-ABAC-6BFD87672D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DC2014-7398-42A5-9DA2-D9D3CE516F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46F76-FD08-42DA-83B8-22192F0C847F}" type="datetimeFigureOut">
              <a:rPr lang="vi-VN" smtClean="0"/>
              <a:t>30/08/2020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987BD-2E97-485A-9F20-07CC98E34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5119EE-9338-4480-81BE-1E48CF902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5D452-8F09-457E-832D-D196B7ED365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774811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03E24-82D0-4FD9-84D0-8C19E2F9C3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E0955E-23BE-4384-851A-134F0D7523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084D76-8703-4EDD-A2C7-FBD75D6450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1DB989-AABF-4F59-820F-7E0B320AD6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46F76-FD08-42DA-83B8-22192F0C847F}" type="datetimeFigureOut">
              <a:rPr lang="vi-VN" smtClean="0"/>
              <a:t>30/08/2020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7B00A9-246F-4EE7-AC56-766DC0CA4C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F79B1C-E4AD-45DF-94A0-681C96432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5D452-8F09-457E-832D-D196B7ED365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024599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C77AD-5476-43E4-AD7A-C34EDA00D7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1ADBAD-92ED-47BE-BB83-E649D56AA3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608DA2-BE62-4145-8071-CA9E06C63A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E235E9D-8728-4595-9D5D-D01DAB94B6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267CC4C-AB6E-441A-A2C3-577AA0588A9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F9527F7-2661-43C6-A970-1100398997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46F76-FD08-42DA-83B8-22192F0C847F}" type="datetimeFigureOut">
              <a:rPr lang="vi-VN" smtClean="0"/>
              <a:t>30/08/2020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4AC50F9-4716-47C2-9451-53BC635C6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EED2682-7B8A-43CB-9F44-5E8A41279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5D452-8F09-457E-832D-D196B7ED365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49104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A3AD3F-AA4A-457E-B5C3-2D038BAE95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089E93-6743-4867-A4FC-4ECD966E67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46F76-FD08-42DA-83B8-22192F0C847F}" type="datetimeFigureOut">
              <a:rPr lang="vi-VN" smtClean="0"/>
              <a:t>30/08/2020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0E4BCC-E27B-4F3D-84BE-BF23A11BCE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4F3A46-3CCC-437F-87CA-C1F40AB89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5D452-8F09-457E-832D-D196B7ED365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3119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8ED362D-3C22-41FC-B326-5D7BC7567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46F76-FD08-42DA-83B8-22192F0C847F}" type="datetimeFigureOut">
              <a:rPr lang="vi-VN" smtClean="0"/>
              <a:t>30/08/2020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8558A8F-2C52-47EA-B0B1-2A2C6BCCA4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3BC512-D5F8-4153-B4F4-E2E92292E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5D452-8F09-457E-832D-D196B7ED365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366110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EB80A-A3C4-420D-B169-7E3C9F10D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EA0A49-C428-40F8-8AA9-9C77259C75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23D543-8279-4FF2-93D6-EA5D79BDB1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7C3A3F-D9D8-43DF-8679-095E5BFA3C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46F76-FD08-42DA-83B8-22192F0C847F}" type="datetimeFigureOut">
              <a:rPr lang="vi-VN" smtClean="0"/>
              <a:t>30/08/2020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F7C59C-F485-44C8-AED5-59D54BABF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411F07-F00B-4037-BD4D-118078B4C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5D452-8F09-457E-832D-D196B7ED365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620934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285A3C-408F-4052-ABC3-352C25D27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DF96F80-27FB-4B50-963E-F5AC582C2F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04FB7B-BC23-4C27-8D65-2B0D2DC5D8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4A27C2-1CCC-478A-980B-F6A7325FDC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46F76-FD08-42DA-83B8-22192F0C847F}" type="datetimeFigureOut">
              <a:rPr lang="vi-VN" smtClean="0"/>
              <a:t>30/08/2020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ED81FF-B21F-4D21-AE98-69074E308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2BB5A7-8ECE-40DB-8FC1-966A8C45B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5D452-8F09-457E-832D-D196B7ED365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755254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05491FB-7889-446A-A522-521EA67D59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79DDE3-6DF3-43EF-ABB7-FDD4D32F42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FF32D3-9D5D-4818-B0D9-CC3AB85688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746F76-FD08-42DA-83B8-22192F0C847F}" type="datetimeFigureOut">
              <a:rPr lang="vi-VN" smtClean="0"/>
              <a:t>30/08/2020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C37C4-676B-42DC-886B-C5C6C1F554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5D5147-27F9-409D-91B7-98D7C301F6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85D452-8F09-457E-832D-D196B7ED365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0814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wmf"/><Relationship Id="rId7" Type="http://schemas.openxmlformats.org/officeDocument/2006/relationships/image" Target="../media/image6.gif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5" Type="http://schemas.openxmlformats.org/officeDocument/2006/relationships/image" Target="../media/image4.wmf"/><Relationship Id="rId4" Type="http://schemas.openxmlformats.org/officeDocument/2006/relationships/image" Target="../media/image3.w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>
            <a:extLst>
              <a:ext uri="{FF2B5EF4-FFF2-40B4-BE49-F238E27FC236}">
                <a16:creationId xmlns:a16="http://schemas.microsoft.com/office/drawing/2014/main" id="{56F8C063-367C-4D5E-B72E-03182F868D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10750" y="5072063"/>
            <a:ext cx="1188720" cy="10668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9723" tIns="54862" rIns="109723" bIns="54862" anchor="ctr"/>
          <a:lstStyle/>
          <a:p>
            <a:endParaRPr lang="en-US" sz="2160"/>
          </a:p>
        </p:txBody>
      </p:sp>
      <p:pic>
        <p:nvPicPr>
          <p:cNvPr id="5" name="Picture 11" descr="GEOMTRY">
            <a:extLst>
              <a:ext uri="{FF2B5EF4-FFF2-40B4-BE49-F238E27FC236}">
                <a16:creationId xmlns:a16="http://schemas.microsoft.com/office/drawing/2014/main" id="{A1847C55-D570-436E-A128-75AD94DD5C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393680" y="4495800"/>
            <a:ext cx="914400" cy="1981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Rectangle 12">
            <a:extLst>
              <a:ext uri="{FF2B5EF4-FFF2-40B4-BE49-F238E27FC236}">
                <a16:creationId xmlns:a16="http://schemas.microsoft.com/office/drawing/2014/main" id="{D7D88F22-845A-4978-96AB-10B421D7F5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0"/>
            <a:ext cx="10972800" cy="1066800"/>
          </a:xfrm>
          <a:prstGeom prst="rect">
            <a:avLst/>
          </a:prstGeom>
          <a:solidFill>
            <a:srgbClr val="00CCFF"/>
          </a:solidFill>
          <a:ln>
            <a:noFill/>
          </a:ln>
          <a:effectLst/>
        </p:spPr>
        <p:txBody>
          <a:bodyPr wrap="none" lIns="109723" tIns="54862" rIns="109723" bIns="54862" anchor="ctr"/>
          <a:lstStyle/>
          <a:p>
            <a:endParaRPr lang="en-US" sz="2160"/>
          </a:p>
        </p:txBody>
      </p:sp>
      <p:pic>
        <p:nvPicPr>
          <p:cNvPr id="7" name="Picture 22" descr="POINSET3">
            <a:extLst>
              <a:ext uri="{FF2B5EF4-FFF2-40B4-BE49-F238E27FC236}">
                <a16:creationId xmlns:a16="http://schemas.microsoft.com/office/drawing/2014/main" id="{BF238D12-3686-4760-AF77-E79A991628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5140" y="5222573"/>
            <a:ext cx="1947260" cy="14862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4" descr="POINSET2">
            <a:extLst>
              <a:ext uri="{FF2B5EF4-FFF2-40B4-BE49-F238E27FC236}">
                <a16:creationId xmlns:a16="http://schemas.microsoft.com/office/drawing/2014/main" id="{130E8F5E-476D-40A2-904E-6CBCEA1056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52400"/>
            <a:ext cx="1828800" cy="11430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1" descr="Books">
            <a:extLst>
              <a:ext uri="{FF2B5EF4-FFF2-40B4-BE49-F238E27FC236}">
                <a16:creationId xmlns:a16="http://schemas.microsoft.com/office/drawing/2014/main" id="{6BA0FD26-BE7E-4D86-8208-7361932EE6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6320" y="193675"/>
            <a:ext cx="1554480" cy="796925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2" descr="bluline[1]">
            <a:extLst>
              <a:ext uri="{FF2B5EF4-FFF2-40B4-BE49-F238E27FC236}">
                <a16:creationId xmlns:a16="http://schemas.microsoft.com/office/drawing/2014/main" id="{9005132F-0763-4180-979C-D85C01BE8D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6781800"/>
            <a:ext cx="10972800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6" descr="bluline[1]">
            <a:extLst>
              <a:ext uri="{FF2B5EF4-FFF2-40B4-BE49-F238E27FC236}">
                <a16:creationId xmlns:a16="http://schemas.microsoft.com/office/drawing/2014/main" id="{836A1742-D885-4744-8B00-617B3F27EB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0"/>
            <a:ext cx="10972800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 47">
            <a:extLst>
              <a:ext uri="{FF2B5EF4-FFF2-40B4-BE49-F238E27FC236}">
                <a16:creationId xmlns:a16="http://schemas.microsoft.com/office/drawing/2014/main" id="{17A0882F-1A42-444E-A5CE-096C9700D0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5997" y="3072113"/>
            <a:ext cx="9534526" cy="731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 algn="ctr">
                <a:solidFill>
                  <a:srgbClr val="FF33CC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9723" tIns="54862" rIns="109723" bIns="54862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36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336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Tập</a:t>
            </a:r>
            <a:r>
              <a:rPr lang="en-US" sz="336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1)</a:t>
            </a:r>
          </a:p>
        </p:txBody>
      </p:sp>
      <p:pic>
        <p:nvPicPr>
          <p:cNvPr id="13" name="Picture 92" descr="Dove-02-june[1]">
            <a:extLst>
              <a:ext uri="{FF2B5EF4-FFF2-40B4-BE49-F238E27FC236}">
                <a16:creationId xmlns:a16="http://schemas.microsoft.com/office/drawing/2014/main" id="{0697E003-8901-4BDB-A676-166A8D8213F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2160" y="4343400"/>
            <a:ext cx="1463040" cy="817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95" descr="Dove-02-june[1]">
            <a:extLst>
              <a:ext uri="{FF2B5EF4-FFF2-40B4-BE49-F238E27FC236}">
                <a16:creationId xmlns:a16="http://schemas.microsoft.com/office/drawing/2014/main" id="{E9366F79-FD4F-4935-9EDE-F0B8C7E2AC9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849464"/>
            <a:ext cx="1463040" cy="817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98">
            <a:extLst>
              <a:ext uri="{FF2B5EF4-FFF2-40B4-BE49-F238E27FC236}">
                <a16:creationId xmlns:a16="http://schemas.microsoft.com/office/drawing/2014/main" id="{B4562684-633C-4A11-AD3A-0605AC76F9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2883" y="304801"/>
            <a:ext cx="4042410" cy="443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9723" tIns="54862" rIns="109723" bIns="54862">
            <a:spAutoFit/>
          </a:bodyPr>
          <a:lstStyle/>
          <a:p>
            <a:endParaRPr lang="en-US" sz="2160"/>
          </a:p>
        </p:txBody>
      </p:sp>
      <p:sp>
        <p:nvSpPr>
          <p:cNvPr id="16" name="Text Box 99">
            <a:extLst>
              <a:ext uri="{FF2B5EF4-FFF2-40B4-BE49-F238E27FC236}">
                <a16:creationId xmlns:a16="http://schemas.microsoft.com/office/drawing/2014/main" id="{1E2BC7E8-98C4-441C-9C72-9AAD8F9D49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5070" y="327980"/>
            <a:ext cx="8830420" cy="480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9723" tIns="54862" rIns="109723" bIns="54862">
            <a:spAutoFit/>
          </a:bodyPr>
          <a:lstStyle/>
          <a:p>
            <a:pPr algn="ctr"/>
            <a:r>
              <a:rPr lang="en-US" sz="2400" b="1" dirty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 GIẢNG SOẠN THẢO THEO BỘ SÁCH: CÁNH DIỀU</a:t>
            </a:r>
          </a:p>
        </p:txBody>
      </p:sp>
      <p:sp>
        <p:nvSpPr>
          <p:cNvPr id="17" name="Text Box 100">
            <a:extLst>
              <a:ext uri="{FF2B5EF4-FFF2-40B4-BE49-F238E27FC236}">
                <a16:creationId xmlns:a16="http://schemas.microsoft.com/office/drawing/2014/main" id="{5E783096-4E91-4A10-9C64-941E1ED6C6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7040" y="2179676"/>
            <a:ext cx="5954479" cy="1107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9723" tIns="54862" rIns="109723" bIns="54862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648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TIẾNG VIỆT 1</a:t>
            </a:r>
            <a:endParaRPr lang="vi-VN" sz="648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8" name="Picture 13" descr="bluline[1]">
            <a:extLst>
              <a:ext uri="{FF2B5EF4-FFF2-40B4-BE49-F238E27FC236}">
                <a16:creationId xmlns:a16="http://schemas.microsoft.com/office/drawing/2014/main" id="{85F24CB3-BBBD-4FA8-AFB0-30D36309C6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1051560"/>
            <a:ext cx="10972800" cy="91440"/>
          </a:xfrm>
          <a:prstGeom prst="rect">
            <a:avLst/>
          </a:prstGeom>
        </p:spPr>
      </p:pic>
      <p:sp>
        <p:nvSpPr>
          <p:cNvPr id="19" name="AutoShape 18">
            <a:extLst>
              <a:ext uri="{FF2B5EF4-FFF2-40B4-BE49-F238E27FC236}">
                <a16:creationId xmlns:a16="http://schemas.microsoft.com/office/drawing/2014/main" id="{679E279A-000F-4F3E-8476-C7A4ADB8DC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1143000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9723" tIns="54862" rIns="109723" bIns="54862" anchor="ctr"/>
          <a:lstStyle/>
          <a:p>
            <a:endParaRPr lang="en-US" sz="2160"/>
          </a:p>
        </p:txBody>
      </p:sp>
      <p:sp>
        <p:nvSpPr>
          <p:cNvPr id="20" name="Line 44">
            <a:extLst>
              <a:ext uri="{FF2B5EF4-FFF2-40B4-BE49-F238E27FC236}">
                <a16:creationId xmlns:a16="http://schemas.microsoft.com/office/drawing/2014/main" id="{5AC26883-17A1-4289-B32E-E759A5DDE8FA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" y="1508760"/>
            <a:ext cx="109728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9723" tIns="54862" rIns="109723" bIns="54862">
            <a:spAutoFit/>
          </a:bodyPr>
          <a:lstStyle/>
          <a:p>
            <a:endParaRPr lang="en-US" sz="2160"/>
          </a:p>
        </p:txBody>
      </p:sp>
      <p:sp>
        <p:nvSpPr>
          <p:cNvPr id="21" name="Line 45">
            <a:extLst>
              <a:ext uri="{FF2B5EF4-FFF2-40B4-BE49-F238E27FC236}">
                <a16:creationId xmlns:a16="http://schemas.microsoft.com/office/drawing/2014/main" id="{A0984C20-AC8D-465F-AAE8-FBF1F4B4691E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" y="1565910"/>
            <a:ext cx="109728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9723" tIns="54862" rIns="109723" bIns="54862">
            <a:spAutoFit/>
          </a:bodyPr>
          <a:lstStyle/>
          <a:p>
            <a:endParaRPr lang="en-US" sz="2160"/>
          </a:p>
        </p:txBody>
      </p:sp>
      <p:sp>
        <p:nvSpPr>
          <p:cNvPr id="22" name="AutoShape 18">
            <a:extLst>
              <a:ext uri="{FF2B5EF4-FFF2-40B4-BE49-F238E27FC236}">
                <a16:creationId xmlns:a16="http://schemas.microsoft.com/office/drawing/2014/main" id="{6ED42263-6704-46CE-A16F-F22A81F139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1236288"/>
            <a:ext cx="20574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588" tIns="42794" rIns="85588" bIns="42794" anchor="ctr"/>
          <a:lstStyle/>
          <a:p>
            <a:endParaRPr lang="en-US" sz="2160"/>
          </a:p>
        </p:txBody>
      </p:sp>
      <p:sp>
        <p:nvSpPr>
          <p:cNvPr id="23" name="Line 44">
            <a:extLst>
              <a:ext uri="{FF2B5EF4-FFF2-40B4-BE49-F238E27FC236}">
                <a16:creationId xmlns:a16="http://schemas.microsoft.com/office/drawing/2014/main" id="{B858985B-2513-42AA-AEDE-63C081D066A7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" y="1541088"/>
            <a:ext cx="82296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5588" tIns="42794" rIns="85588" bIns="42794">
            <a:spAutoFit/>
          </a:bodyPr>
          <a:lstStyle/>
          <a:p>
            <a:endParaRPr lang="en-US" sz="2160"/>
          </a:p>
        </p:txBody>
      </p:sp>
      <p:sp>
        <p:nvSpPr>
          <p:cNvPr id="24" name="Line 45">
            <a:extLst>
              <a:ext uri="{FF2B5EF4-FFF2-40B4-BE49-F238E27FC236}">
                <a16:creationId xmlns:a16="http://schemas.microsoft.com/office/drawing/2014/main" id="{95422BE0-1A89-466F-A1EB-8D5013B31AB0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" y="1588714"/>
            <a:ext cx="82296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5588" tIns="42794" rIns="85588" bIns="42794">
            <a:spAutoFit/>
          </a:bodyPr>
          <a:lstStyle/>
          <a:p>
            <a:endParaRPr lang="en-US" sz="2160"/>
          </a:p>
        </p:txBody>
      </p:sp>
      <p:sp>
        <p:nvSpPr>
          <p:cNvPr id="25" name="AutoShape 3">
            <a:extLst>
              <a:ext uri="{FF2B5EF4-FFF2-40B4-BE49-F238E27FC236}">
                <a16:creationId xmlns:a16="http://schemas.microsoft.com/office/drawing/2014/main" id="{4FA08BD2-C69E-4D64-866B-6A823C8007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904" y="6561197"/>
            <a:ext cx="20574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588" tIns="42794" rIns="85588" bIns="42794" anchor="ctr"/>
          <a:lstStyle/>
          <a:p>
            <a:endParaRPr lang="en-US" sz="2160"/>
          </a:p>
        </p:txBody>
      </p:sp>
      <p:sp>
        <p:nvSpPr>
          <p:cNvPr id="26" name="AutoShape 4">
            <a:extLst>
              <a:ext uri="{FF2B5EF4-FFF2-40B4-BE49-F238E27FC236}">
                <a16:creationId xmlns:a16="http://schemas.microsoft.com/office/drawing/2014/main" id="{8DDD483D-83BE-446C-9D24-0FD39C71A3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46724" y="6561197"/>
            <a:ext cx="20574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588" tIns="42794" rIns="85588" bIns="42794" anchor="ctr"/>
          <a:lstStyle/>
          <a:p>
            <a:endParaRPr lang="en-US" sz="2160"/>
          </a:p>
        </p:txBody>
      </p:sp>
      <p:sp>
        <p:nvSpPr>
          <p:cNvPr id="27" name="AutoShape 5">
            <a:extLst>
              <a:ext uri="{FF2B5EF4-FFF2-40B4-BE49-F238E27FC236}">
                <a16:creationId xmlns:a16="http://schemas.microsoft.com/office/drawing/2014/main" id="{39CFDDDD-BDDC-4C56-ABC8-9373F58680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704" y="6561197"/>
            <a:ext cx="20574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588" tIns="42794" rIns="85588" bIns="42794" anchor="ctr"/>
          <a:lstStyle/>
          <a:p>
            <a:endParaRPr lang="en-US" sz="2160"/>
          </a:p>
        </p:txBody>
      </p:sp>
      <p:sp>
        <p:nvSpPr>
          <p:cNvPr id="28" name="AutoShape 6">
            <a:extLst>
              <a:ext uri="{FF2B5EF4-FFF2-40B4-BE49-F238E27FC236}">
                <a16:creationId xmlns:a16="http://schemas.microsoft.com/office/drawing/2014/main" id="{FCFDEFB2-F81C-46DF-9993-FD0436940D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32524" y="6561197"/>
            <a:ext cx="20574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588" tIns="42794" rIns="85588" bIns="42794" anchor="ctr"/>
          <a:lstStyle/>
          <a:p>
            <a:endParaRPr lang="en-US" sz="2160"/>
          </a:p>
        </p:txBody>
      </p:sp>
      <p:sp>
        <p:nvSpPr>
          <p:cNvPr id="29" name="AutoShape 7">
            <a:extLst>
              <a:ext uri="{FF2B5EF4-FFF2-40B4-BE49-F238E27FC236}">
                <a16:creationId xmlns:a16="http://schemas.microsoft.com/office/drawing/2014/main" id="{2C655786-7507-4059-9C8B-0CB417AB5E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504" y="6561197"/>
            <a:ext cx="20574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588" tIns="42794" rIns="85588" bIns="42794" anchor="ctr"/>
          <a:lstStyle/>
          <a:p>
            <a:endParaRPr lang="en-US" sz="2160"/>
          </a:p>
        </p:txBody>
      </p:sp>
      <p:sp>
        <p:nvSpPr>
          <p:cNvPr id="30" name="AutoShape 8">
            <a:extLst>
              <a:ext uri="{FF2B5EF4-FFF2-40B4-BE49-F238E27FC236}">
                <a16:creationId xmlns:a16="http://schemas.microsoft.com/office/drawing/2014/main" id="{17D22175-DB0F-45FE-B947-27D1125509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6904" y="6561197"/>
            <a:ext cx="20574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588" tIns="42794" rIns="85588" bIns="42794" anchor="ctr"/>
          <a:lstStyle/>
          <a:p>
            <a:endParaRPr lang="en-US" sz="2160"/>
          </a:p>
        </p:txBody>
      </p:sp>
      <p:sp>
        <p:nvSpPr>
          <p:cNvPr id="31" name="AutoShape 9">
            <a:extLst>
              <a:ext uri="{FF2B5EF4-FFF2-40B4-BE49-F238E27FC236}">
                <a16:creationId xmlns:a16="http://schemas.microsoft.com/office/drawing/2014/main" id="{8B2668AD-FA90-48AD-8C88-B226126B63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2704" y="6561197"/>
            <a:ext cx="20574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588" tIns="42794" rIns="85588" bIns="42794" anchor="ctr"/>
          <a:lstStyle/>
          <a:p>
            <a:endParaRPr lang="en-US" sz="2160"/>
          </a:p>
        </p:txBody>
      </p:sp>
      <p:sp>
        <p:nvSpPr>
          <p:cNvPr id="32" name="AutoShape 10">
            <a:extLst>
              <a:ext uri="{FF2B5EF4-FFF2-40B4-BE49-F238E27FC236}">
                <a16:creationId xmlns:a16="http://schemas.microsoft.com/office/drawing/2014/main" id="{8CCD6A5B-8923-4D59-8BFB-AA71971761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58504" y="6561197"/>
            <a:ext cx="20574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588" tIns="42794" rIns="85588" bIns="42794" anchor="ctr"/>
          <a:lstStyle/>
          <a:p>
            <a:endParaRPr lang="en-US" sz="2160"/>
          </a:p>
        </p:txBody>
      </p:sp>
      <p:sp>
        <p:nvSpPr>
          <p:cNvPr id="33" name="Line 48">
            <a:extLst>
              <a:ext uri="{FF2B5EF4-FFF2-40B4-BE49-F238E27FC236}">
                <a16:creationId xmlns:a16="http://schemas.microsoft.com/office/drawing/2014/main" id="{ECA79F02-BE68-48EF-8CA1-17D5A343F75F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2224" y="6612790"/>
            <a:ext cx="34290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5588" tIns="42794" rIns="85588" bIns="42794">
            <a:spAutoFit/>
          </a:bodyPr>
          <a:lstStyle/>
          <a:p>
            <a:endParaRPr lang="en-US" sz="2160"/>
          </a:p>
        </p:txBody>
      </p:sp>
      <p:sp>
        <p:nvSpPr>
          <p:cNvPr id="34" name="Line 49">
            <a:extLst>
              <a:ext uri="{FF2B5EF4-FFF2-40B4-BE49-F238E27FC236}">
                <a16:creationId xmlns:a16="http://schemas.microsoft.com/office/drawing/2014/main" id="{D9640398-35ED-4A82-819E-140DA299A032}"/>
              </a:ext>
            </a:extLst>
          </p:cNvPr>
          <p:cNvSpPr>
            <a:spLocks noChangeShapeType="1"/>
          </p:cNvSpPr>
          <p:nvPr/>
        </p:nvSpPr>
        <p:spPr bwMode="auto">
          <a:xfrm>
            <a:off x="4618024" y="6612790"/>
            <a:ext cx="34290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5588" tIns="42794" rIns="85588" bIns="42794">
            <a:spAutoFit/>
          </a:bodyPr>
          <a:lstStyle/>
          <a:p>
            <a:endParaRPr lang="en-US" sz="2160"/>
          </a:p>
        </p:txBody>
      </p:sp>
      <p:sp>
        <p:nvSpPr>
          <p:cNvPr id="35" name="Line 50">
            <a:extLst>
              <a:ext uri="{FF2B5EF4-FFF2-40B4-BE49-F238E27FC236}">
                <a16:creationId xmlns:a16="http://schemas.microsoft.com/office/drawing/2014/main" id="{FF8CE999-545C-4049-8B71-08697EFAD77F}"/>
              </a:ext>
            </a:extLst>
          </p:cNvPr>
          <p:cNvSpPr>
            <a:spLocks noChangeShapeType="1"/>
          </p:cNvSpPr>
          <p:nvPr/>
        </p:nvSpPr>
        <p:spPr bwMode="auto">
          <a:xfrm>
            <a:off x="5235244" y="6612790"/>
            <a:ext cx="34290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5588" tIns="42794" rIns="85588" bIns="42794">
            <a:spAutoFit/>
          </a:bodyPr>
          <a:lstStyle/>
          <a:p>
            <a:endParaRPr lang="en-US" sz="2160"/>
          </a:p>
        </p:txBody>
      </p:sp>
      <p:sp>
        <p:nvSpPr>
          <p:cNvPr id="36" name="Line 51">
            <a:extLst>
              <a:ext uri="{FF2B5EF4-FFF2-40B4-BE49-F238E27FC236}">
                <a16:creationId xmlns:a16="http://schemas.microsoft.com/office/drawing/2014/main" id="{9A836DD2-B24C-4537-A6FF-1F34A146ABD3}"/>
              </a:ext>
            </a:extLst>
          </p:cNvPr>
          <p:cNvSpPr>
            <a:spLocks noChangeShapeType="1"/>
          </p:cNvSpPr>
          <p:nvPr/>
        </p:nvSpPr>
        <p:spPr bwMode="auto">
          <a:xfrm>
            <a:off x="5921044" y="6612790"/>
            <a:ext cx="34290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5588" tIns="42794" rIns="85588" bIns="42794">
            <a:spAutoFit/>
          </a:bodyPr>
          <a:lstStyle/>
          <a:p>
            <a:endParaRPr lang="en-US" sz="2160"/>
          </a:p>
        </p:txBody>
      </p:sp>
      <p:sp>
        <p:nvSpPr>
          <p:cNvPr id="37" name="Line 52">
            <a:extLst>
              <a:ext uri="{FF2B5EF4-FFF2-40B4-BE49-F238E27FC236}">
                <a16:creationId xmlns:a16="http://schemas.microsoft.com/office/drawing/2014/main" id="{B568E05D-1B15-42A0-8B07-8EECD5327ACD}"/>
              </a:ext>
            </a:extLst>
          </p:cNvPr>
          <p:cNvSpPr>
            <a:spLocks noChangeShapeType="1"/>
          </p:cNvSpPr>
          <p:nvPr/>
        </p:nvSpPr>
        <p:spPr bwMode="auto">
          <a:xfrm>
            <a:off x="6606844" y="6612790"/>
            <a:ext cx="34290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5588" tIns="42794" rIns="85588" bIns="42794">
            <a:spAutoFit/>
          </a:bodyPr>
          <a:lstStyle/>
          <a:p>
            <a:endParaRPr lang="en-US" sz="2160"/>
          </a:p>
        </p:txBody>
      </p:sp>
      <p:sp>
        <p:nvSpPr>
          <p:cNvPr id="38" name="Line 53">
            <a:extLst>
              <a:ext uri="{FF2B5EF4-FFF2-40B4-BE49-F238E27FC236}">
                <a16:creationId xmlns:a16="http://schemas.microsoft.com/office/drawing/2014/main" id="{FF7783DE-D39B-4245-99A6-C8476242B187}"/>
              </a:ext>
            </a:extLst>
          </p:cNvPr>
          <p:cNvSpPr>
            <a:spLocks noChangeShapeType="1"/>
          </p:cNvSpPr>
          <p:nvPr/>
        </p:nvSpPr>
        <p:spPr bwMode="auto">
          <a:xfrm>
            <a:off x="7361224" y="6612790"/>
            <a:ext cx="34290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5588" tIns="42794" rIns="85588" bIns="42794">
            <a:spAutoFit/>
          </a:bodyPr>
          <a:lstStyle/>
          <a:p>
            <a:endParaRPr lang="en-US" sz="2160"/>
          </a:p>
        </p:txBody>
      </p:sp>
      <p:sp>
        <p:nvSpPr>
          <p:cNvPr id="39" name="Line 54">
            <a:extLst>
              <a:ext uri="{FF2B5EF4-FFF2-40B4-BE49-F238E27FC236}">
                <a16:creationId xmlns:a16="http://schemas.microsoft.com/office/drawing/2014/main" id="{B3DCEAB2-413D-48C5-8287-AF2C1079F794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7024" y="6612790"/>
            <a:ext cx="34290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5588" tIns="42794" rIns="85588" bIns="42794">
            <a:spAutoFit/>
          </a:bodyPr>
          <a:lstStyle/>
          <a:p>
            <a:endParaRPr lang="en-US" sz="2160"/>
          </a:p>
        </p:txBody>
      </p:sp>
      <p:sp>
        <p:nvSpPr>
          <p:cNvPr id="40" name="AutoShape 76">
            <a:extLst>
              <a:ext uri="{FF2B5EF4-FFF2-40B4-BE49-F238E27FC236}">
                <a16:creationId xmlns:a16="http://schemas.microsoft.com/office/drawing/2014/main" id="{8EEC0604-332F-46A8-9134-BC36A8F359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93838" y="3877711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41" name="AutoShape 77">
            <a:extLst>
              <a:ext uri="{FF2B5EF4-FFF2-40B4-BE49-F238E27FC236}">
                <a16:creationId xmlns:a16="http://schemas.microsoft.com/office/drawing/2014/main" id="{9ADFE5DF-5092-43A0-AAD6-4C05E05163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45198" y="3877711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42" name="AutoShape 78">
            <a:extLst>
              <a:ext uri="{FF2B5EF4-FFF2-40B4-BE49-F238E27FC236}">
                <a16:creationId xmlns:a16="http://schemas.microsoft.com/office/drawing/2014/main" id="{70457D22-5BB5-4C26-8E00-7418CF6C43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3988" y="3877711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43" name="AutoShape 79">
            <a:extLst>
              <a:ext uri="{FF2B5EF4-FFF2-40B4-BE49-F238E27FC236}">
                <a16:creationId xmlns:a16="http://schemas.microsoft.com/office/drawing/2014/main" id="{F1FAA05B-A419-4D38-85C9-10ADEEF6B5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87240" y="4164088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44" name="AutoShape 80">
            <a:extLst>
              <a:ext uri="{FF2B5EF4-FFF2-40B4-BE49-F238E27FC236}">
                <a16:creationId xmlns:a16="http://schemas.microsoft.com/office/drawing/2014/main" id="{59E9125F-F7FF-4095-BB6B-2BA4AB9934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7918" y="3877711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45" name="AutoShape 81">
            <a:extLst>
              <a:ext uri="{FF2B5EF4-FFF2-40B4-BE49-F238E27FC236}">
                <a16:creationId xmlns:a16="http://schemas.microsoft.com/office/drawing/2014/main" id="{A6E3AF29-1072-49D2-9B0A-09ADECACAD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6558" y="3877711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46" name="AutoShape 82">
            <a:extLst>
              <a:ext uri="{FF2B5EF4-FFF2-40B4-BE49-F238E27FC236}">
                <a16:creationId xmlns:a16="http://schemas.microsoft.com/office/drawing/2014/main" id="{00574853-9A2D-4947-9493-CEE566B042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91118" y="3877711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47" name="AutoShape 83">
            <a:extLst>
              <a:ext uri="{FF2B5EF4-FFF2-40B4-BE49-F238E27FC236}">
                <a16:creationId xmlns:a16="http://schemas.microsoft.com/office/drawing/2014/main" id="{501B128A-E431-465B-BD9E-1D461DEBE1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39758" y="3877711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48" name="Oval 84">
            <a:extLst>
              <a:ext uri="{FF2B5EF4-FFF2-40B4-BE49-F238E27FC236}">
                <a16:creationId xmlns:a16="http://schemas.microsoft.com/office/drawing/2014/main" id="{4E076319-DA2F-488E-B353-D3014E0D82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07838" y="3716245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49" name="Oval 85">
            <a:extLst>
              <a:ext uri="{FF2B5EF4-FFF2-40B4-BE49-F238E27FC236}">
                <a16:creationId xmlns:a16="http://schemas.microsoft.com/office/drawing/2014/main" id="{ECEC7801-B95E-4AAB-BAAF-738E557221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5038" y="3716245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50" name="Oval 86">
            <a:extLst>
              <a:ext uri="{FF2B5EF4-FFF2-40B4-BE49-F238E27FC236}">
                <a16:creationId xmlns:a16="http://schemas.microsoft.com/office/drawing/2014/main" id="{3C29358A-0099-4DAB-9B69-ED72DBFA52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3678" y="3716245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51" name="Oval 87">
            <a:extLst>
              <a:ext uri="{FF2B5EF4-FFF2-40B4-BE49-F238E27FC236}">
                <a16:creationId xmlns:a16="http://schemas.microsoft.com/office/drawing/2014/main" id="{7D8CFAD4-3EB7-44A5-B0AD-4F989127F5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62318" y="3716245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52" name="Oval 88">
            <a:extLst>
              <a:ext uri="{FF2B5EF4-FFF2-40B4-BE49-F238E27FC236}">
                <a16:creationId xmlns:a16="http://schemas.microsoft.com/office/drawing/2014/main" id="{6B4CD489-C4D9-4690-8C00-87F3083853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10958" y="3716245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53" name="Oval 89">
            <a:extLst>
              <a:ext uri="{FF2B5EF4-FFF2-40B4-BE49-F238E27FC236}">
                <a16:creationId xmlns:a16="http://schemas.microsoft.com/office/drawing/2014/main" id="{439E4794-4079-463C-895B-65C4EB710C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59598" y="3716245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54" name="Oval 90">
            <a:extLst>
              <a:ext uri="{FF2B5EF4-FFF2-40B4-BE49-F238E27FC236}">
                <a16:creationId xmlns:a16="http://schemas.microsoft.com/office/drawing/2014/main" id="{3BE73410-10EB-4D66-BDD4-C0151ECBF4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8238" y="3716245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55" name="Oval 91">
            <a:extLst>
              <a:ext uri="{FF2B5EF4-FFF2-40B4-BE49-F238E27FC236}">
                <a16:creationId xmlns:a16="http://schemas.microsoft.com/office/drawing/2014/main" id="{43E8D137-55BB-483A-9BD1-7554DCB32D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6878" y="3716245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56" name="AutoShape 97">
            <a:extLst>
              <a:ext uri="{FF2B5EF4-FFF2-40B4-BE49-F238E27FC236}">
                <a16:creationId xmlns:a16="http://schemas.microsoft.com/office/drawing/2014/main" id="{AB1B672C-C841-41E8-AFE0-018FD7E4A7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42478" y="3877711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57" name="AutoShape 16">
            <a:extLst>
              <a:ext uri="{FF2B5EF4-FFF2-40B4-BE49-F238E27FC236}">
                <a16:creationId xmlns:a16="http://schemas.microsoft.com/office/drawing/2014/main" id="{9BFC299C-77D3-4D7C-AF8F-6B46F05B93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6136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58" name="AutoShape 17">
            <a:extLst>
              <a:ext uri="{FF2B5EF4-FFF2-40B4-BE49-F238E27FC236}">
                <a16:creationId xmlns:a16="http://schemas.microsoft.com/office/drawing/2014/main" id="{A45DB2DE-A32F-4EEE-94B4-8269A00983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1272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59" name="AutoShape 18">
            <a:extLst>
              <a:ext uri="{FF2B5EF4-FFF2-40B4-BE49-F238E27FC236}">
                <a16:creationId xmlns:a16="http://schemas.microsoft.com/office/drawing/2014/main" id="{962F12C0-EF58-4531-A030-57164B928E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60" name="AutoShape 19">
            <a:extLst>
              <a:ext uri="{FF2B5EF4-FFF2-40B4-BE49-F238E27FC236}">
                <a16:creationId xmlns:a16="http://schemas.microsoft.com/office/drawing/2014/main" id="{D4A76A04-550B-4197-B894-82D4BD46CB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61" name="AutoShape 20">
            <a:extLst>
              <a:ext uri="{FF2B5EF4-FFF2-40B4-BE49-F238E27FC236}">
                <a16:creationId xmlns:a16="http://schemas.microsoft.com/office/drawing/2014/main" id="{4EFFB09F-4AB1-43F3-AB3E-37ABE07F10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62" name="AutoShape 21">
            <a:extLst>
              <a:ext uri="{FF2B5EF4-FFF2-40B4-BE49-F238E27FC236}">
                <a16:creationId xmlns:a16="http://schemas.microsoft.com/office/drawing/2014/main" id="{1569D971-7884-4CF6-A5B0-A8F001AA97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264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63" name="AutoShape 26">
            <a:extLst>
              <a:ext uri="{FF2B5EF4-FFF2-40B4-BE49-F238E27FC236}">
                <a16:creationId xmlns:a16="http://schemas.microsoft.com/office/drawing/2014/main" id="{A27C2E69-3032-4F6F-A068-60DDFF7E00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6176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64" name="AutoShape 27">
            <a:extLst>
              <a:ext uri="{FF2B5EF4-FFF2-40B4-BE49-F238E27FC236}">
                <a16:creationId xmlns:a16="http://schemas.microsoft.com/office/drawing/2014/main" id="{ED1B9213-3B84-4EDA-9F99-5AAE908FC1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1312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65" name="AutoShape 28">
            <a:extLst>
              <a:ext uri="{FF2B5EF4-FFF2-40B4-BE49-F238E27FC236}">
                <a16:creationId xmlns:a16="http://schemas.microsoft.com/office/drawing/2014/main" id="{E0FC9024-B27A-4B18-AC41-55034A523D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66" name="AutoShape 29">
            <a:extLst>
              <a:ext uri="{FF2B5EF4-FFF2-40B4-BE49-F238E27FC236}">
                <a16:creationId xmlns:a16="http://schemas.microsoft.com/office/drawing/2014/main" id="{1C257D90-0FE2-460F-BE0E-69E8143ECF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720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67" name="AutoShape 30">
            <a:extLst>
              <a:ext uri="{FF2B5EF4-FFF2-40B4-BE49-F238E27FC236}">
                <a16:creationId xmlns:a16="http://schemas.microsoft.com/office/drawing/2014/main" id="{F738A4F5-18DE-4DBB-A928-2D1D23A882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68" name="AutoShape 31">
            <a:extLst>
              <a:ext uri="{FF2B5EF4-FFF2-40B4-BE49-F238E27FC236}">
                <a16:creationId xmlns:a16="http://schemas.microsoft.com/office/drawing/2014/main" id="{03978B61-53A2-4B16-879F-3A8ED9A7A5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304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69" name="AutoShape 32">
            <a:extLst>
              <a:ext uri="{FF2B5EF4-FFF2-40B4-BE49-F238E27FC236}">
                <a16:creationId xmlns:a16="http://schemas.microsoft.com/office/drawing/2014/main" id="{CFE73A40-7252-403C-B985-B795FDDA0F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6216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70" name="AutoShape 33">
            <a:extLst>
              <a:ext uri="{FF2B5EF4-FFF2-40B4-BE49-F238E27FC236}">
                <a16:creationId xmlns:a16="http://schemas.microsoft.com/office/drawing/2014/main" id="{FE9B76C4-907D-4A1B-8282-8F6F4BF73F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1352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71" name="AutoShape 34">
            <a:extLst>
              <a:ext uri="{FF2B5EF4-FFF2-40B4-BE49-F238E27FC236}">
                <a16:creationId xmlns:a16="http://schemas.microsoft.com/office/drawing/2014/main" id="{A026AA5B-AC17-473B-B939-6AB0763F20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040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72" name="AutoShape 35">
            <a:extLst>
              <a:ext uri="{FF2B5EF4-FFF2-40B4-BE49-F238E27FC236}">
                <a16:creationId xmlns:a16="http://schemas.microsoft.com/office/drawing/2014/main" id="{77C8C98E-BD78-4D99-AE5D-1564FDC7D6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760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73" name="AutoShape 36">
            <a:extLst>
              <a:ext uri="{FF2B5EF4-FFF2-40B4-BE49-F238E27FC236}">
                <a16:creationId xmlns:a16="http://schemas.microsoft.com/office/drawing/2014/main" id="{DB84A618-EFE2-4DC2-87A5-29093EF3DE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2480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74" name="AutoShape 37">
            <a:extLst>
              <a:ext uri="{FF2B5EF4-FFF2-40B4-BE49-F238E27FC236}">
                <a16:creationId xmlns:a16="http://schemas.microsoft.com/office/drawing/2014/main" id="{4F4EA1AE-F242-451A-8FF2-C122F16734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7344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75" name="AutoShape 38">
            <a:extLst>
              <a:ext uri="{FF2B5EF4-FFF2-40B4-BE49-F238E27FC236}">
                <a16:creationId xmlns:a16="http://schemas.microsoft.com/office/drawing/2014/main" id="{EAE428E2-F925-44BE-988B-F498A760BE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080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76" name="AutoShape 39">
            <a:extLst>
              <a:ext uri="{FF2B5EF4-FFF2-40B4-BE49-F238E27FC236}">
                <a16:creationId xmlns:a16="http://schemas.microsoft.com/office/drawing/2014/main" id="{B030DF74-5AE5-46CB-86B2-38EE227C67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77" name="AutoShape 40">
            <a:extLst>
              <a:ext uri="{FF2B5EF4-FFF2-40B4-BE49-F238E27FC236}">
                <a16:creationId xmlns:a16="http://schemas.microsoft.com/office/drawing/2014/main" id="{B96AD7D2-2F20-4452-ACBB-DAD9515130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2520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78" name="Line 44">
            <a:extLst>
              <a:ext uri="{FF2B5EF4-FFF2-40B4-BE49-F238E27FC236}">
                <a16:creationId xmlns:a16="http://schemas.microsoft.com/office/drawing/2014/main" id="{194E1EB2-F100-4139-8392-8F3550F46039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" y="1518386"/>
            <a:ext cx="109728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 sz="2160"/>
          </a:p>
        </p:txBody>
      </p:sp>
      <p:sp>
        <p:nvSpPr>
          <p:cNvPr id="79" name="Line 45">
            <a:extLst>
              <a:ext uri="{FF2B5EF4-FFF2-40B4-BE49-F238E27FC236}">
                <a16:creationId xmlns:a16="http://schemas.microsoft.com/office/drawing/2014/main" id="{7594BF66-72BE-4788-95B0-47401892BEE1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" y="1575536"/>
            <a:ext cx="109728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 sz="2160"/>
          </a:p>
        </p:txBody>
      </p:sp>
      <p:sp>
        <p:nvSpPr>
          <p:cNvPr id="80" name="Oval 55">
            <a:extLst>
              <a:ext uri="{FF2B5EF4-FFF2-40B4-BE49-F238E27FC236}">
                <a16:creationId xmlns:a16="http://schemas.microsoft.com/office/drawing/2014/main" id="{C7A0A752-1C07-4F66-8EA4-D1FA3136FF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446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81" name="Oval 56">
            <a:extLst>
              <a:ext uri="{FF2B5EF4-FFF2-40B4-BE49-F238E27FC236}">
                <a16:creationId xmlns:a16="http://schemas.microsoft.com/office/drawing/2014/main" id="{E40DEB23-45F3-4420-AC32-AF2851E785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976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82" name="Oval 57">
            <a:extLst>
              <a:ext uri="{FF2B5EF4-FFF2-40B4-BE49-F238E27FC236}">
                <a16:creationId xmlns:a16="http://schemas.microsoft.com/office/drawing/2014/main" id="{A26D4BB7-C2FD-4AAD-A75D-0DD98FC959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83" name="Oval 58">
            <a:extLst>
              <a:ext uri="{FF2B5EF4-FFF2-40B4-BE49-F238E27FC236}">
                <a16:creationId xmlns:a16="http://schemas.microsoft.com/office/drawing/2014/main" id="{E3C2EE9D-604C-4782-A86B-C45E550F00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848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84" name="Oval 59">
            <a:extLst>
              <a:ext uri="{FF2B5EF4-FFF2-40B4-BE49-F238E27FC236}">
                <a16:creationId xmlns:a16="http://schemas.microsoft.com/office/drawing/2014/main" id="{061F21B3-3C62-4E21-B9A1-9AEE0A9FD9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2712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85" name="Oval 60">
            <a:extLst>
              <a:ext uri="{FF2B5EF4-FFF2-40B4-BE49-F238E27FC236}">
                <a16:creationId xmlns:a16="http://schemas.microsoft.com/office/drawing/2014/main" id="{A754B6A4-CAE2-4D31-8556-77E1D81B04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432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86" name="Oval 61">
            <a:extLst>
              <a:ext uri="{FF2B5EF4-FFF2-40B4-BE49-F238E27FC236}">
                <a16:creationId xmlns:a16="http://schemas.microsoft.com/office/drawing/2014/main" id="{DFFD4CF0-9EE4-461C-84EE-4571CC09B5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6057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87" name="Oval 62">
            <a:extLst>
              <a:ext uri="{FF2B5EF4-FFF2-40B4-BE49-F238E27FC236}">
                <a16:creationId xmlns:a16="http://schemas.microsoft.com/office/drawing/2014/main" id="{05042090-5BC8-4290-9DE7-FC0EDDC37D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9016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88" name="Oval 63">
            <a:extLst>
              <a:ext uri="{FF2B5EF4-FFF2-40B4-BE49-F238E27FC236}">
                <a16:creationId xmlns:a16="http://schemas.microsoft.com/office/drawing/2014/main" id="{0538BFD0-BD77-4517-AD9F-6855FCD017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880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89" name="Oval 64">
            <a:extLst>
              <a:ext uri="{FF2B5EF4-FFF2-40B4-BE49-F238E27FC236}">
                <a16:creationId xmlns:a16="http://schemas.microsoft.com/office/drawing/2014/main" id="{A32A4277-BDA3-46BD-94C1-8628AD4B10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7888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90" name="Oval 65">
            <a:extLst>
              <a:ext uri="{FF2B5EF4-FFF2-40B4-BE49-F238E27FC236}">
                <a16:creationId xmlns:a16="http://schemas.microsoft.com/office/drawing/2014/main" id="{3157F267-1FEA-4463-9D38-CCE49E8528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752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91" name="Oval 66">
            <a:extLst>
              <a:ext uri="{FF2B5EF4-FFF2-40B4-BE49-F238E27FC236}">
                <a16:creationId xmlns:a16="http://schemas.microsoft.com/office/drawing/2014/main" id="{C18A1547-2A28-4606-A0A9-B1BBF3FBAD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3806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92" name="Oval 67">
            <a:extLst>
              <a:ext uri="{FF2B5EF4-FFF2-40B4-BE49-F238E27FC236}">
                <a16:creationId xmlns:a16="http://schemas.microsoft.com/office/drawing/2014/main" id="{6E640E8C-538A-4244-8BA9-19C1AC0D24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8002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93" name="Oval 68">
            <a:extLst>
              <a:ext uri="{FF2B5EF4-FFF2-40B4-BE49-F238E27FC236}">
                <a16:creationId xmlns:a16="http://schemas.microsoft.com/office/drawing/2014/main" id="{3955BA0D-7425-497B-B0F8-FBAEE0B8D8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9056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94" name="Oval 69">
            <a:extLst>
              <a:ext uri="{FF2B5EF4-FFF2-40B4-BE49-F238E27FC236}">
                <a16:creationId xmlns:a16="http://schemas.microsoft.com/office/drawing/2014/main" id="{3C6B9A26-84FB-492B-9CD5-188ADFC317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95" name="Oval 70">
            <a:extLst>
              <a:ext uri="{FF2B5EF4-FFF2-40B4-BE49-F238E27FC236}">
                <a16:creationId xmlns:a16="http://schemas.microsoft.com/office/drawing/2014/main" id="{C32E121F-BA15-4358-BB54-5D291E7225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7928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96" name="Oval 71">
            <a:extLst>
              <a:ext uri="{FF2B5EF4-FFF2-40B4-BE49-F238E27FC236}">
                <a16:creationId xmlns:a16="http://schemas.microsoft.com/office/drawing/2014/main" id="{62AEEEC5-BA43-4EA3-8F50-7C545250B2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2792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97" name="Oval 72">
            <a:extLst>
              <a:ext uri="{FF2B5EF4-FFF2-40B4-BE49-F238E27FC236}">
                <a16:creationId xmlns:a16="http://schemas.microsoft.com/office/drawing/2014/main" id="{A939E99E-4C8C-4AB0-9428-DCCCAEBD7C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3846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98" name="Oval 73">
            <a:extLst>
              <a:ext uri="{FF2B5EF4-FFF2-40B4-BE49-F238E27FC236}">
                <a16:creationId xmlns:a16="http://schemas.microsoft.com/office/drawing/2014/main" id="{D043F850-692C-42DE-927B-CD56F1B149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9566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99" name="Oval 74">
            <a:extLst>
              <a:ext uri="{FF2B5EF4-FFF2-40B4-BE49-F238E27FC236}">
                <a16:creationId xmlns:a16="http://schemas.microsoft.com/office/drawing/2014/main" id="{5F98EF82-3CF3-4464-B9C6-58C6849B66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9952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100" name="Oval 75">
            <a:extLst>
              <a:ext uri="{FF2B5EF4-FFF2-40B4-BE49-F238E27FC236}">
                <a16:creationId xmlns:a16="http://schemas.microsoft.com/office/drawing/2014/main" id="{BF97440F-43AA-45C7-B3BB-08BA01A975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pic>
        <p:nvPicPr>
          <p:cNvPr id="101" name="Picture 100">
            <a:extLst>
              <a:ext uri="{FF2B5EF4-FFF2-40B4-BE49-F238E27FC236}">
                <a16:creationId xmlns:a16="http://schemas.microsoft.com/office/drawing/2014/main" id="{5DADE3E8-0D2B-4EA6-A142-0FCE9D323A5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797" y="4138855"/>
            <a:ext cx="3187663" cy="242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2634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2D29F66-6912-4779-BC09-C95049E71838}"/>
              </a:ext>
            </a:extLst>
          </p:cNvPr>
          <p:cNvSpPr txBox="1"/>
          <p:nvPr/>
        </p:nvSpPr>
        <p:spPr>
          <a:xfrm>
            <a:off x="185530" y="225287"/>
            <a:ext cx="2552130" cy="58477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latin typeface=".VnAvant" panose="020B7200000000000000" pitchFamily="34" charset="0"/>
              </a:rPr>
              <a:t> </a:t>
            </a:r>
            <a:r>
              <a:rPr lang="en-US" sz="3200" dirty="0" err="1">
                <a:latin typeface=".VnAvant" panose="020B7200000000000000" pitchFamily="34" charset="0"/>
              </a:rPr>
              <a:t>TËp</a:t>
            </a:r>
            <a:r>
              <a:rPr lang="en-US" sz="3200" dirty="0">
                <a:latin typeface=".VnAvant" panose="020B7200000000000000" pitchFamily="34" charset="0"/>
              </a:rPr>
              <a:t> </a:t>
            </a:r>
            <a:r>
              <a:rPr lang="en-US" sz="3200" dirty="0" err="1">
                <a:latin typeface=".VnAvant" panose="020B7200000000000000" pitchFamily="34" charset="0"/>
              </a:rPr>
              <a:t>viÕt</a:t>
            </a:r>
            <a:endParaRPr lang="en-US" sz="3200" dirty="0">
              <a:solidFill>
                <a:schemeClr val="tx1"/>
              </a:solidFill>
              <a:latin typeface=".VnAvant" panose="020B7200000000000000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E19D0F-DAEF-4267-8C7D-607D3C04B7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708" y="1717813"/>
            <a:ext cx="10966092" cy="1555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7589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6">
            <a:hlinkClick r:id="" action="ppaction://media"/>
            <a:extLst>
              <a:ext uri="{FF2B5EF4-FFF2-40B4-BE49-F238E27FC236}">
                <a16:creationId xmlns:a16="http://schemas.microsoft.com/office/drawing/2014/main" id="{B8ED9B06-E2DF-4163-9E40-6DC7EDBA789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790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1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441E25-3678-49C1-AD13-4A3BE0F483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2BFF3F3-C616-4CD7-9FC8-809DD17D8284}"/>
              </a:ext>
            </a:extLst>
          </p:cNvPr>
          <p:cNvSpPr txBox="1"/>
          <p:nvPr/>
        </p:nvSpPr>
        <p:spPr>
          <a:xfrm>
            <a:off x="4221273" y="2828835"/>
            <a:ext cx="2743200" cy="120032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sz="7200" dirty="0" err="1">
                <a:latin typeface=".VnAvant" panose="020B7200000000000000" pitchFamily="34" charset="0"/>
              </a:rPr>
              <a:t>TiÕt</a:t>
            </a:r>
            <a:r>
              <a:rPr lang="en-US" sz="7200" dirty="0">
                <a:latin typeface=".VnAvant" panose="020B7200000000000000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4581024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172C2AE-4B65-4EB2-8ADA-582844F0CE92}"/>
              </a:ext>
            </a:extLst>
          </p:cNvPr>
          <p:cNvSpPr txBox="1"/>
          <p:nvPr/>
        </p:nvSpPr>
        <p:spPr>
          <a:xfrm>
            <a:off x="112625" y="-2963"/>
            <a:ext cx="3213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DB0318"/>
                </a:solidFill>
                <a:latin typeface=".VnAvant" panose="020B7200000000000000" pitchFamily="34" charset="0"/>
              </a:rPr>
              <a:t>4</a:t>
            </a:r>
            <a:r>
              <a:rPr lang="en-US" sz="2400" dirty="0">
                <a:latin typeface=".VnAvant" panose="020B7200000000000000" pitchFamily="34" charset="0"/>
              </a:rPr>
              <a:t>. </a:t>
            </a:r>
            <a:r>
              <a:rPr lang="en-US" sz="2400" dirty="0" err="1">
                <a:latin typeface=".VnAvant" panose="020B7200000000000000" pitchFamily="34" charset="0"/>
              </a:rPr>
              <a:t>TËp</a:t>
            </a:r>
            <a:r>
              <a:rPr lang="en-US" sz="2400" dirty="0">
                <a:latin typeface=".VnAvant" panose="020B7200000000000000" pitchFamily="34" charset="0"/>
              </a:rPr>
              <a:t> ®</a:t>
            </a:r>
            <a:r>
              <a:rPr lang="en-US" sz="2400" dirty="0" err="1">
                <a:latin typeface=".VnAvant" panose="020B7200000000000000" pitchFamily="34" charset="0"/>
              </a:rPr>
              <a:t>äc</a:t>
            </a:r>
            <a:endParaRPr lang="en-US" sz="2400" dirty="0">
              <a:latin typeface=".VnAvant" panose="020B7200000000000000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C209C4E-834C-4B3E-8676-2DC85EC87D9B}"/>
              </a:ext>
            </a:extLst>
          </p:cNvPr>
          <p:cNvSpPr txBox="1"/>
          <p:nvPr/>
        </p:nvSpPr>
        <p:spPr>
          <a:xfrm>
            <a:off x="3498573" y="577972"/>
            <a:ext cx="476124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3399"/>
                </a:solidFill>
                <a:latin typeface=".VnAvant" panose="020B7200000000000000" pitchFamily="34" charset="0"/>
              </a:rPr>
              <a:t>MÑ con c¸ r« (1)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309951-9A8D-4834-8A07-4C5BB821EF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3200" y="1654243"/>
            <a:ext cx="9653110" cy="4746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115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9DC1608-C087-4038-9122-73AA2D1D4A6E}"/>
              </a:ext>
            </a:extLst>
          </p:cNvPr>
          <p:cNvSpPr txBox="1"/>
          <p:nvPr/>
        </p:nvSpPr>
        <p:spPr>
          <a:xfrm>
            <a:off x="3432313" y="302127"/>
            <a:ext cx="476124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3399"/>
                </a:solidFill>
                <a:latin typeface=".VnAvant" panose="020B7200000000000000" pitchFamily="34" charset="0"/>
              </a:rPr>
              <a:t>MÑ con c¸ r« (1)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220E705-B3F8-4BDF-B534-B63FFDE8EFAC}"/>
              </a:ext>
            </a:extLst>
          </p:cNvPr>
          <p:cNvCxnSpPr>
            <a:cxnSpLocks/>
          </p:cNvCxnSpPr>
          <p:nvPr/>
        </p:nvCxnSpPr>
        <p:spPr>
          <a:xfrm>
            <a:off x="4585253" y="951483"/>
            <a:ext cx="98066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558EEE5-A852-44B3-8B24-BC0C9618395A}"/>
              </a:ext>
            </a:extLst>
          </p:cNvPr>
          <p:cNvCxnSpPr>
            <a:cxnSpLocks/>
          </p:cNvCxnSpPr>
          <p:nvPr/>
        </p:nvCxnSpPr>
        <p:spPr>
          <a:xfrm>
            <a:off x="6380921" y="3711887"/>
            <a:ext cx="742122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C2111B97-3C2E-45EB-B19D-0B62184327C0}"/>
              </a:ext>
            </a:extLst>
          </p:cNvPr>
          <p:cNvSpPr txBox="1"/>
          <p:nvPr/>
        </p:nvSpPr>
        <p:spPr>
          <a:xfrm>
            <a:off x="-63909" y="1285460"/>
            <a:ext cx="12505346" cy="5016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.VnAvant" panose="020B7200000000000000" pitchFamily="34" charset="0"/>
              </a:rPr>
              <a:t>	R« </a:t>
            </a:r>
            <a:r>
              <a:rPr lang="en-US" sz="4000" dirty="0" err="1">
                <a:latin typeface=".VnAvant" panose="020B7200000000000000" pitchFamily="34" charset="0"/>
              </a:rPr>
              <a:t>mÑ</a:t>
            </a:r>
            <a:r>
              <a:rPr lang="en-US" sz="4000" dirty="0">
                <a:latin typeface=".VnAvant" panose="020B7200000000000000" pitchFamily="34" charset="0"/>
              </a:rPr>
              <a:t> ®</a:t>
            </a:r>
            <a:r>
              <a:rPr lang="en-US" sz="4000" dirty="0" err="1">
                <a:latin typeface=".VnAvant" panose="020B7200000000000000" pitchFamily="34" charset="0"/>
              </a:rPr>
              <a:t>i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kiÕm</a:t>
            </a:r>
            <a:r>
              <a:rPr lang="en-US" sz="4000" dirty="0">
                <a:latin typeface=".VnAvant" panose="020B7200000000000000" pitchFamily="34" charset="0"/>
              </a:rPr>
              <a:t> ¨n, </a:t>
            </a:r>
            <a:r>
              <a:rPr lang="en-US" sz="4000" dirty="0" err="1">
                <a:latin typeface=".VnAvant" panose="020B7200000000000000" pitchFamily="34" charset="0"/>
              </a:rPr>
              <a:t>dÆn</a:t>
            </a:r>
            <a:r>
              <a:rPr lang="en-US" sz="4000" dirty="0">
                <a:latin typeface=".VnAvant" panose="020B7200000000000000" pitchFamily="34" charset="0"/>
              </a:rPr>
              <a:t> con:</a:t>
            </a:r>
          </a:p>
          <a:p>
            <a:pPr marL="1200150" lvl="2" indent="-285750">
              <a:buFontTx/>
              <a:buChar char="-"/>
            </a:pPr>
            <a:r>
              <a:rPr lang="en-US" sz="4000" dirty="0">
                <a:latin typeface=".VnAvant" panose="020B7200000000000000" pitchFamily="34" charset="0"/>
              </a:rPr>
              <a:t>Con ë </a:t>
            </a:r>
            <a:r>
              <a:rPr lang="en-US" sz="4000" dirty="0" err="1">
                <a:latin typeface=".VnAvant" panose="020B7200000000000000" pitchFamily="34" charset="0"/>
              </a:rPr>
              <a:t>nh</a:t>
            </a:r>
            <a:r>
              <a:rPr lang="en-US" sz="4000" dirty="0">
                <a:latin typeface=".VnAvant" panose="020B7200000000000000" pitchFamily="34" charset="0"/>
              </a:rPr>
              <a:t>µ, </a:t>
            </a:r>
            <a:r>
              <a:rPr lang="en-US" sz="4000" dirty="0" err="1">
                <a:latin typeface=".VnAvant" panose="020B7200000000000000" pitchFamily="34" charset="0"/>
              </a:rPr>
              <a:t>chí</a:t>
            </a:r>
            <a:r>
              <a:rPr lang="en-US" sz="4000" dirty="0">
                <a:latin typeface=".VnAvant" panose="020B7200000000000000" pitchFamily="34" charset="0"/>
              </a:rPr>
              <a:t> ®</a:t>
            </a:r>
            <a:r>
              <a:rPr lang="en-US" sz="4000" dirty="0" err="1">
                <a:latin typeface=".VnAvant" panose="020B7200000000000000" pitchFamily="34" charset="0"/>
              </a:rPr>
              <a:t>i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xa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nhÐ</a:t>
            </a:r>
            <a:r>
              <a:rPr lang="en-US" sz="4000" dirty="0">
                <a:latin typeface=".VnAvant" panose="020B7200000000000000" pitchFamily="34" charset="0"/>
              </a:rPr>
              <a:t>.</a:t>
            </a:r>
          </a:p>
          <a:p>
            <a:r>
              <a:rPr lang="en-US" sz="4000" dirty="0">
                <a:latin typeface=".VnAvant" panose="020B7200000000000000" pitchFamily="34" charset="0"/>
              </a:rPr>
              <a:t>	R« con “d¹” </a:t>
            </a:r>
            <a:r>
              <a:rPr lang="en-US" sz="4000" dirty="0" err="1">
                <a:latin typeface=".VnAvant" panose="020B7200000000000000" pitchFamily="34" charset="0"/>
              </a:rPr>
              <a:t>râ</a:t>
            </a:r>
            <a:r>
              <a:rPr lang="en-US" sz="4000" dirty="0">
                <a:latin typeface=".VnAvant" panose="020B7200000000000000" pitchFamily="34" charset="0"/>
              </a:rPr>
              <a:t> to.</a:t>
            </a:r>
          </a:p>
          <a:p>
            <a:r>
              <a:rPr lang="en-US" sz="4000" dirty="0">
                <a:latin typeface=".VnAvant" panose="020B7200000000000000" pitchFamily="34" charset="0"/>
              </a:rPr>
              <a:t>	MÑ </a:t>
            </a:r>
            <a:r>
              <a:rPr lang="en-US" sz="4000" dirty="0" err="1">
                <a:latin typeface=".VnAvant" panose="020B7200000000000000" pitchFamily="34" charset="0"/>
              </a:rPr>
              <a:t>võa</a:t>
            </a:r>
            <a:r>
              <a:rPr lang="en-US" sz="4000" dirty="0">
                <a:latin typeface=".VnAvant" panose="020B7200000000000000" pitchFamily="34" charset="0"/>
              </a:rPr>
              <a:t> ®</a:t>
            </a:r>
            <a:r>
              <a:rPr lang="en-US" sz="4000" dirty="0" err="1">
                <a:latin typeface=".VnAvant" panose="020B7200000000000000" pitchFamily="34" charset="0"/>
              </a:rPr>
              <a:t>i</a:t>
            </a:r>
            <a:r>
              <a:rPr lang="en-US" sz="4000" dirty="0">
                <a:latin typeface=".VnAvant" panose="020B7200000000000000" pitchFamily="34" charset="0"/>
              </a:rPr>
              <a:t>, r« con </a:t>
            </a:r>
            <a:r>
              <a:rPr lang="en-US" sz="4000" dirty="0" err="1">
                <a:latin typeface=".VnAvant" panose="020B7200000000000000" pitchFamily="34" charset="0"/>
              </a:rPr>
              <a:t>liÒn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tãt</a:t>
            </a:r>
            <a:r>
              <a:rPr lang="en-US" sz="4000" dirty="0">
                <a:latin typeface=".VnAvant" panose="020B7200000000000000" pitchFamily="34" charset="0"/>
              </a:rPr>
              <a:t> ra </a:t>
            </a:r>
            <a:r>
              <a:rPr lang="en-US" sz="4000" dirty="0" err="1">
                <a:latin typeface=".VnAvant" panose="020B7200000000000000" pitchFamily="34" charset="0"/>
              </a:rPr>
              <a:t>ngâ</a:t>
            </a:r>
            <a:r>
              <a:rPr lang="en-US" sz="4000" dirty="0">
                <a:latin typeface=".VnAvant" panose="020B7200000000000000" pitchFamily="34" charset="0"/>
              </a:rPr>
              <a:t>. </a:t>
            </a:r>
            <a:r>
              <a:rPr lang="en-US" sz="4000" dirty="0" err="1">
                <a:latin typeface=".VnAvant" panose="020B7200000000000000" pitchFamily="34" charset="0"/>
              </a:rPr>
              <a:t>Nã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rñ</a:t>
            </a:r>
            <a:r>
              <a:rPr lang="en-US" sz="4000" dirty="0">
                <a:latin typeface=".VnAvant" panose="020B7200000000000000" pitchFamily="34" charset="0"/>
              </a:rPr>
              <a:t> c¸ </a:t>
            </a:r>
            <a:r>
              <a:rPr lang="en-US" sz="4000" dirty="0" err="1">
                <a:latin typeface=".VnAvant" panose="020B7200000000000000" pitchFamily="34" charset="0"/>
              </a:rPr>
              <a:t>cê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</a:p>
          <a:p>
            <a:r>
              <a:rPr lang="en-US" sz="4000" dirty="0" err="1">
                <a:latin typeface=".VnAvant" panose="020B7200000000000000" pitchFamily="34" charset="0"/>
              </a:rPr>
              <a:t>lªn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bê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xem</a:t>
            </a:r>
            <a:r>
              <a:rPr lang="en-US" sz="4000" dirty="0">
                <a:latin typeface=".VnAvant" panose="020B7200000000000000" pitchFamily="34" charset="0"/>
              </a:rPr>
              <a:t> ë ®ã </a:t>
            </a:r>
            <a:r>
              <a:rPr lang="en-US" sz="4000" dirty="0" err="1">
                <a:latin typeface=".VnAvant" panose="020B7200000000000000" pitchFamily="34" charset="0"/>
              </a:rPr>
              <a:t>cã</a:t>
            </a:r>
            <a:r>
              <a:rPr lang="en-US" sz="4000" dirty="0">
                <a:latin typeface=".VnAvant" panose="020B7200000000000000" pitchFamily="34" charset="0"/>
              </a:rPr>
              <a:t> g× l¹. C¸ </a:t>
            </a:r>
            <a:r>
              <a:rPr lang="en-US" sz="4000" dirty="0" err="1">
                <a:latin typeface=".VnAvant" panose="020B7200000000000000" pitchFamily="34" charset="0"/>
              </a:rPr>
              <a:t>cê</a:t>
            </a:r>
            <a:r>
              <a:rPr lang="en-US" sz="4000" dirty="0">
                <a:latin typeface=".VnAvant" panose="020B7200000000000000" pitchFamily="34" charset="0"/>
              </a:rPr>
              <a:t> can:</a:t>
            </a:r>
          </a:p>
          <a:p>
            <a:pPr marL="1200150" lvl="2" indent="-285750">
              <a:buFontTx/>
              <a:buChar char="-"/>
            </a:pPr>
            <a:r>
              <a:rPr lang="en-US" sz="4000" dirty="0">
                <a:latin typeface=".VnAvant" panose="020B7200000000000000" pitchFamily="34" charset="0"/>
              </a:rPr>
              <a:t>MÑ b¹n </a:t>
            </a:r>
            <a:r>
              <a:rPr lang="en-US" sz="4000" dirty="0" err="1">
                <a:latin typeface=".VnAvant" panose="020B7200000000000000" pitchFamily="34" charset="0"/>
              </a:rPr>
              <a:t>dÆn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chí</a:t>
            </a:r>
            <a:r>
              <a:rPr lang="en-US" sz="4000" dirty="0">
                <a:latin typeface=".VnAvant" panose="020B7200000000000000" pitchFamily="34" charset="0"/>
              </a:rPr>
              <a:t> ®</a:t>
            </a:r>
            <a:r>
              <a:rPr lang="en-US" sz="4000" dirty="0" err="1">
                <a:latin typeface=".VnAvant" panose="020B7200000000000000" pitchFamily="34" charset="0"/>
              </a:rPr>
              <a:t>i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xa</a:t>
            </a:r>
            <a:r>
              <a:rPr lang="en-US" sz="4000" dirty="0">
                <a:latin typeface=".VnAvant" panose="020B7200000000000000" pitchFamily="34" charset="0"/>
              </a:rPr>
              <a:t> mµ.</a:t>
            </a:r>
          </a:p>
          <a:p>
            <a:r>
              <a:rPr lang="en-US" sz="4000" dirty="0">
                <a:latin typeface=".VnAvant" panose="020B7200000000000000" pitchFamily="34" charset="0"/>
              </a:rPr>
              <a:t>	R« con ®¸p:</a:t>
            </a:r>
          </a:p>
          <a:p>
            <a:r>
              <a:rPr lang="en-US" sz="4000" dirty="0">
                <a:latin typeface=".VnAvant" panose="020B7200000000000000" pitchFamily="34" charset="0"/>
              </a:rPr>
              <a:t>	- </a:t>
            </a:r>
            <a:r>
              <a:rPr lang="en-US" sz="4000" dirty="0" err="1">
                <a:latin typeface=".VnAvant" panose="020B7200000000000000" pitchFamily="34" charset="0"/>
              </a:rPr>
              <a:t>Bê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hå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gÇn</a:t>
            </a:r>
            <a:r>
              <a:rPr lang="en-US" sz="4000" dirty="0">
                <a:latin typeface=".VnAvant" panose="020B7200000000000000" pitchFamily="34" charset="0"/>
              </a:rPr>
              <a:t> l¾m.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F577B2E-3FC1-41BB-AADE-F1AC3EAEEF91}"/>
              </a:ext>
            </a:extLst>
          </p:cNvPr>
          <p:cNvCxnSpPr>
            <a:cxnSpLocks/>
          </p:cNvCxnSpPr>
          <p:nvPr/>
        </p:nvCxnSpPr>
        <p:spPr>
          <a:xfrm>
            <a:off x="6685722" y="1872509"/>
            <a:ext cx="98066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6851291-CDF6-409B-A3EF-AF4D93439A97}"/>
              </a:ext>
            </a:extLst>
          </p:cNvPr>
          <p:cNvCxnSpPr>
            <a:cxnSpLocks/>
          </p:cNvCxnSpPr>
          <p:nvPr/>
        </p:nvCxnSpPr>
        <p:spPr>
          <a:xfrm>
            <a:off x="1245704" y="2482110"/>
            <a:ext cx="98066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C899EF6-2074-417E-9397-3A5C472FA2CF}"/>
              </a:ext>
            </a:extLst>
          </p:cNvPr>
          <p:cNvCxnSpPr>
            <a:cxnSpLocks/>
          </p:cNvCxnSpPr>
          <p:nvPr/>
        </p:nvCxnSpPr>
        <p:spPr>
          <a:xfrm>
            <a:off x="1736034" y="3091709"/>
            <a:ext cx="98066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9E71D2F-5864-46F6-A211-7DD78AFBA20C}"/>
              </a:ext>
            </a:extLst>
          </p:cNvPr>
          <p:cNvCxnSpPr>
            <a:cxnSpLocks/>
          </p:cNvCxnSpPr>
          <p:nvPr/>
        </p:nvCxnSpPr>
        <p:spPr>
          <a:xfrm>
            <a:off x="4313583" y="3701308"/>
            <a:ext cx="98066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D17E967-0BA4-4EED-8D31-3D208E344383}"/>
              </a:ext>
            </a:extLst>
          </p:cNvPr>
          <p:cNvCxnSpPr>
            <a:cxnSpLocks/>
          </p:cNvCxnSpPr>
          <p:nvPr/>
        </p:nvCxnSpPr>
        <p:spPr>
          <a:xfrm>
            <a:off x="1722782" y="5536737"/>
            <a:ext cx="98066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1211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croll: Horizontal 2">
            <a:extLst>
              <a:ext uri="{FF2B5EF4-FFF2-40B4-BE49-F238E27FC236}">
                <a16:creationId xmlns:a16="http://schemas.microsoft.com/office/drawing/2014/main" id="{DC9BA4F5-FB82-49C5-8441-CF784A4CE10F}"/>
              </a:ext>
            </a:extLst>
          </p:cNvPr>
          <p:cNvSpPr/>
          <p:nvPr/>
        </p:nvSpPr>
        <p:spPr>
          <a:xfrm>
            <a:off x="4240696" y="251790"/>
            <a:ext cx="3710608" cy="940904"/>
          </a:xfrm>
          <a:prstGeom prst="horizontalScroll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0099"/>
                </a:solidFill>
                <a:latin typeface="VNI-Avo" pitchFamily="2" charset="0"/>
              </a:rPr>
              <a:t>Luyện</a:t>
            </a:r>
            <a:r>
              <a:rPr lang="en-US" sz="3600" b="1" dirty="0">
                <a:solidFill>
                  <a:srgbClr val="000099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VNI-Avo" pitchFamily="2" charset="0"/>
              </a:rPr>
              <a:t>đọc</a:t>
            </a:r>
            <a:r>
              <a:rPr lang="en-US" sz="3600" b="1" dirty="0">
                <a:solidFill>
                  <a:srgbClr val="000099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VNI-Avo" pitchFamily="2" charset="0"/>
              </a:rPr>
              <a:t>từ</a:t>
            </a:r>
            <a:r>
              <a:rPr lang="en-US" sz="3600" b="1" dirty="0">
                <a:solidFill>
                  <a:srgbClr val="000099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VNI-Avo" pitchFamily="2" charset="0"/>
              </a:rPr>
              <a:t>ngữ</a:t>
            </a:r>
            <a:endParaRPr lang="en-US" sz="3600" b="1" dirty="0">
              <a:solidFill>
                <a:srgbClr val="000099"/>
              </a:solidFill>
              <a:latin typeface="VNI-Avo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DCDA64-AE5B-463A-8478-D9586B41B713}"/>
              </a:ext>
            </a:extLst>
          </p:cNvPr>
          <p:cNvSpPr txBox="1"/>
          <p:nvPr/>
        </p:nvSpPr>
        <p:spPr>
          <a:xfrm>
            <a:off x="735496" y="1859339"/>
            <a:ext cx="1114507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6600" dirty="0">
                <a:latin typeface=".VnAvant" panose="020B7200000000000000" pitchFamily="34" charset="0"/>
              </a:rPr>
              <a:t>C¸ r«, </a:t>
            </a:r>
            <a:r>
              <a:rPr lang="en-US" sz="6600" dirty="0" err="1">
                <a:latin typeface=".VnAvant" panose="020B7200000000000000" pitchFamily="34" charset="0"/>
              </a:rPr>
              <a:t>kiªm</a:t>
            </a:r>
            <a:r>
              <a:rPr lang="en-US" sz="6600" dirty="0">
                <a:latin typeface=".VnAvant" panose="020B7200000000000000" pitchFamily="34" charset="0"/>
              </a:rPr>
              <a:t> ¨n, </a:t>
            </a:r>
            <a:r>
              <a:rPr lang="en-US" sz="6600" dirty="0" err="1">
                <a:latin typeface=".VnAvant" panose="020B7200000000000000" pitchFamily="34" charset="0"/>
              </a:rPr>
              <a:t>dÆn</a:t>
            </a:r>
            <a:r>
              <a:rPr lang="en-US" sz="6600" dirty="0">
                <a:latin typeface=".VnAvant" panose="020B7200000000000000" pitchFamily="34" charset="0"/>
              </a:rPr>
              <a:t> con, </a:t>
            </a:r>
            <a:r>
              <a:rPr lang="en-US" sz="6600" dirty="0" err="1">
                <a:latin typeface=".VnAvant" panose="020B7200000000000000" pitchFamily="34" charset="0"/>
              </a:rPr>
              <a:t>liÒn</a:t>
            </a:r>
            <a:r>
              <a:rPr lang="en-US" sz="6600" dirty="0">
                <a:latin typeface=".VnAvant" panose="020B7200000000000000" pitchFamily="34" charset="0"/>
              </a:rPr>
              <a:t>, </a:t>
            </a:r>
            <a:r>
              <a:rPr lang="en-US" sz="6600" dirty="0" err="1">
                <a:latin typeface=".VnAvant" panose="020B7200000000000000" pitchFamily="34" charset="0"/>
              </a:rPr>
              <a:t>tãt</a:t>
            </a:r>
            <a:r>
              <a:rPr lang="en-US" sz="6600" dirty="0">
                <a:latin typeface=".VnAvant" panose="020B7200000000000000" pitchFamily="34" charset="0"/>
              </a:rPr>
              <a:t> ra </a:t>
            </a:r>
            <a:r>
              <a:rPr lang="en-US" sz="6600" dirty="0" err="1">
                <a:latin typeface=".VnAvant" panose="020B7200000000000000" pitchFamily="34" charset="0"/>
              </a:rPr>
              <a:t>ngâ</a:t>
            </a:r>
            <a:r>
              <a:rPr lang="en-US" sz="6600" dirty="0">
                <a:latin typeface=".VnAvant" panose="020B7200000000000000" pitchFamily="34" charset="0"/>
              </a:rPr>
              <a:t>, </a:t>
            </a:r>
            <a:r>
              <a:rPr lang="en-US" sz="6600" dirty="0" err="1">
                <a:latin typeface=".VnAvant" panose="020B7200000000000000" pitchFamily="34" charset="0"/>
              </a:rPr>
              <a:t>lªn</a:t>
            </a:r>
            <a:r>
              <a:rPr lang="en-US" sz="6600" dirty="0">
                <a:latin typeface=".VnAvant" panose="020B7200000000000000" pitchFamily="34" charset="0"/>
              </a:rPr>
              <a:t> </a:t>
            </a:r>
            <a:r>
              <a:rPr lang="en-US" sz="6600" dirty="0" err="1">
                <a:latin typeface=".VnAvant" panose="020B7200000000000000" pitchFamily="34" charset="0"/>
              </a:rPr>
              <a:t>bê</a:t>
            </a:r>
            <a:r>
              <a:rPr lang="en-US" sz="6600" dirty="0">
                <a:latin typeface=".VnAvant" panose="020B7200000000000000" pitchFamily="34" charset="0"/>
              </a:rPr>
              <a:t>, c¸ </a:t>
            </a:r>
            <a:r>
              <a:rPr lang="en-US" sz="6600" dirty="0" err="1">
                <a:latin typeface=".VnAvant" panose="020B7200000000000000" pitchFamily="34" charset="0"/>
              </a:rPr>
              <a:t>cê</a:t>
            </a:r>
            <a:r>
              <a:rPr lang="en-US" sz="6600" dirty="0">
                <a:latin typeface=".VnAvant" panose="020B7200000000000000" pitchFamily="34" charset="0"/>
              </a:rPr>
              <a:t> can.</a:t>
            </a:r>
            <a:endParaRPr lang="vi-VN" sz="6600" dirty="0" err="1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61384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croll: Horizontal 1">
            <a:extLst>
              <a:ext uri="{FF2B5EF4-FFF2-40B4-BE49-F238E27FC236}">
                <a16:creationId xmlns:a16="http://schemas.microsoft.com/office/drawing/2014/main" id="{67A2333F-3692-47DC-98C4-FD7B7CD714FD}"/>
              </a:ext>
            </a:extLst>
          </p:cNvPr>
          <p:cNvSpPr/>
          <p:nvPr/>
        </p:nvSpPr>
        <p:spPr>
          <a:xfrm>
            <a:off x="3783498" y="0"/>
            <a:ext cx="4253947" cy="940904"/>
          </a:xfrm>
          <a:prstGeom prst="horizontalScroll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0099"/>
                </a:solidFill>
                <a:latin typeface=".VnAvant" panose="020B7200000000000000" pitchFamily="34" charset="0"/>
              </a:rPr>
              <a:t>LuyÖn</a:t>
            </a:r>
            <a:r>
              <a:rPr lang="en-US" sz="3600" b="1" dirty="0">
                <a:solidFill>
                  <a:srgbClr val="000099"/>
                </a:solidFill>
                <a:latin typeface=".VnAvant" panose="020B7200000000000000" pitchFamily="34" charset="0"/>
              </a:rPr>
              <a:t> ®</a:t>
            </a:r>
            <a:r>
              <a:rPr lang="en-US" sz="3600" b="1" dirty="0" err="1">
                <a:solidFill>
                  <a:srgbClr val="000099"/>
                </a:solidFill>
                <a:latin typeface=".VnAvant" panose="020B7200000000000000" pitchFamily="34" charset="0"/>
              </a:rPr>
              <a:t>äc</a:t>
            </a:r>
            <a:r>
              <a:rPr lang="en-US" sz="3600" b="1" dirty="0">
                <a:solidFill>
                  <a:srgbClr val="000099"/>
                </a:solidFill>
                <a:latin typeface=".VnAvant" panose="020B7200000000000000" pitchFamily="34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.VnAvant" panose="020B7200000000000000" pitchFamily="34" charset="0"/>
              </a:rPr>
              <a:t>c©u</a:t>
            </a:r>
            <a:endParaRPr lang="en-US" sz="3600" b="1" dirty="0">
              <a:solidFill>
                <a:srgbClr val="000099"/>
              </a:solidFill>
              <a:latin typeface=".VnAvant" panose="020B7200000000000000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1FE75E2-95AE-479B-A2EF-1F83333A6F96}"/>
              </a:ext>
            </a:extLst>
          </p:cNvPr>
          <p:cNvSpPr txBox="1"/>
          <p:nvPr/>
        </p:nvSpPr>
        <p:spPr>
          <a:xfrm>
            <a:off x="555716" y="1736034"/>
            <a:ext cx="114233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vi-VN" sz="3600" dirty="0">
              <a:latin typeface=".VnAvant" panose="020B72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326687-636F-4ABB-A615-92E4B1D7DAF8}"/>
              </a:ext>
            </a:extLst>
          </p:cNvPr>
          <p:cNvSpPr txBox="1"/>
          <p:nvPr/>
        </p:nvSpPr>
        <p:spPr>
          <a:xfrm>
            <a:off x="3715380" y="913991"/>
            <a:ext cx="476124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3399"/>
                </a:solidFill>
                <a:latin typeface=".VnAvant" panose="020B7200000000000000" pitchFamily="34" charset="0"/>
              </a:rPr>
              <a:t>MÑ con c¸ r« (1)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E935FE-CCDB-4664-BF69-1D80DC4D41EB}"/>
              </a:ext>
            </a:extLst>
          </p:cNvPr>
          <p:cNvSpPr txBox="1"/>
          <p:nvPr/>
        </p:nvSpPr>
        <p:spPr>
          <a:xfrm>
            <a:off x="-63909" y="1683432"/>
            <a:ext cx="12505346" cy="5016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.VnAvant" panose="020B7200000000000000" pitchFamily="34" charset="0"/>
              </a:rPr>
              <a:t>	R« </a:t>
            </a:r>
            <a:r>
              <a:rPr lang="en-US" sz="4000" dirty="0" err="1">
                <a:latin typeface=".VnAvant" panose="020B7200000000000000" pitchFamily="34" charset="0"/>
              </a:rPr>
              <a:t>mÑ</a:t>
            </a:r>
            <a:r>
              <a:rPr lang="en-US" sz="4000" dirty="0">
                <a:latin typeface=".VnAvant" panose="020B7200000000000000" pitchFamily="34" charset="0"/>
              </a:rPr>
              <a:t> ®</a:t>
            </a:r>
            <a:r>
              <a:rPr lang="en-US" sz="4000" dirty="0" err="1">
                <a:latin typeface=".VnAvant" panose="020B7200000000000000" pitchFamily="34" charset="0"/>
              </a:rPr>
              <a:t>i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kiÕm</a:t>
            </a:r>
            <a:r>
              <a:rPr lang="en-US" sz="4000" dirty="0">
                <a:latin typeface=".VnAvant" panose="020B7200000000000000" pitchFamily="34" charset="0"/>
              </a:rPr>
              <a:t> ¨n, </a:t>
            </a:r>
            <a:r>
              <a:rPr lang="en-US" sz="4000" dirty="0" err="1">
                <a:latin typeface=".VnAvant" panose="020B7200000000000000" pitchFamily="34" charset="0"/>
              </a:rPr>
              <a:t>dÆn</a:t>
            </a:r>
            <a:r>
              <a:rPr lang="en-US" sz="4000" dirty="0">
                <a:latin typeface=".VnAvant" panose="020B7200000000000000" pitchFamily="34" charset="0"/>
              </a:rPr>
              <a:t> con:</a:t>
            </a:r>
          </a:p>
          <a:p>
            <a:pPr marL="1200150" lvl="2" indent="-285750">
              <a:buFontTx/>
              <a:buChar char="-"/>
            </a:pPr>
            <a:r>
              <a:rPr lang="en-US" sz="4000" dirty="0">
                <a:latin typeface=".VnAvant" panose="020B7200000000000000" pitchFamily="34" charset="0"/>
              </a:rPr>
              <a:t>Con ë </a:t>
            </a:r>
            <a:r>
              <a:rPr lang="en-US" sz="4000" dirty="0" err="1">
                <a:latin typeface=".VnAvant" panose="020B7200000000000000" pitchFamily="34" charset="0"/>
              </a:rPr>
              <a:t>nh</a:t>
            </a:r>
            <a:r>
              <a:rPr lang="en-US" sz="4000" dirty="0">
                <a:latin typeface=".VnAvant" panose="020B7200000000000000" pitchFamily="34" charset="0"/>
              </a:rPr>
              <a:t>µ, </a:t>
            </a:r>
            <a:r>
              <a:rPr lang="en-US" sz="4000" dirty="0" err="1">
                <a:latin typeface=".VnAvant" panose="020B7200000000000000" pitchFamily="34" charset="0"/>
              </a:rPr>
              <a:t>chí</a:t>
            </a:r>
            <a:r>
              <a:rPr lang="en-US" sz="4000" dirty="0">
                <a:latin typeface=".VnAvant" panose="020B7200000000000000" pitchFamily="34" charset="0"/>
              </a:rPr>
              <a:t> ®</a:t>
            </a:r>
            <a:r>
              <a:rPr lang="en-US" sz="4000" dirty="0" err="1">
                <a:latin typeface=".VnAvant" panose="020B7200000000000000" pitchFamily="34" charset="0"/>
              </a:rPr>
              <a:t>i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xa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nhÐ</a:t>
            </a:r>
            <a:r>
              <a:rPr lang="en-US" sz="4000" dirty="0">
                <a:latin typeface=".VnAvant" panose="020B7200000000000000" pitchFamily="34" charset="0"/>
              </a:rPr>
              <a:t>.</a:t>
            </a:r>
          </a:p>
          <a:p>
            <a:r>
              <a:rPr lang="en-US" sz="4000" dirty="0">
                <a:latin typeface=".VnAvant" panose="020B7200000000000000" pitchFamily="34" charset="0"/>
              </a:rPr>
              <a:t>	R« con “d¹” </a:t>
            </a:r>
            <a:r>
              <a:rPr lang="en-US" sz="4000" dirty="0" err="1">
                <a:latin typeface=".VnAvant" panose="020B7200000000000000" pitchFamily="34" charset="0"/>
              </a:rPr>
              <a:t>râ</a:t>
            </a:r>
            <a:r>
              <a:rPr lang="en-US" sz="4000" dirty="0">
                <a:latin typeface=".VnAvant" panose="020B7200000000000000" pitchFamily="34" charset="0"/>
              </a:rPr>
              <a:t> to.</a:t>
            </a:r>
          </a:p>
          <a:p>
            <a:r>
              <a:rPr lang="en-US" sz="4000" dirty="0">
                <a:latin typeface=".VnAvant" panose="020B7200000000000000" pitchFamily="34" charset="0"/>
              </a:rPr>
              <a:t>	MÑ </a:t>
            </a:r>
            <a:r>
              <a:rPr lang="en-US" sz="4000" dirty="0" err="1">
                <a:latin typeface=".VnAvant" panose="020B7200000000000000" pitchFamily="34" charset="0"/>
              </a:rPr>
              <a:t>võa</a:t>
            </a:r>
            <a:r>
              <a:rPr lang="en-US" sz="4000" dirty="0">
                <a:latin typeface=".VnAvant" panose="020B7200000000000000" pitchFamily="34" charset="0"/>
              </a:rPr>
              <a:t> ®</a:t>
            </a:r>
            <a:r>
              <a:rPr lang="en-US" sz="4000" dirty="0" err="1">
                <a:latin typeface=".VnAvant" panose="020B7200000000000000" pitchFamily="34" charset="0"/>
              </a:rPr>
              <a:t>i</a:t>
            </a:r>
            <a:r>
              <a:rPr lang="en-US" sz="4000" dirty="0">
                <a:latin typeface=".VnAvant" panose="020B7200000000000000" pitchFamily="34" charset="0"/>
              </a:rPr>
              <a:t>, r« con </a:t>
            </a:r>
            <a:r>
              <a:rPr lang="en-US" sz="4000" dirty="0" err="1">
                <a:latin typeface=".VnAvant" panose="020B7200000000000000" pitchFamily="34" charset="0"/>
              </a:rPr>
              <a:t>liÒn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tãt</a:t>
            </a:r>
            <a:r>
              <a:rPr lang="en-US" sz="4000" dirty="0">
                <a:latin typeface=".VnAvant" panose="020B7200000000000000" pitchFamily="34" charset="0"/>
              </a:rPr>
              <a:t> ra </a:t>
            </a:r>
            <a:r>
              <a:rPr lang="en-US" sz="4000" dirty="0" err="1">
                <a:latin typeface=".VnAvant" panose="020B7200000000000000" pitchFamily="34" charset="0"/>
              </a:rPr>
              <a:t>ngâ</a:t>
            </a:r>
            <a:r>
              <a:rPr lang="en-US" sz="4000" dirty="0">
                <a:latin typeface=".VnAvant" panose="020B7200000000000000" pitchFamily="34" charset="0"/>
              </a:rPr>
              <a:t>. </a:t>
            </a:r>
            <a:r>
              <a:rPr lang="en-US" sz="4000" dirty="0" err="1">
                <a:latin typeface=".VnAvant" panose="020B7200000000000000" pitchFamily="34" charset="0"/>
              </a:rPr>
              <a:t>Nã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rñ</a:t>
            </a:r>
            <a:r>
              <a:rPr lang="en-US" sz="4000" dirty="0">
                <a:latin typeface=".VnAvant" panose="020B7200000000000000" pitchFamily="34" charset="0"/>
              </a:rPr>
              <a:t> c¸ </a:t>
            </a:r>
            <a:r>
              <a:rPr lang="en-US" sz="4000" dirty="0" err="1">
                <a:latin typeface=".VnAvant" panose="020B7200000000000000" pitchFamily="34" charset="0"/>
              </a:rPr>
              <a:t>cê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</a:p>
          <a:p>
            <a:r>
              <a:rPr lang="en-US" sz="4000" dirty="0" err="1">
                <a:latin typeface=".VnAvant" panose="020B7200000000000000" pitchFamily="34" charset="0"/>
              </a:rPr>
              <a:t>lªn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bê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xem</a:t>
            </a:r>
            <a:r>
              <a:rPr lang="en-US" sz="4000" dirty="0">
                <a:latin typeface=".VnAvant" panose="020B7200000000000000" pitchFamily="34" charset="0"/>
              </a:rPr>
              <a:t> ë ®ã </a:t>
            </a:r>
            <a:r>
              <a:rPr lang="en-US" sz="4000" dirty="0" err="1">
                <a:latin typeface=".VnAvant" panose="020B7200000000000000" pitchFamily="34" charset="0"/>
              </a:rPr>
              <a:t>cã</a:t>
            </a:r>
            <a:r>
              <a:rPr lang="en-US" sz="4000" dirty="0">
                <a:latin typeface=".VnAvant" panose="020B7200000000000000" pitchFamily="34" charset="0"/>
              </a:rPr>
              <a:t> g× l¹. C¸ </a:t>
            </a:r>
            <a:r>
              <a:rPr lang="en-US" sz="4000" dirty="0" err="1">
                <a:latin typeface=".VnAvant" panose="020B7200000000000000" pitchFamily="34" charset="0"/>
              </a:rPr>
              <a:t>cê</a:t>
            </a:r>
            <a:r>
              <a:rPr lang="en-US" sz="4000" dirty="0">
                <a:latin typeface=".VnAvant" panose="020B7200000000000000" pitchFamily="34" charset="0"/>
              </a:rPr>
              <a:t> can:</a:t>
            </a:r>
          </a:p>
          <a:p>
            <a:pPr marL="1200150" lvl="2" indent="-285750">
              <a:buFontTx/>
              <a:buChar char="-"/>
            </a:pPr>
            <a:r>
              <a:rPr lang="en-US" sz="4000" dirty="0">
                <a:latin typeface=".VnAvant" panose="020B7200000000000000" pitchFamily="34" charset="0"/>
              </a:rPr>
              <a:t>MÑ b¹n </a:t>
            </a:r>
            <a:r>
              <a:rPr lang="en-US" sz="4000" dirty="0" err="1">
                <a:latin typeface=".VnAvant" panose="020B7200000000000000" pitchFamily="34" charset="0"/>
              </a:rPr>
              <a:t>dÆn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chí</a:t>
            </a:r>
            <a:r>
              <a:rPr lang="en-US" sz="4000" dirty="0">
                <a:latin typeface=".VnAvant" panose="020B7200000000000000" pitchFamily="34" charset="0"/>
              </a:rPr>
              <a:t> ®</a:t>
            </a:r>
            <a:r>
              <a:rPr lang="en-US" sz="4000" dirty="0" err="1">
                <a:latin typeface=".VnAvant" panose="020B7200000000000000" pitchFamily="34" charset="0"/>
              </a:rPr>
              <a:t>i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xa</a:t>
            </a:r>
            <a:r>
              <a:rPr lang="en-US" sz="4000" dirty="0">
                <a:latin typeface=".VnAvant" panose="020B7200000000000000" pitchFamily="34" charset="0"/>
              </a:rPr>
              <a:t> mµ.</a:t>
            </a:r>
          </a:p>
          <a:p>
            <a:r>
              <a:rPr lang="en-US" sz="4000" dirty="0">
                <a:latin typeface=".VnAvant" panose="020B7200000000000000" pitchFamily="34" charset="0"/>
              </a:rPr>
              <a:t>	R« con ®¸p:</a:t>
            </a:r>
          </a:p>
          <a:p>
            <a:r>
              <a:rPr lang="en-US" sz="4000" dirty="0">
                <a:latin typeface=".VnAvant" panose="020B7200000000000000" pitchFamily="34" charset="0"/>
              </a:rPr>
              <a:t>	- </a:t>
            </a:r>
            <a:r>
              <a:rPr lang="en-US" sz="4000" dirty="0" err="1">
                <a:latin typeface=".VnAvant" panose="020B7200000000000000" pitchFamily="34" charset="0"/>
              </a:rPr>
              <a:t>Bê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hå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gÇn</a:t>
            </a:r>
            <a:r>
              <a:rPr lang="en-US" sz="4000" dirty="0">
                <a:latin typeface=".VnAvant" panose="020B7200000000000000" pitchFamily="34" charset="0"/>
              </a:rPr>
              <a:t> l¾m.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2272E43-7683-439B-B726-4F9CAC95A8E1}"/>
              </a:ext>
            </a:extLst>
          </p:cNvPr>
          <p:cNvSpPr txBox="1"/>
          <p:nvPr/>
        </p:nvSpPr>
        <p:spPr>
          <a:xfrm>
            <a:off x="669051" y="1749491"/>
            <a:ext cx="3834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0A44379-7C55-4CAA-B8FC-8864525E57A7}"/>
              </a:ext>
            </a:extLst>
          </p:cNvPr>
          <p:cNvSpPr txBox="1"/>
          <p:nvPr/>
        </p:nvSpPr>
        <p:spPr>
          <a:xfrm>
            <a:off x="669051" y="2382365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.VnAvant" panose="020B7200000000000000" pitchFamily="34" charset="0"/>
              </a:rPr>
              <a:t>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DCB231D-B5B3-4F4A-926F-A75F83EF2CC0}"/>
              </a:ext>
            </a:extLst>
          </p:cNvPr>
          <p:cNvSpPr txBox="1"/>
          <p:nvPr/>
        </p:nvSpPr>
        <p:spPr>
          <a:xfrm>
            <a:off x="669051" y="3015239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.VnAvant" panose="020B7200000000000000" pitchFamily="34" charset="0"/>
              </a:rPr>
              <a:t>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DD92FA9-F4B9-48AC-BA09-A8F4C8AE6CA7}"/>
              </a:ext>
            </a:extLst>
          </p:cNvPr>
          <p:cNvSpPr txBox="1"/>
          <p:nvPr/>
        </p:nvSpPr>
        <p:spPr>
          <a:xfrm>
            <a:off x="667447" y="3621609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.VnAvant" panose="020B7200000000000000" pitchFamily="34" charset="0"/>
              </a:rPr>
              <a:t>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43E82B3-D7F0-47ED-8A8F-DE315685CD6F}"/>
              </a:ext>
            </a:extLst>
          </p:cNvPr>
          <p:cNvSpPr txBox="1"/>
          <p:nvPr/>
        </p:nvSpPr>
        <p:spPr>
          <a:xfrm>
            <a:off x="8892209" y="3621609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.VnAvant" panose="020B7200000000000000" pitchFamily="34" charset="0"/>
              </a:rPr>
              <a:t>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90218D4-89CF-490F-8792-2C7DC1A50A7F}"/>
              </a:ext>
            </a:extLst>
          </p:cNvPr>
          <p:cNvSpPr txBox="1"/>
          <p:nvPr/>
        </p:nvSpPr>
        <p:spPr>
          <a:xfrm>
            <a:off x="6101385" y="4224341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.VnAvant" panose="020B7200000000000000" pitchFamily="34" charset="0"/>
              </a:rPr>
              <a:t>6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C16883B-2678-4F48-91CC-1506235B72F3}"/>
              </a:ext>
            </a:extLst>
          </p:cNvPr>
          <p:cNvSpPr txBox="1"/>
          <p:nvPr/>
        </p:nvSpPr>
        <p:spPr>
          <a:xfrm>
            <a:off x="654048" y="4831210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.VnAvant" panose="020B7200000000000000" pitchFamily="34" charset="0"/>
              </a:rPr>
              <a:t>7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EEE748E-59B1-4480-B916-8644FFEE46F2}"/>
              </a:ext>
            </a:extLst>
          </p:cNvPr>
          <p:cNvSpPr txBox="1"/>
          <p:nvPr/>
        </p:nvSpPr>
        <p:spPr>
          <a:xfrm>
            <a:off x="654048" y="5437580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.VnAvant" panose="020B7200000000000000" pitchFamily="34" charset="0"/>
              </a:rPr>
              <a:t>8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06B7CDA-A615-47F6-BF94-A9316F9D73CE}"/>
              </a:ext>
            </a:extLst>
          </p:cNvPr>
          <p:cNvSpPr txBox="1"/>
          <p:nvPr/>
        </p:nvSpPr>
        <p:spPr>
          <a:xfrm>
            <a:off x="654048" y="6068885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.VnAvant" panose="020B7200000000000000" pitchFamily="34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924342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  <p:bldP spid="12" grpId="0"/>
      <p:bldP spid="14" grpId="0"/>
      <p:bldP spid="16" grpId="0"/>
      <p:bldP spid="18" grpId="0"/>
      <p:bldP spid="22" grpId="0"/>
      <p:bldP spid="2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4A5EE48-AC68-4CD5-8251-D34666777652}"/>
              </a:ext>
            </a:extLst>
          </p:cNvPr>
          <p:cNvSpPr txBox="1"/>
          <p:nvPr/>
        </p:nvSpPr>
        <p:spPr>
          <a:xfrm>
            <a:off x="3370823" y="291139"/>
            <a:ext cx="476124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3399"/>
                </a:solidFill>
                <a:latin typeface=".VnAvant" panose="020B7200000000000000" pitchFamily="34" charset="0"/>
              </a:rPr>
              <a:t>MÑ con c¸ r« (1)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13B15F4-0D1F-4AEE-B1E0-8EF482563D4F}"/>
              </a:ext>
            </a:extLst>
          </p:cNvPr>
          <p:cNvSpPr txBox="1"/>
          <p:nvPr/>
        </p:nvSpPr>
        <p:spPr>
          <a:xfrm>
            <a:off x="2319130" y="2439265"/>
            <a:ext cx="724893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latin typeface=".VnAvant" panose="020B7200000000000000" pitchFamily="34" charset="0"/>
              </a:rPr>
              <a:t>R« </a:t>
            </a:r>
            <a:r>
              <a:rPr lang="en-US" sz="4000" dirty="0" err="1">
                <a:latin typeface=".VnAvant" panose="020B7200000000000000" pitchFamily="34" charset="0"/>
              </a:rPr>
              <a:t>mÑ</a:t>
            </a:r>
            <a:r>
              <a:rPr lang="en-US" sz="4000" dirty="0">
                <a:latin typeface=".VnAvant" panose="020B7200000000000000" pitchFamily="34" charset="0"/>
              </a:rPr>
              <a:t> ®</a:t>
            </a:r>
            <a:r>
              <a:rPr lang="en-US" sz="4000" dirty="0" err="1">
                <a:latin typeface=".VnAvant" panose="020B7200000000000000" pitchFamily="34" charset="0"/>
              </a:rPr>
              <a:t>i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kiÕm</a:t>
            </a:r>
            <a:r>
              <a:rPr lang="en-US" sz="4000" dirty="0">
                <a:latin typeface=".VnAvant" panose="020B7200000000000000" pitchFamily="34" charset="0"/>
              </a:rPr>
              <a:t> ¨n, </a:t>
            </a:r>
            <a:r>
              <a:rPr lang="en-US" sz="4000" dirty="0" err="1">
                <a:latin typeface=".VnAvant" panose="020B7200000000000000" pitchFamily="34" charset="0"/>
              </a:rPr>
              <a:t>dÆn</a:t>
            </a:r>
            <a:r>
              <a:rPr lang="en-US" sz="4000" dirty="0">
                <a:latin typeface=".VnAvant" panose="020B7200000000000000" pitchFamily="34" charset="0"/>
              </a:rPr>
              <a:t> con: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327D10F-12AB-4E34-AF14-7458B182C0BB}"/>
              </a:ext>
            </a:extLst>
          </p:cNvPr>
          <p:cNvSpPr txBox="1"/>
          <p:nvPr/>
        </p:nvSpPr>
        <p:spPr>
          <a:xfrm>
            <a:off x="1378225" y="2558534"/>
            <a:ext cx="796455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00150" lvl="2" indent="-285750">
              <a:buFontTx/>
              <a:buChar char="-"/>
            </a:pPr>
            <a:r>
              <a:rPr lang="en-US" sz="4000" dirty="0">
                <a:latin typeface=".VnAvant" panose="020B7200000000000000" pitchFamily="34" charset="0"/>
              </a:rPr>
              <a:t>Con ë </a:t>
            </a:r>
            <a:r>
              <a:rPr lang="en-US" sz="4000" dirty="0" err="1">
                <a:latin typeface=".VnAvant" panose="020B7200000000000000" pitchFamily="34" charset="0"/>
              </a:rPr>
              <a:t>nh</a:t>
            </a:r>
            <a:r>
              <a:rPr lang="en-US" sz="4000" dirty="0">
                <a:latin typeface=".VnAvant" panose="020B7200000000000000" pitchFamily="34" charset="0"/>
              </a:rPr>
              <a:t>µ, </a:t>
            </a:r>
            <a:r>
              <a:rPr lang="en-US" sz="4000" dirty="0" err="1">
                <a:latin typeface=".VnAvant" panose="020B7200000000000000" pitchFamily="34" charset="0"/>
              </a:rPr>
              <a:t>chí</a:t>
            </a:r>
            <a:r>
              <a:rPr lang="en-US" sz="4000" dirty="0">
                <a:latin typeface=".VnAvant" panose="020B7200000000000000" pitchFamily="34" charset="0"/>
              </a:rPr>
              <a:t> ®</a:t>
            </a:r>
            <a:r>
              <a:rPr lang="en-US" sz="4000" dirty="0" err="1">
                <a:latin typeface=".VnAvant" panose="020B7200000000000000" pitchFamily="34" charset="0"/>
              </a:rPr>
              <a:t>i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xa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nhÐ</a:t>
            </a:r>
            <a:r>
              <a:rPr lang="en-US" sz="4000" dirty="0">
                <a:latin typeface=".VnAvant" panose="020B7200000000000000" pitchFamily="34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A4AD643-A534-4866-812C-1C5602A9E958}"/>
              </a:ext>
            </a:extLst>
          </p:cNvPr>
          <p:cNvSpPr txBox="1"/>
          <p:nvPr/>
        </p:nvSpPr>
        <p:spPr>
          <a:xfrm>
            <a:off x="3049250" y="2729394"/>
            <a:ext cx="60935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latin typeface=".VnAvant" panose="020B7200000000000000" pitchFamily="34" charset="0"/>
              </a:rPr>
              <a:t>R« con “d¹” </a:t>
            </a:r>
            <a:r>
              <a:rPr lang="en-US" sz="4000" dirty="0" err="1">
                <a:latin typeface=".VnAvant" panose="020B7200000000000000" pitchFamily="34" charset="0"/>
              </a:rPr>
              <a:t>râ</a:t>
            </a:r>
            <a:r>
              <a:rPr lang="en-US" sz="4000" dirty="0">
                <a:latin typeface=".VnAvant" panose="020B7200000000000000" pitchFamily="34" charset="0"/>
              </a:rPr>
              <a:t> to.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CB28B43-EF61-49D7-AEA0-FF1E61D6EA4B}"/>
              </a:ext>
            </a:extLst>
          </p:cNvPr>
          <p:cNvSpPr txBox="1"/>
          <p:nvPr/>
        </p:nvSpPr>
        <p:spPr>
          <a:xfrm>
            <a:off x="1982448" y="2912477"/>
            <a:ext cx="845070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latin typeface=".VnAvant" panose="020B7200000000000000" pitchFamily="34" charset="0"/>
              </a:rPr>
              <a:t>MÑ </a:t>
            </a:r>
            <a:r>
              <a:rPr lang="en-US" sz="4000" dirty="0" err="1">
                <a:latin typeface=".VnAvant" panose="020B7200000000000000" pitchFamily="34" charset="0"/>
              </a:rPr>
              <a:t>võa</a:t>
            </a:r>
            <a:r>
              <a:rPr lang="en-US" sz="4000" dirty="0">
                <a:latin typeface=".VnAvant" panose="020B7200000000000000" pitchFamily="34" charset="0"/>
              </a:rPr>
              <a:t> ®</a:t>
            </a:r>
            <a:r>
              <a:rPr lang="en-US" sz="4000" dirty="0" err="1">
                <a:latin typeface=".VnAvant" panose="020B7200000000000000" pitchFamily="34" charset="0"/>
              </a:rPr>
              <a:t>i</a:t>
            </a:r>
            <a:r>
              <a:rPr lang="en-US" sz="4000" dirty="0">
                <a:latin typeface=".VnAvant" panose="020B7200000000000000" pitchFamily="34" charset="0"/>
              </a:rPr>
              <a:t>, r« con </a:t>
            </a:r>
            <a:r>
              <a:rPr lang="en-US" sz="4000" dirty="0" err="1">
                <a:latin typeface=".VnAvant" panose="020B7200000000000000" pitchFamily="34" charset="0"/>
              </a:rPr>
              <a:t>liÒn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tãt</a:t>
            </a:r>
            <a:r>
              <a:rPr lang="en-US" sz="4000" dirty="0">
                <a:latin typeface=".VnAvant" panose="020B7200000000000000" pitchFamily="34" charset="0"/>
              </a:rPr>
              <a:t> ra </a:t>
            </a:r>
            <a:r>
              <a:rPr lang="en-US" sz="4000" dirty="0" err="1">
                <a:latin typeface=".VnAvant" panose="020B7200000000000000" pitchFamily="34" charset="0"/>
              </a:rPr>
              <a:t>ngâ</a:t>
            </a:r>
            <a:r>
              <a:rPr lang="en-US" sz="4000" dirty="0">
                <a:latin typeface=".VnAvant" panose="020B7200000000000000" pitchFamily="34" charset="0"/>
              </a:rPr>
              <a:t>. </a:t>
            </a:r>
            <a:endParaRPr lang="en-US" sz="40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D022881-94B2-4A5E-A443-FC0D08D1F2D0}"/>
              </a:ext>
            </a:extLst>
          </p:cNvPr>
          <p:cNvSpPr txBox="1"/>
          <p:nvPr/>
        </p:nvSpPr>
        <p:spPr>
          <a:xfrm>
            <a:off x="1378225" y="2912477"/>
            <a:ext cx="1015244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 err="1">
                <a:latin typeface=".VnAvant" panose="020B7200000000000000" pitchFamily="34" charset="0"/>
              </a:rPr>
              <a:t>Nã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rñ</a:t>
            </a:r>
            <a:r>
              <a:rPr lang="en-US" sz="4000" dirty="0">
                <a:latin typeface=".VnAvant" panose="020B7200000000000000" pitchFamily="34" charset="0"/>
              </a:rPr>
              <a:t> c¸ </a:t>
            </a:r>
            <a:r>
              <a:rPr lang="en-US" sz="4000" dirty="0" err="1">
                <a:latin typeface=".VnAvant" panose="020B7200000000000000" pitchFamily="34" charset="0"/>
              </a:rPr>
              <a:t>cê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lªn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bê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xem</a:t>
            </a:r>
            <a:r>
              <a:rPr lang="en-US" sz="4000" dirty="0">
                <a:latin typeface=".VnAvant" panose="020B7200000000000000" pitchFamily="34" charset="0"/>
              </a:rPr>
              <a:t> ë ®ã </a:t>
            </a:r>
            <a:r>
              <a:rPr lang="en-US" sz="4000" dirty="0" err="1">
                <a:latin typeface=".VnAvant" panose="020B7200000000000000" pitchFamily="34" charset="0"/>
              </a:rPr>
              <a:t>cã</a:t>
            </a:r>
            <a:r>
              <a:rPr lang="en-US" sz="4000" dirty="0">
                <a:latin typeface=".VnAvant" panose="020B7200000000000000" pitchFamily="34" charset="0"/>
              </a:rPr>
              <a:t> g× l¹. </a:t>
            </a:r>
            <a:endParaRPr lang="en-US" sz="40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3B9DDFC-2804-4EAC-842D-88AF7C7B6272}"/>
              </a:ext>
            </a:extLst>
          </p:cNvPr>
          <p:cNvSpPr txBox="1"/>
          <p:nvPr/>
        </p:nvSpPr>
        <p:spPr>
          <a:xfrm>
            <a:off x="2161032" y="2650866"/>
            <a:ext cx="915908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latin typeface=".VnAvant" panose="020B7200000000000000" pitchFamily="34" charset="0"/>
              </a:rPr>
              <a:t>C¸ </a:t>
            </a:r>
            <a:r>
              <a:rPr lang="en-US" sz="4000" dirty="0" err="1">
                <a:latin typeface=".VnAvant" panose="020B7200000000000000" pitchFamily="34" charset="0"/>
              </a:rPr>
              <a:t>cê</a:t>
            </a:r>
            <a:r>
              <a:rPr lang="en-US" sz="4000" dirty="0">
                <a:latin typeface=".VnAvant" panose="020B7200000000000000" pitchFamily="34" charset="0"/>
              </a:rPr>
              <a:t> can:</a:t>
            </a:r>
          </a:p>
          <a:p>
            <a:pPr marL="1200150" lvl="2" indent="-285750">
              <a:buFontTx/>
              <a:buChar char="-"/>
            </a:pPr>
            <a:r>
              <a:rPr lang="en-US" sz="4000" dirty="0">
                <a:latin typeface=".VnAvant" panose="020B7200000000000000" pitchFamily="34" charset="0"/>
              </a:rPr>
              <a:t>MÑ b¹n </a:t>
            </a:r>
            <a:r>
              <a:rPr lang="en-US" sz="4000" dirty="0" err="1">
                <a:latin typeface=".VnAvant" panose="020B7200000000000000" pitchFamily="34" charset="0"/>
              </a:rPr>
              <a:t>dÆn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chí</a:t>
            </a:r>
            <a:r>
              <a:rPr lang="en-US" sz="4000" dirty="0">
                <a:latin typeface=".VnAvant" panose="020B7200000000000000" pitchFamily="34" charset="0"/>
              </a:rPr>
              <a:t> ®</a:t>
            </a:r>
            <a:r>
              <a:rPr lang="en-US" sz="4000" dirty="0" err="1">
                <a:latin typeface=".VnAvant" panose="020B7200000000000000" pitchFamily="34" charset="0"/>
              </a:rPr>
              <a:t>i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xa</a:t>
            </a:r>
            <a:r>
              <a:rPr lang="en-US" sz="4000" dirty="0">
                <a:latin typeface=".VnAvant" panose="020B7200000000000000" pitchFamily="34" charset="0"/>
              </a:rPr>
              <a:t> mµ.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5567C20-C058-4F34-987A-3D0F5AFB2EF4}"/>
              </a:ext>
            </a:extLst>
          </p:cNvPr>
          <p:cNvSpPr txBox="1"/>
          <p:nvPr/>
        </p:nvSpPr>
        <p:spPr>
          <a:xfrm>
            <a:off x="2822960" y="2958643"/>
            <a:ext cx="60935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latin typeface=".VnAvant" panose="020B7200000000000000" pitchFamily="34" charset="0"/>
              </a:rPr>
              <a:t>R« con ®¸p:</a:t>
            </a:r>
          </a:p>
          <a:p>
            <a:r>
              <a:rPr lang="en-US" sz="4000" dirty="0">
                <a:latin typeface=".VnAvant" panose="020B7200000000000000" pitchFamily="34" charset="0"/>
              </a:rPr>
              <a:t>	- </a:t>
            </a:r>
            <a:r>
              <a:rPr lang="en-US" sz="4000" dirty="0" err="1">
                <a:latin typeface=".VnAvant" panose="020B7200000000000000" pitchFamily="34" charset="0"/>
              </a:rPr>
              <a:t>Bê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hå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gÇn</a:t>
            </a:r>
            <a:r>
              <a:rPr lang="en-US" sz="4000" dirty="0">
                <a:latin typeface=".VnAvant" panose="020B7200000000000000" pitchFamily="34" charset="0"/>
              </a:rPr>
              <a:t> l¾m.</a:t>
            </a:r>
          </a:p>
        </p:txBody>
      </p:sp>
    </p:spTree>
    <p:extLst>
      <p:ext uri="{BB962C8B-B14F-4D97-AF65-F5344CB8AC3E}">
        <p14:creationId xmlns:p14="http://schemas.microsoft.com/office/powerpoint/2010/main" val="2077677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3" grpId="0"/>
      <p:bldP spid="13" grpId="1"/>
      <p:bldP spid="15" grpId="0"/>
      <p:bldP spid="15" grpId="1"/>
      <p:bldP spid="17" grpId="0"/>
      <p:bldP spid="17" grpId="1"/>
      <p:bldP spid="19" grpId="0"/>
      <p:bldP spid="19" grpId="1"/>
      <p:bldP spid="21" grpId="0"/>
      <p:bldP spid="21" grpId="1"/>
      <p:bldP spid="2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9DC1608-C087-4038-9122-73AA2D1D4A6E}"/>
              </a:ext>
            </a:extLst>
          </p:cNvPr>
          <p:cNvSpPr txBox="1"/>
          <p:nvPr/>
        </p:nvSpPr>
        <p:spPr>
          <a:xfrm>
            <a:off x="3366052" y="267693"/>
            <a:ext cx="43540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3399"/>
                </a:solidFill>
                <a:latin typeface=".VnAvant" panose="020B7200000000000000" pitchFamily="34" charset="0"/>
              </a:rPr>
              <a:t>MÑ con c¸ r« (1)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B5002C1-B900-492A-8646-E86A83096CAC}"/>
              </a:ext>
            </a:extLst>
          </p:cNvPr>
          <p:cNvSpPr txBox="1"/>
          <p:nvPr/>
        </p:nvSpPr>
        <p:spPr>
          <a:xfrm>
            <a:off x="-79513" y="1219606"/>
            <a:ext cx="12505346" cy="5016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.VnAvant" panose="020B7200000000000000" pitchFamily="34" charset="0"/>
              </a:rPr>
              <a:t>	R« </a:t>
            </a:r>
            <a:r>
              <a:rPr lang="en-US" sz="4000" dirty="0" err="1">
                <a:latin typeface=".VnAvant" panose="020B7200000000000000" pitchFamily="34" charset="0"/>
              </a:rPr>
              <a:t>mÑ</a:t>
            </a:r>
            <a:r>
              <a:rPr lang="en-US" sz="4000" dirty="0">
                <a:latin typeface=".VnAvant" panose="020B7200000000000000" pitchFamily="34" charset="0"/>
              </a:rPr>
              <a:t> ®</a:t>
            </a:r>
            <a:r>
              <a:rPr lang="en-US" sz="4000" dirty="0" err="1">
                <a:latin typeface=".VnAvant" panose="020B7200000000000000" pitchFamily="34" charset="0"/>
              </a:rPr>
              <a:t>i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kiÕm</a:t>
            </a:r>
            <a:r>
              <a:rPr lang="en-US" sz="4000" dirty="0">
                <a:latin typeface=".VnAvant" panose="020B7200000000000000" pitchFamily="34" charset="0"/>
              </a:rPr>
              <a:t> ¨n, </a:t>
            </a:r>
            <a:r>
              <a:rPr lang="en-US" sz="4000" dirty="0" err="1">
                <a:latin typeface=".VnAvant" panose="020B7200000000000000" pitchFamily="34" charset="0"/>
              </a:rPr>
              <a:t>dÆn</a:t>
            </a:r>
            <a:r>
              <a:rPr lang="en-US" sz="4000" dirty="0">
                <a:latin typeface=".VnAvant" panose="020B7200000000000000" pitchFamily="34" charset="0"/>
              </a:rPr>
              <a:t> con:</a:t>
            </a:r>
          </a:p>
          <a:p>
            <a:pPr marL="1200150" lvl="2" indent="-285750">
              <a:buFontTx/>
              <a:buChar char="-"/>
            </a:pPr>
            <a:r>
              <a:rPr lang="en-US" sz="4000" dirty="0">
                <a:latin typeface=".VnAvant" panose="020B7200000000000000" pitchFamily="34" charset="0"/>
              </a:rPr>
              <a:t>Con ë </a:t>
            </a:r>
            <a:r>
              <a:rPr lang="en-US" sz="4000" dirty="0" err="1">
                <a:latin typeface=".VnAvant" panose="020B7200000000000000" pitchFamily="34" charset="0"/>
              </a:rPr>
              <a:t>nh</a:t>
            </a:r>
            <a:r>
              <a:rPr lang="en-US" sz="4000" dirty="0">
                <a:latin typeface=".VnAvant" panose="020B7200000000000000" pitchFamily="34" charset="0"/>
              </a:rPr>
              <a:t>µ, </a:t>
            </a:r>
            <a:r>
              <a:rPr lang="en-US" sz="4000" dirty="0" err="1">
                <a:latin typeface=".VnAvant" panose="020B7200000000000000" pitchFamily="34" charset="0"/>
              </a:rPr>
              <a:t>chí</a:t>
            </a:r>
            <a:r>
              <a:rPr lang="en-US" sz="4000" dirty="0">
                <a:latin typeface=".VnAvant" panose="020B7200000000000000" pitchFamily="34" charset="0"/>
              </a:rPr>
              <a:t> ®</a:t>
            </a:r>
            <a:r>
              <a:rPr lang="en-US" sz="4000" dirty="0" err="1">
                <a:latin typeface=".VnAvant" panose="020B7200000000000000" pitchFamily="34" charset="0"/>
              </a:rPr>
              <a:t>i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xa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nhÐ</a:t>
            </a:r>
            <a:r>
              <a:rPr lang="en-US" sz="4000" dirty="0">
                <a:latin typeface=".VnAvant" panose="020B7200000000000000" pitchFamily="34" charset="0"/>
              </a:rPr>
              <a:t>.</a:t>
            </a:r>
          </a:p>
          <a:p>
            <a:r>
              <a:rPr lang="en-US" sz="4000" dirty="0">
                <a:latin typeface=".VnAvant" panose="020B7200000000000000" pitchFamily="34" charset="0"/>
              </a:rPr>
              <a:t>	R« con “d¹” </a:t>
            </a:r>
            <a:r>
              <a:rPr lang="en-US" sz="4000" dirty="0" err="1">
                <a:latin typeface=".VnAvant" panose="020B7200000000000000" pitchFamily="34" charset="0"/>
              </a:rPr>
              <a:t>râ</a:t>
            </a:r>
            <a:r>
              <a:rPr lang="en-US" sz="4000" dirty="0">
                <a:latin typeface=".VnAvant" panose="020B7200000000000000" pitchFamily="34" charset="0"/>
              </a:rPr>
              <a:t> to.</a:t>
            </a:r>
          </a:p>
          <a:p>
            <a:r>
              <a:rPr lang="en-US" sz="4000" dirty="0">
                <a:latin typeface=".VnAvant" panose="020B7200000000000000" pitchFamily="34" charset="0"/>
              </a:rPr>
              <a:t>	MÑ </a:t>
            </a:r>
            <a:r>
              <a:rPr lang="en-US" sz="4000" dirty="0" err="1">
                <a:latin typeface=".VnAvant" panose="020B7200000000000000" pitchFamily="34" charset="0"/>
              </a:rPr>
              <a:t>võa</a:t>
            </a:r>
            <a:r>
              <a:rPr lang="en-US" sz="4000" dirty="0">
                <a:latin typeface=".VnAvant" panose="020B7200000000000000" pitchFamily="34" charset="0"/>
              </a:rPr>
              <a:t> ®</a:t>
            </a:r>
            <a:r>
              <a:rPr lang="en-US" sz="4000" dirty="0" err="1">
                <a:latin typeface=".VnAvant" panose="020B7200000000000000" pitchFamily="34" charset="0"/>
              </a:rPr>
              <a:t>i</a:t>
            </a:r>
            <a:r>
              <a:rPr lang="en-US" sz="4000" dirty="0">
                <a:latin typeface=".VnAvant" panose="020B7200000000000000" pitchFamily="34" charset="0"/>
              </a:rPr>
              <a:t>, r« con </a:t>
            </a:r>
            <a:r>
              <a:rPr lang="en-US" sz="4000" dirty="0" err="1">
                <a:latin typeface=".VnAvant" panose="020B7200000000000000" pitchFamily="34" charset="0"/>
              </a:rPr>
              <a:t>liÒn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tãt</a:t>
            </a:r>
            <a:r>
              <a:rPr lang="en-US" sz="4000" dirty="0">
                <a:latin typeface=".VnAvant" panose="020B7200000000000000" pitchFamily="34" charset="0"/>
              </a:rPr>
              <a:t> ra </a:t>
            </a:r>
            <a:r>
              <a:rPr lang="en-US" sz="4000" dirty="0" err="1">
                <a:latin typeface=".VnAvant" panose="020B7200000000000000" pitchFamily="34" charset="0"/>
              </a:rPr>
              <a:t>ngâ</a:t>
            </a:r>
            <a:r>
              <a:rPr lang="en-US" sz="4000" dirty="0">
                <a:latin typeface=".VnAvant" panose="020B7200000000000000" pitchFamily="34" charset="0"/>
              </a:rPr>
              <a:t>. </a:t>
            </a:r>
            <a:r>
              <a:rPr lang="en-US" sz="4000" dirty="0" err="1">
                <a:latin typeface=".VnAvant" panose="020B7200000000000000" pitchFamily="34" charset="0"/>
              </a:rPr>
              <a:t>Nã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rñ</a:t>
            </a:r>
            <a:r>
              <a:rPr lang="en-US" sz="4000" dirty="0">
                <a:latin typeface=".VnAvant" panose="020B7200000000000000" pitchFamily="34" charset="0"/>
              </a:rPr>
              <a:t> c¸ </a:t>
            </a:r>
            <a:r>
              <a:rPr lang="en-US" sz="4000" dirty="0" err="1">
                <a:latin typeface=".VnAvant" panose="020B7200000000000000" pitchFamily="34" charset="0"/>
              </a:rPr>
              <a:t>cê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</a:p>
          <a:p>
            <a:r>
              <a:rPr lang="en-US" sz="4000" dirty="0" err="1">
                <a:latin typeface=".VnAvant" panose="020B7200000000000000" pitchFamily="34" charset="0"/>
              </a:rPr>
              <a:t>lªn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bê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xem</a:t>
            </a:r>
            <a:r>
              <a:rPr lang="en-US" sz="4000" dirty="0">
                <a:latin typeface=".VnAvant" panose="020B7200000000000000" pitchFamily="34" charset="0"/>
              </a:rPr>
              <a:t> ë ®ã </a:t>
            </a:r>
            <a:r>
              <a:rPr lang="en-US" sz="4000" dirty="0" err="1">
                <a:latin typeface=".VnAvant" panose="020B7200000000000000" pitchFamily="34" charset="0"/>
              </a:rPr>
              <a:t>cã</a:t>
            </a:r>
            <a:r>
              <a:rPr lang="en-US" sz="4000" dirty="0">
                <a:latin typeface=".VnAvant" panose="020B7200000000000000" pitchFamily="34" charset="0"/>
              </a:rPr>
              <a:t> g× l¹. C¸ </a:t>
            </a:r>
            <a:r>
              <a:rPr lang="en-US" sz="4000" dirty="0" err="1">
                <a:latin typeface=".VnAvant" panose="020B7200000000000000" pitchFamily="34" charset="0"/>
              </a:rPr>
              <a:t>cê</a:t>
            </a:r>
            <a:r>
              <a:rPr lang="en-US" sz="4000" dirty="0">
                <a:latin typeface=".VnAvant" panose="020B7200000000000000" pitchFamily="34" charset="0"/>
              </a:rPr>
              <a:t> can:</a:t>
            </a:r>
          </a:p>
          <a:p>
            <a:pPr marL="1200150" lvl="2" indent="-285750">
              <a:buFontTx/>
              <a:buChar char="-"/>
            </a:pPr>
            <a:r>
              <a:rPr lang="en-US" sz="4000" dirty="0">
                <a:latin typeface=".VnAvant" panose="020B7200000000000000" pitchFamily="34" charset="0"/>
              </a:rPr>
              <a:t>MÑ b¹n </a:t>
            </a:r>
            <a:r>
              <a:rPr lang="en-US" sz="4000" dirty="0" err="1">
                <a:latin typeface=".VnAvant" panose="020B7200000000000000" pitchFamily="34" charset="0"/>
              </a:rPr>
              <a:t>dÆn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chí</a:t>
            </a:r>
            <a:r>
              <a:rPr lang="en-US" sz="4000" dirty="0">
                <a:latin typeface=".VnAvant" panose="020B7200000000000000" pitchFamily="34" charset="0"/>
              </a:rPr>
              <a:t> ®</a:t>
            </a:r>
            <a:r>
              <a:rPr lang="en-US" sz="4000" dirty="0" err="1">
                <a:latin typeface=".VnAvant" panose="020B7200000000000000" pitchFamily="34" charset="0"/>
              </a:rPr>
              <a:t>i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xa</a:t>
            </a:r>
            <a:r>
              <a:rPr lang="en-US" sz="4000" dirty="0">
                <a:latin typeface=".VnAvant" panose="020B7200000000000000" pitchFamily="34" charset="0"/>
              </a:rPr>
              <a:t> mµ.</a:t>
            </a:r>
          </a:p>
          <a:p>
            <a:r>
              <a:rPr lang="en-US" sz="4000" dirty="0">
                <a:latin typeface=".VnAvant" panose="020B7200000000000000" pitchFamily="34" charset="0"/>
              </a:rPr>
              <a:t>	R« con ®¸p:</a:t>
            </a:r>
          </a:p>
          <a:p>
            <a:r>
              <a:rPr lang="en-US" sz="4000" dirty="0">
                <a:latin typeface=".VnAvant" panose="020B7200000000000000" pitchFamily="34" charset="0"/>
              </a:rPr>
              <a:t>	- </a:t>
            </a:r>
            <a:r>
              <a:rPr lang="en-US" sz="4000" dirty="0" err="1">
                <a:latin typeface=".VnAvant" panose="020B7200000000000000" pitchFamily="34" charset="0"/>
              </a:rPr>
              <a:t>Bê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hå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gÇn</a:t>
            </a:r>
            <a:r>
              <a:rPr lang="en-US" sz="4000" dirty="0">
                <a:latin typeface=".VnAvant" panose="020B7200000000000000" pitchFamily="34" charset="0"/>
              </a:rPr>
              <a:t> l¾m.</a:t>
            </a:r>
          </a:p>
        </p:txBody>
      </p:sp>
    </p:spTree>
    <p:extLst>
      <p:ext uri="{BB962C8B-B14F-4D97-AF65-F5344CB8AC3E}">
        <p14:creationId xmlns:p14="http://schemas.microsoft.com/office/powerpoint/2010/main" val="22795374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croll: Horizontal 2">
            <a:extLst>
              <a:ext uri="{FF2B5EF4-FFF2-40B4-BE49-F238E27FC236}">
                <a16:creationId xmlns:a16="http://schemas.microsoft.com/office/drawing/2014/main" id="{761A097C-7601-4E8F-A357-0540653133FC}"/>
              </a:ext>
            </a:extLst>
          </p:cNvPr>
          <p:cNvSpPr/>
          <p:nvPr/>
        </p:nvSpPr>
        <p:spPr>
          <a:xfrm>
            <a:off x="3768038" y="145774"/>
            <a:ext cx="4253947" cy="940904"/>
          </a:xfrm>
          <a:prstGeom prst="horizontalScroll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0099"/>
                </a:solidFill>
                <a:latin typeface=".VnAvant" panose="020B7200000000000000" pitchFamily="34" charset="0"/>
              </a:rPr>
              <a:t>LuyÖn</a:t>
            </a:r>
            <a:r>
              <a:rPr lang="en-US" sz="3600" b="1" dirty="0">
                <a:solidFill>
                  <a:srgbClr val="000099"/>
                </a:solidFill>
                <a:latin typeface=".VnAvant" panose="020B7200000000000000" pitchFamily="34" charset="0"/>
              </a:rPr>
              <a:t> ®</a:t>
            </a:r>
            <a:r>
              <a:rPr lang="en-US" sz="3600" b="1" dirty="0" err="1">
                <a:solidFill>
                  <a:srgbClr val="000099"/>
                </a:solidFill>
                <a:latin typeface=".VnAvant" panose="020B7200000000000000" pitchFamily="34" charset="0"/>
              </a:rPr>
              <a:t>äc</a:t>
            </a:r>
            <a:r>
              <a:rPr lang="en-US" sz="3600" b="1" dirty="0">
                <a:solidFill>
                  <a:srgbClr val="000099"/>
                </a:solidFill>
                <a:latin typeface=".VnAvant" panose="020B7200000000000000" pitchFamily="34" charset="0"/>
              </a:rPr>
              <a:t> ®o¹n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F1DA5EB-02A0-4C7F-BD07-EBB42435DDAB}"/>
              </a:ext>
            </a:extLst>
          </p:cNvPr>
          <p:cNvSpPr txBox="1"/>
          <p:nvPr/>
        </p:nvSpPr>
        <p:spPr>
          <a:xfrm>
            <a:off x="-63909" y="1776196"/>
            <a:ext cx="12505346" cy="5016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.VnAvant" panose="020B7200000000000000" pitchFamily="34" charset="0"/>
              </a:rPr>
              <a:t>	R« </a:t>
            </a:r>
            <a:r>
              <a:rPr lang="en-US" sz="4000" dirty="0" err="1">
                <a:latin typeface=".VnAvant" panose="020B7200000000000000" pitchFamily="34" charset="0"/>
              </a:rPr>
              <a:t>mÑ</a:t>
            </a:r>
            <a:r>
              <a:rPr lang="en-US" sz="4000" dirty="0">
                <a:latin typeface=".VnAvant" panose="020B7200000000000000" pitchFamily="34" charset="0"/>
              </a:rPr>
              <a:t> ®</a:t>
            </a:r>
            <a:r>
              <a:rPr lang="en-US" sz="4000" dirty="0" err="1">
                <a:latin typeface=".VnAvant" panose="020B7200000000000000" pitchFamily="34" charset="0"/>
              </a:rPr>
              <a:t>i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kiÕm</a:t>
            </a:r>
            <a:r>
              <a:rPr lang="en-US" sz="4000" dirty="0">
                <a:latin typeface=".VnAvant" panose="020B7200000000000000" pitchFamily="34" charset="0"/>
              </a:rPr>
              <a:t> ¨n, </a:t>
            </a:r>
            <a:r>
              <a:rPr lang="en-US" sz="4000" dirty="0" err="1">
                <a:latin typeface=".VnAvant" panose="020B7200000000000000" pitchFamily="34" charset="0"/>
              </a:rPr>
              <a:t>dÆn</a:t>
            </a:r>
            <a:r>
              <a:rPr lang="en-US" sz="4000" dirty="0">
                <a:latin typeface=".VnAvant" panose="020B7200000000000000" pitchFamily="34" charset="0"/>
              </a:rPr>
              <a:t> con:</a:t>
            </a:r>
          </a:p>
          <a:p>
            <a:pPr marL="1200150" lvl="2" indent="-285750">
              <a:buFontTx/>
              <a:buChar char="-"/>
            </a:pPr>
            <a:r>
              <a:rPr lang="en-US" sz="4000" dirty="0">
                <a:latin typeface=".VnAvant" panose="020B7200000000000000" pitchFamily="34" charset="0"/>
              </a:rPr>
              <a:t>Con ë </a:t>
            </a:r>
            <a:r>
              <a:rPr lang="en-US" sz="4000" dirty="0" err="1">
                <a:latin typeface=".VnAvant" panose="020B7200000000000000" pitchFamily="34" charset="0"/>
              </a:rPr>
              <a:t>nh</a:t>
            </a:r>
            <a:r>
              <a:rPr lang="en-US" sz="4000" dirty="0">
                <a:latin typeface=".VnAvant" panose="020B7200000000000000" pitchFamily="34" charset="0"/>
              </a:rPr>
              <a:t>µ, </a:t>
            </a:r>
            <a:r>
              <a:rPr lang="en-US" sz="4000" dirty="0" err="1">
                <a:latin typeface=".VnAvant" panose="020B7200000000000000" pitchFamily="34" charset="0"/>
              </a:rPr>
              <a:t>chí</a:t>
            </a:r>
            <a:r>
              <a:rPr lang="en-US" sz="4000" dirty="0">
                <a:latin typeface=".VnAvant" panose="020B7200000000000000" pitchFamily="34" charset="0"/>
              </a:rPr>
              <a:t> ®</a:t>
            </a:r>
            <a:r>
              <a:rPr lang="en-US" sz="4000" dirty="0" err="1">
                <a:latin typeface=".VnAvant" panose="020B7200000000000000" pitchFamily="34" charset="0"/>
              </a:rPr>
              <a:t>i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xa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nhÐ</a:t>
            </a:r>
            <a:r>
              <a:rPr lang="en-US" sz="4000" dirty="0">
                <a:latin typeface=".VnAvant" panose="020B7200000000000000" pitchFamily="34" charset="0"/>
              </a:rPr>
              <a:t>.</a:t>
            </a:r>
          </a:p>
          <a:p>
            <a:r>
              <a:rPr lang="en-US" sz="4000" dirty="0">
                <a:latin typeface=".VnAvant" panose="020B7200000000000000" pitchFamily="34" charset="0"/>
              </a:rPr>
              <a:t>	R« con “d¹” </a:t>
            </a:r>
            <a:r>
              <a:rPr lang="en-US" sz="4000" dirty="0" err="1">
                <a:latin typeface=".VnAvant" panose="020B7200000000000000" pitchFamily="34" charset="0"/>
              </a:rPr>
              <a:t>râ</a:t>
            </a:r>
            <a:r>
              <a:rPr lang="en-US" sz="4000" dirty="0">
                <a:latin typeface=".VnAvant" panose="020B7200000000000000" pitchFamily="34" charset="0"/>
              </a:rPr>
              <a:t> to.</a:t>
            </a:r>
          </a:p>
          <a:p>
            <a:r>
              <a:rPr lang="en-US" sz="4000" dirty="0">
                <a:latin typeface=".VnAvant" panose="020B7200000000000000" pitchFamily="34" charset="0"/>
              </a:rPr>
              <a:t>	MÑ </a:t>
            </a:r>
            <a:r>
              <a:rPr lang="en-US" sz="4000" dirty="0" err="1">
                <a:latin typeface=".VnAvant" panose="020B7200000000000000" pitchFamily="34" charset="0"/>
              </a:rPr>
              <a:t>võa</a:t>
            </a:r>
            <a:r>
              <a:rPr lang="en-US" sz="4000" dirty="0">
                <a:latin typeface=".VnAvant" panose="020B7200000000000000" pitchFamily="34" charset="0"/>
              </a:rPr>
              <a:t> ®</a:t>
            </a:r>
            <a:r>
              <a:rPr lang="en-US" sz="4000" dirty="0" err="1">
                <a:latin typeface=".VnAvant" panose="020B7200000000000000" pitchFamily="34" charset="0"/>
              </a:rPr>
              <a:t>i</a:t>
            </a:r>
            <a:r>
              <a:rPr lang="en-US" sz="4000" dirty="0">
                <a:latin typeface=".VnAvant" panose="020B7200000000000000" pitchFamily="34" charset="0"/>
              </a:rPr>
              <a:t>, r« con </a:t>
            </a:r>
            <a:r>
              <a:rPr lang="en-US" sz="4000" dirty="0" err="1">
                <a:latin typeface=".VnAvant" panose="020B7200000000000000" pitchFamily="34" charset="0"/>
              </a:rPr>
              <a:t>liÒn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tãt</a:t>
            </a:r>
            <a:r>
              <a:rPr lang="en-US" sz="4000" dirty="0">
                <a:latin typeface=".VnAvant" panose="020B7200000000000000" pitchFamily="34" charset="0"/>
              </a:rPr>
              <a:t> ra </a:t>
            </a:r>
            <a:r>
              <a:rPr lang="en-US" sz="4000" dirty="0" err="1">
                <a:latin typeface=".VnAvant" panose="020B7200000000000000" pitchFamily="34" charset="0"/>
              </a:rPr>
              <a:t>ngâ</a:t>
            </a:r>
            <a:r>
              <a:rPr lang="en-US" sz="4000" dirty="0">
                <a:latin typeface=".VnAvant" panose="020B7200000000000000" pitchFamily="34" charset="0"/>
              </a:rPr>
              <a:t>. </a:t>
            </a:r>
            <a:r>
              <a:rPr lang="en-US" sz="4000" dirty="0" err="1">
                <a:latin typeface=".VnAvant" panose="020B7200000000000000" pitchFamily="34" charset="0"/>
              </a:rPr>
              <a:t>Nã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rñ</a:t>
            </a:r>
            <a:r>
              <a:rPr lang="en-US" sz="4000" dirty="0">
                <a:latin typeface=".VnAvant" panose="020B7200000000000000" pitchFamily="34" charset="0"/>
              </a:rPr>
              <a:t> c¸ </a:t>
            </a:r>
            <a:r>
              <a:rPr lang="en-US" sz="4000" dirty="0" err="1">
                <a:latin typeface=".VnAvant" panose="020B7200000000000000" pitchFamily="34" charset="0"/>
              </a:rPr>
              <a:t>cê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</a:p>
          <a:p>
            <a:r>
              <a:rPr lang="en-US" sz="4000" dirty="0" err="1">
                <a:latin typeface=".VnAvant" panose="020B7200000000000000" pitchFamily="34" charset="0"/>
              </a:rPr>
              <a:t>lªn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bê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xem</a:t>
            </a:r>
            <a:r>
              <a:rPr lang="en-US" sz="4000" dirty="0">
                <a:latin typeface=".VnAvant" panose="020B7200000000000000" pitchFamily="34" charset="0"/>
              </a:rPr>
              <a:t> ë ®ã </a:t>
            </a:r>
            <a:r>
              <a:rPr lang="en-US" sz="4000" dirty="0" err="1">
                <a:latin typeface=".VnAvant" panose="020B7200000000000000" pitchFamily="34" charset="0"/>
              </a:rPr>
              <a:t>cã</a:t>
            </a:r>
            <a:r>
              <a:rPr lang="en-US" sz="4000" dirty="0">
                <a:latin typeface=".VnAvant" panose="020B7200000000000000" pitchFamily="34" charset="0"/>
              </a:rPr>
              <a:t> g× l¹. C¸ </a:t>
            </a:r>
            <a:r>
              <a:rPr lang="en-US" sz="4000" dirty="0" err="1">
                <a:latin typeface=".VnAvant" panose="020B7200000000000000" pitchFamily="34" charset="0"/>
              </a:rPr>
              <a:t>cê</a:t>
            </a:r>
            <a:r>
              <a:rPr lang="en-US" sz="4000" dirty="0">
                <a:latin typeface=".VnAvant" panose="020B7200000000000000" pitchFamily="34" charset="0"/>
              </a:rPr>
              <a:t> can:</a:t>
            </a:r>
          </a:p>
          <a:p>
            <a:pPr marL="1200150" lvl="2" indent="-285750">
              <a:buFontTx/>
              <a:buChar char="-"/>
            </a:pPr>
            <a:r>
              <a:rPr lang="en-US" sz="4000" dirty="0">
                <a:latin typeface=".VnAvant" panose="020B7200000000000000" pitchFamily="34" charset="0"/>
              </a:rPr>
              <a:t>MÑ b¹n </a:t>
            </a:r>
            <a:r>
              <a:rPr lang="en-US" sz="4000" dirty="0" err="1">
                <a:latin typeface=".VnAvant" panose="020B7200000000000000" pitchFamily="34" charset="0"/>
              </a:rPr>
              <a:t>dÆn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chí</a:t>
            </a:r>
            <a:r>
              <a:rPr lang="en-US" sz="4000" dirty="0">
                <a:latin typeface=".VnAvant" panose="020B7200000000000000" pitchFamily="34" charset="0"/>
              </a:rPr>
              <a:t> ®</a:t>
            </a:r>
            <a:r>
              <a:rPr lang="en-US" sz="4000" dirty="0" err="1">
                <a:latin typeface=".VnAvant" panose="020B7200000000000000" pitchFamily="34" charset="0"/>
              </a:rPr>
              <a:t>i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xa</a:t>
            </a:r>
            <a:r>
              <a:rPr lang="en-US" sz="4000" dirty="0">
                <a:latin typeface=".VnAvant" panose="020B7200000000000000" pitchFamily="34" charset="0"/>
              </a:rPr>
              <a:t> mµ.</a:t>
            </a:r>
          </a:p>
          <a:p>
            <a:r>
              <a:rPr lang="en-US" sz="4000" dirty="0">
                <a:latin typeface=".VnAvant" panose="020B7200000000000000" pitchFamily="34" charset="0"/>
              </a:rPr>
              <a:t>	R« con ®¸p:</a:t>
            </a:r>
          </a:p>
          <a:p>
            <a:r>
              <a:rPr lang="en-US" sz="4000" dirty="0">
                <a:latin typeface=".VnAvant" panose="020B7200000000000000" pitchFamily="34" charset="0"/>
              </a:rPr>
              <a:t>	- </a:t>
            </a:r>
            <a:r>
              <a:rPr lang="en-US" sz="4000" dirty="0" err="1">
                <a:latin typeface=".VnAvant" panose="020B7200000000000000" pitchFamily="34" charset="0"/>
              </a:rPr>
              <a:t>Bê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hå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gÇn</a:t>
            </a:r>
            <a:r>
              <a:rPr lang="en-US" sz="4000" dirty="0">
                <a:latin typeface=".VnAvant" panose="020B7200000000000000" pitchFamily="34" charset="0"/>
              </a:rPr>
              <a:t> l¾m.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E2A430-7C09-4C11-96C1-ED262D3E5803}"/>
              </a:ext>
            </a:extLst>
          </p:cNvPr>
          <p:cNvSpPr txBox="1"/>
          <p:nvPr/>
        </p:nvSpPr>
        <p:spPr>
          <a:xfrm>
            <a:off x="3667908" y="1068310"/>
            <a:ext cx="43540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3399"/>
                </a:solidFill>
                <a:latin typeface=".VnAvant" panose="020B7200000000000000" pitchFamily="34" charset="0"/>
              </a:rPr>
              <a:t>MÑ con c¸ r« (1)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E778245-3D47-4B60-A59B-BCFD6DBAE637}"/>
              </a:ext>
            </a:extLst>
          </p:cNvPr>
          <p:cNvSpPr/>
          <p:nvPr/>
        </p:nvSpPr>
        <p:spPr>
          <a:xfrm>
            <a:off x="447508" y="1776196"/>
            <a:ext cx="503582" cy="575778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.VnAvant" panose="020B7200000000000000" pitchFamily="34" charset="0"/>
              </a:rPr>
              <a:t>1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BBBFEB5-3A82-4FEF-95DB-5B7226C8AE2D}"/>
              </a:ext>
            </a:extLst>
          </p:cNvPr>
          <p:cNvGrpSpPr/>
          <p:nvPr/>
        </p:nvGrpSpPr>
        <p:grpSpPr>
          <a:xfrm>
            <a:off x="5454384" y="3068865"/>
            <a:ext cx="172279" cy="463826"/>
            <a:chOff x="1789043" y="462510"/>
            <a:chExt cx="172279" cy="463826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3BFFDA2C-7986-42B9-87E1-6C9A00428B6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89043" y="462510"/>
              <a:ext cx="119270" cy="463826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6C0621FA-A138-4BED-85B9-B49C94065040}"/>
                </a:ext>
              </a:extLst>
            </p:cNvPr>
            <p:cNvCxnSpPr/>
            <p:nvPr/>
          </p:nvCxnSpPr>
          <p:spPr>
            <a:xfrm flipH="1">
              <a:off x="1842052" y="462510"/>
              <a:ext cx="119270" cy="463826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Oval 10">
            <a:extLst>
              <a:ext uri="{FF2B5EF4-FFF2-40B4-BE49-F238E27FC236}">
                <a16:creationId xmlns:a16="http://schemas.microsoft.com/office/drawing/2014/main" id="{7622C8D2-4278-4B94-824E-0B1E9403B69E}"/>
              </a:ext>
            </a:extLst>
          </p:cNvPr>
          <p:cNvSpPr/>
          <p:nvPr/>
        </p:nvSpPr>
        <p:spPr>
          <a:xfrm>
            <a:off x="407750" y="3616033"/>
            <a:ext cx="503582" cy="575778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.VnAvant" panose="020B7200000000000000" pitchFamily="34" charset="0"/>
              </a:rPr>
              <a:t>2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84940B3-54AE-4240-BDA5-EE8AE86A4822}"/>
              </a:ext>
            </a:extLst>
          </p:cNvPr>
          <p:cNvGrpSpPr/>
          <p:nvPr/>
        </p:nvGrpSpPr>
        <p:grpSpPr>
          <a:xfrm>
            <a:off x="5010436" y="6128505"/>
            <a:ext cx="172279" cy="463826"/>
            <a:chOff x="1789043" y="462510"/>
            <a:chExt cx="172279" cy="463826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171445CE-032B-4B31-A93C-DEB0D2ECA2C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89043" y="462510"/>
              <a:ext cx="119270" cy="463826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34A6466-C2D5-4C7A-A6BA-8EF728BD06B1}"/>
                </a:ext>
              </a:extLst>
            </p:cNvPr>
            <p:cNvCxnSpPr/>
            <p:nvPr/>
          </p:nvCxnSpPr>
          <p:spPr>
            <a:xfrm flipH="1">
              <a:off x="1842052" y="462510"/>
              <a:ext cx="119270" cy="463826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15194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croll: Horizontal 4">
            <a:extLst>
              <a:ext uri="{FF2B5EF4-FFF2-40B4-BE49-F238E27FC236}">
                <a16:creationId xmlns:a16="http://schemas.microsoft.com/office/drawing/2014/main" id="{0485FB37-F8D7-4CD6-8240-C497A5143A44}"/>
              </a:ext>
            </a:extLst>
          </p:cNvPr>
          <p:cNvSpPr/>
          <p:nvPr/>
        </p:nvSpPr>
        <p:spPr>
          <a:xfrm>
            <a:off x="3637722" y="556591"/>
            <a:ext cx="4253948" cy="861392"/>
          </a:xfrm>
          <a:prstGeom prst="horizontalScroll">
            <a:avLst/>
          </a:prstGeom>
          <a:solidFill>
            <a:srgbClr val="FFFF66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.VnAvant" panose="020B7200000000000000" pitchFamily="34" charset="0"/>
              </a:rPr>
              <a:t>¤n </a:t>
            </a:r>
            <a:r>
              <a:rPr lang="en-US" sz="3600" dirty="0" err="1">
                <a:latin typeface=".VnAvant" panose="020B7200000000000000" pitchFamily="34" charset="0"/>
              </a:rPr>
              <a:t>bµi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cò</a:t>
            </a:r>
            <a:r>
              <a:rPr lang="en-US" sz="3600" dirty="0">
                <a:latin typeface=".VnAvant" panose="020B7200000000000000" pitchFamily="34" charset="0"/>
              </a:rPr>
              <a:t>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09087A-653E-45B9-AAFC-C7B02EA27761}"/>
              </a:ext>
            </a:extLst>
          </p:cNvPr>
          <p:cNvSpPr txBox="1"/>
          <p:nvPr/>
        </p:nvSpPr>
        <p:spPr>
          <a:xfrm>
            <a:off x="357089" y="2186609"/>
            <a:ext cx="11079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.VnAvant" panose="020B7200000000000000" pitchFamily="34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7286800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D038D94B-EF14-45DA-9874-C422427687F7}"/>
              </a:ext>
            </a:extLst>
          </p:cNvPr>
          <p:cNvSpPr/>
          <p:nvPr/>
        </p:nvSpPr>
        <p:spPr>
          <a:xfrm>
            <a:off x="145774" y="136338"/>
            <a:ext cx="503582" cy="50358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CB9D38-1CC7-4AD8-8DF7-141B5038444A}"/>
              </a:ext>
            </a:extLst>
          </p:cNvPr>
          <p:cNvSpPr txBox="1"/>
          <p:nvPr/>
        </p:nvSpPr>
        <p:spPr>
          <a:xfrm>
            <a:off x="622852" y="95326"/>
            <a:ext cx="119667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dirty="0">
                <a:latin typeface=".VnAvant" panose="020B7200000000000000" pitchFamily="34" charset="0"/>
              </a:rPr>
              <a:t> a) ý </a:t>
            </a:r>
            <a:r>
              <a:rPr lang="en-US" sz="3200" dirty="0" err="1">
                <a:latin typeface=".VnAvant" panose="020B7200000000000000" pitchFamily="34" charset="0"/>
              </a:rPr>
              <a:t>nµo</a:t>
            </a:r>
            <a:r>
              <a:rPr lang="en-US" sz="3200" dirty="0">
                <a:latin typeface=".VnAvant" panose="020B7200000000000000" pitchFamily="34" charset="0"/>
              </a:rPr>
              <a:t> ®</a:t>
            </a:r>
            <a:r>
              <a:rPr lang="en-US" sz="3200" dirty="0" err="1">
                <a:latin typeface=".VnAvant" panose="020B7200000000000000" pitchFamily="34" charset="0"/>
              </a:rPr>
              <a:t>óng</a:t>
            </a:r>
            <a:r>
              <a:rPr lang="en-US" sz="3200" dirty="0">
                <a:latin typeface=".VnAvant" panose="020B7200000000000000" pitchFamily="34" charset="0"/>
              </a:rPr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A9E71B-F634-432E-9FEB-54183EA070B2}"/>
              </a:ext>
            </a:extLst>
          </p:cNvPr>
          <p:cNvSpPr txBox="1"/>
          <p:nvPr/>
        </p:nvSpPr>
        <p:spPr>
          <a:xfrm>
            <a:off x="1178761" y="1067438"/>
            <a:ext cx="36182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.VnAvant" panose="020B7200000000000000" pitchFamily="34" charset="0"/>
              </a:rPr>
              <a:t>R« </a:t>
            </a:r>
            <a:r>
              <a:rPr lang="en-US" sz="4000" b="1" dirty="0" err="1">
                <a:latin typeface=".VnAvant" panose="020B7200000000000000" pitchFamily="34" charset="0"/>
              </a:rPr>
              <a:t>mÑ</a:t>
            </a:r>
            <a:r>
              <a:rPr lang="en-US" sz="4000" b="1" dirty="0"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latin typeface=".VnAvant" panose="020B7200000000000000" pitchFamily="34" charset="0"/>
              </a:rPr>
              <a:t>võa</a:t>
            </a:r>
            <a:r>
              <a:rPr lang="en-US" sz="4000" b="1" dirty="0">
                <a:latin typeface=".VnAvant" panose="020B7200000000000000" pitchFamily="34" charset="0"/>
              </a:rPr>
              <a:t> ®</a:t>
            </a:r>
            <a:r>
              <a:rPr lang="en-US" sz="4000" b="1" dirty="0" err="1">
                <a:latin typeface=".VnAvant" panose="020B7200000000000000" pitchFamily="34" charset="0"/>
              </a:rPr>
              <a:t>i</a:t>
            </a:r>
            <a:r>
              <a:rPr lang="en-US" sz="4000" b="1" dirty="0">
                <a:latin typeface=".VnAvant" panose="020B7200000000000000" pitchFamily="34" charset="0"/>
              </a:rPr>
              <a:t>: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9F51EA3-5B29-448B-8431-5315B76B4123}"/>
              </a:ext>
            </a:extLst>
          </p:cNvPr>
          <p:cNvSpPr/>
          <p:nvPr/>
        </p:nvSpPr>
        <p:spPr>
          <a:xfrm>
            <a:off x="2279374" y="2549259"/>
            <a:ext cx="7845287" cy="87974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tx1"/>
                </a:solidFill>
                <a:latin typeface=".VnAvant" panose="020B7200000000000000" pitchFamily="34" charset="0"/>
              </a:rPr>
              <a:t>R« con ®· </a:t>
            </a:r>
            <a:r>
              <a:rPr lang="en-US" sz="4000" dirty="0" err="1">
                <a:solidFill>
                  <a:schemeClr val="tx1"/>
                </a:solidFill>
                <a:latin typeface=".VnAvant" panose="020B7200000000000000" pitchFamily="34" charset="0"/>
              </a:rPr>
              <a:t>rñ</a:t>
            </a:r>
            <a:r>
              <a:rPr lang="en-US" sz="4000" dirty="0">
                <a:solidFill>
                  <a:schemeClr val="tx1"/>
                </a:solidFill>
                <a:latin typeface=".VnAvant" panose="020B7200000000000000" pitchFamily="34" charset="0"/>
              </a:rPr>
              <a:t> c¸ </a:t>
            </a:r>
            <a:r>
              <a:rPr lang="en-US" sz="4000" dirty="0" err="1">
                <a:solidFill>
                  <a:schemeClr val="tx1"/>
                </a:solidFill>
                <a:latin typeface=".VnAvant" panose="020B7200000000000000" pitchFamily="34" charset="0"/>
              </a:rPr>
              <a:t>cê</a:t>
            </a:r>
            <a:r>
              <a:rPr lang="en-US" sz="4000" dirty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.VnAvant" panose="020B7200000000000000" pitchFamily="34" charset="0"/>
              </a:rPr>
              <a:t>lªn</a:t>
            </a:r>
            <a:r>
              <a:rPr lang="en-US" sz="4000" dirty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.VnAvant" panose="020B7200000000000000" pitchFamily="34" charset="0"/>
              </a:rPr>
              <a:t>bê</a:t>
            </a:r>
            <a:r>
              <a:rPr lang="en-US" sz="4000" dirty="0">
                <a:solidFill>
                  <a:schemeClr val="tx1"/>
                </a:solidFill>
                <a:latin typeface=".VnAvant" panose="020B7200000000000000" pitchFamily="34" charset="0"/>
              </a:rPr>
              <a:t>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8763ACE-8298-436E-AE91-F83663EC79A5}"/>
              </a:ext>
            </a:extLst>
          </p:cNvPr>
          <p:cNvSpPr/>
          <p:nvPr/>
        </p:nvSpPr>
        <p:spPr>
          <a:xfrm>
            <a:off x="2279374" y="3389244"/>
            <a:ext cx="7845287" cy="87974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tx1"/>
                </a:solidFill>
                <a:latin typeface=".VnAvant" panose="020B7200000000000000" pitchFamily="34" charset="0"/>
              </a:rPr>
              <a:t>C¸ </a:t>
            </a:r>
            <a:r>
              <a:rPr lang="en-US" sz="4000" dirty="0" err="1">
                <a:solidFill>
                  <a:schemeClr val="tx1"/>
                </a:solidFill>
                <a:latin typeface=".VnAvant" panose="020B7200000000000000" pitchFamily="34" charset="0"/>
              </a:rPr>
              <a:t>cê</a:t>
            </a:r>
            <a:r>
              <a:rPr lang="en-US" sz="4000" dirty="0">
                <a:solidFill>
                  <a:schemeClr val="tx1"/>
                </a:solidFill>
                <a:latin typeface=".VnAvant" panose="020B7200000000000000" pitchFamily="34" charset="0"/>
              </a:rPr>
              <a:t> ®· </a:t>
            </a:r>
            <a:r>
              <a:rPr lang="en-US" sz="4000" dirty="0" err="1">
                <a:solidFill>
                  <a:schemeClr val="tx1"/>
                </a:solidFill>
                <a:latin typeface=".VnAvant" panose="020B7200000000000000" pitchFamily="34" charset="0"/>
              </a:rPr>
              <a:t>rñ</a:t>
            </a:r>
            <a:r>
              <a:rPr lang="en-US" sz="4000" dirty="0">
                <a:solidFill>
                  <a:schemeClr val="tx1"/>
                </a:solidFill>
                <a:latin typeface=".VnAvant" panose="020B7200000000000000" pitchFamily="34" charset="0"/>
              </a:rPr>
              <a:t> c¸ r« con ®</a:t>
            </a:r>
            <a:r>
              <a:rPr lang="en-US" sz="4000" dirty="0" err="1">
                <a:solidFill>
                  <a:schemeClr val="tx1"/>
                </a:solidFill>
                <a:latin typeface=".VnAvant" panose="020B7200000000000000" pitchFamily="34" charset="0"/>
              </a:rPr>
              <a:t>i</a:t>
            </a:r>
            <a:r>
              <a:rPr lang="en-US" sz="4000" dirty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.VnAvant" panose="020B7200000000000000" pitchFamily="34" charset="0"/>
              </a:rPr>
              <a:t>xa</a:t>
            </a:r>
            <a:r>
              <a:rPr lang="en-US" sz="4000" dirty="0">
                <a:solidFill>
                  <a:schemeClr val="tx1"/>
                </a:solidFill>
                <a:latin typeface=".VnAvant" panose="020B7200000000000000" pitchFamily="34" charset="0"/>
              </a:rPr>
              <a:t>.</a:t>
            </a:r>
          </a:p>
        </p:txBody>
      </p:sp>
      <p:pic>
        <p:nvPicPr>
          <p:cNvPr id="9" name="Tieng vo tay">
            <a:hlinkClick r:id="" action="ppaction://media"/>
            <a:extLst>
              <a:ext uri="{FF2B5EF4-FFF2-40B4-BE49-F238E27FC236}">
                <a16:creationId xmlns:a16="http://schemas.microsoft.com/office/drawing/2014/main" id="{81E5964A-00E9-4BAE-A57C-7C4E434D09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5774" y="61530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162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90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5" grpId="0" animBg="1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loud 5">
            <a:extLst>
              <a:ext uri="{FF2B5EF4-FFF2-40B4-BE49-F238E27FC236}">
                <a16:creationId xmlns:a16="http://schemas.microsoft.com/office/drawing/2014/main" id="{B4773EDC-DF83-4246-9081-40893072783E}"/>
              </a:ext>
            </a:extLst>
          </p:cNvPr>
          <p:cNvSpPr/>
          <p:nvPr/>
        </p:nvSpPr>
        <p:spPr>
          <a:xfrm>
            <a:off x="2113721" y="526772"/>
            <a:ext cx="7673009" cy="2902228"/>
          </a:xfrm>
          <a:prstGeom prst="cloud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.VnAvant" panose="020B7200000000000000" pitchFamily="34" charset="0"/>
              </a:rPr>
              <a:t>b) LÏ ra </a:t>
            </a:r>
            <a:r>
              <a:rPr lang="en-US" sz="3600" b="1" dirty="0" err="1">
                <a:latin typeface=".VnAvant" panose="020B7200000000000000" pitchFamily="34" charset="0"/>
              </a:rPr>
              <a:t>tr­</a:t>
            </a:r>
            <a:r>
              <a:rPr lang="en-US" sz="4000" b="1" dirty="0" err="1">
                <a:latin typeface=".VnAvant" panose="020B7200000000000000" pitchFamily="34" charset="0"/>
              </a:rPr>
              <a:t>ư</a:t>
            </a:r>
            <a:r>
              <a:rPr lang="en-US" sz="3600" b="1" dirty="0" err="1">
                <a:latin typeface=".VnAvant" panose="020B7200000000000000" pitchFamily="34" charset="0"/>
              </a:rPr>
              <a:t>íc</a:t>
            </a:r>
            <a:r>
              <a:rPr lang="en-US" sz="3600" b="1" dirty="0">
                <a:latin typeface=".VnAvant" panose="020B7200000000000000" pitchFamily="34" charset="0"/>
              </a:rPr>
              <a:t> </a:t>
            </a:r>
            <a:r>
              <a:rPr lang="en-US" sz="3600" b="1" dirty="0" err="1">
                <a:latin typeface=".VnAvant" panose="020B7200000000000000" pitchFamily="34" charset="0"/>
              </a:rPr>
              <a:t>khi</a:t>
            </a:r>
            <a:r>
              <a:rPr lang="en-US" sz="3600" b="1" dirty="0">
                <a:latin typeface=".VnAvant" panose="020B7200000000000000" pitchFamily="34" charset="0"/>
              </a:rPr>
              <a:t> ®</a:t>
            </a:r>
            <a:r>
              <a:rPr lang="en-US" sz="3600" b="1" dirty="0" err="1">
                <a:latin typeface=".VnAvant" panose="020B7200000000000000" pitchFamily="34" charset="0"/>
              </a:rPr>
              <a:t>i</a:t>
            </a:r>
            <a:r>
              <a:rPr lang="en-US" sz="3600" b="1" dirty="0">
                <a:latin typeface=".VnAvant" panose="020B7200000000000000" pitchFamily="34" charset="0"/>
              </a:rPr>
              <a:t> </a:t>
            </a:r>
            <a:r>
              <a:rPr lang="en-US" sz="3600" b="1" dirty="0" err="1">
                <a:latin typeface=".VnAvant" panose="020B7200000000000000" pitchFamily="34" charset="0"/>
              </a:rPr>
              <a:t>ch¬i</a:t>
            </a:r>
            <a:r>
              <a:rPr lang="en-US" sz="3600" b="1" dirty="0">
                <a:latin typeface=".VnAvant" panose="020B7200000000000000" pitchFamily="34" charset="0"/>
              </a:rPr>
              <a:t>, r« con </a:t>
            </a:r>
            <a:r>
              <a:rPr lang="en-US" sz="3600" b="1" dirty="0" err="1">
                <a:latin typeface=".VnAvant" panose="020B7200000000000000" pitchFamily="34" charset="0"/>
              </a:rPr>
              <a:t>ph¶i</a:t>
            </a:r>
            <a:r>
              <a:rPr lang="en-US" sz="3600" b="1" dirty="0">
                <a:latin typeface=".VnAvant" panose="020B7200000000000000" pitchFamily="34" charset="0"/>
              </a:rPr>
              <a:t> </a:t>
            </a:r>
            <a:r>
              <a:rPr lang="en-US" sz="3600" b="1" dirty="0" err="1">
                <a:latin typeface=".VnAvant" panose="020B7200000000000000" pitchFamily="34" charset="0"/>
              </a:rPr>
              <a:t>xin</a:t>
            </a:r>
            <a:r>
              <a:rPr lang="en-US" sz="3600" b="1" dirty="0">
                <a:latin typeface=".VnAvant" panose="020B7200000000000000" pitchFamily="34" charset="0"/>
              </a:rPr>
              <a:t> </a:t>
            </a:r>
            <a:r>
              <a:rPr lang="en-US" sz="3600" b="1" dirty="0" err="1">
                <a:latin typeface=".VnAvant" panose="020B7200000000000000" pitchFamily="34" charset="0"/>
              </a:rPr>
              <a:t>phÐp</a:t>
            </a:r>
            <a:r>
              <a:rPr lang="en-US" sz="3600" b="1" dirty="0">
                <a:latin typeface=".VnAvant" panose="020B7200000000000000" pitchFamily="34" charset="0"/>
              </a:rPr>
              <a:t> </a:t>
            </a:r>
            <a:r>
              <a:rPr lang="en-US" sz="3600" b="1" dirty="0" err="1">
                <a:latin typeface=".VnAvant" panose="020B7200000000000000" pitchFamily="34" charset="0"/>
              </a:rPr>
              <a:t>mÑ</a:t>
            </a:r>
            <a:r>
              <a:rPr lang="en-US" sz="3600" b="1" dirty="0">
                <a:latin typeface=".VnAvant" panose="020B7200000000000000" pitchFamily="34" charset="0"/>
              </a:rPr>
              <a:t> </a:t>
            </a:r>
            <a:r>
              <a:rPr lang="en-US" sz="3600" b="1" dirty="0" err="1">
                <a:latin typeface=".VnAvant" panose="020B7200000000000000" pitchFamily="34" charset="0"/>
              </a:rPr>
              <a:t>thÕ</a:t>
            </a:r>
            <a:r>
              <a:rPr lang="en-US" sz="3600" b="1" dirty="0">
                <a:latin typeface=".VnAvant" panose="020B7200000000000000" pitchFamily="34" charset="0"/>
              </a:rPr>
              <a:t> </a:t>
            </a:r>
            <a:r>
              <a:rPr lang="en-US" sz="3600" b="1" dirty="0" err="1">
                <a:latin typeface=".VnAvant" panose="020B7200000000000000" pitchFamily="34" charset="0"/>
              </a:rPr>
              <a:t>nµo</a:t>
            </a:r>
            <a:r>
              <a:rPr lang="en-US" sz="3600" b="1" dirty="0">
                <a:latin typeface=".VnAvant" panose="020B7200000000000000" pitchFamily="34" charset="0"/>
              </a:rPr>
              <a:t>?</a:t>
            </a:r>
            <a:endParaRPr lang="en-US" sz="36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418364-CC45-40F8-A4E0-B3CC9CC383F3}"/>
              </a:ext>
            </a:extLst>
          </p:cNvPr>
          <p:cNvSpPr txBox="1"/>
          <p:nvPr/>
        </p:nvSpPr>
        <p:spPr>
          <a:xfrm>
            <a:off x="446477" y="4240696"/>
            <a:ext cx="117455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.VnAvant" panose="020B7200000000000000" pitchFamily="34" charset="0"/>
              </a:rPr>
              <a:t>VÝ </a:t>
            </a:r>
            <a:r>
              <a:rPr lang="en-US" sz="3600" dirty="0" err="1">
                <a:latin typeface=".VnAvant" panose="020B7200000000000000" pitchFamily="34" charset="0"/>
              </a:rPr>
              <a:t>dô</a:t>
            </a:r>
            <a:r>
              <a:rPr lang="en-US" sz="3600" dirty="0">
                <a:latin typeface=".VnAvant" panose="020B7200000000000000" pitchFamily="34" charset="0"/>
              </a:rPr>
              <a:t> : “MÑ ¬</a:t>
            </a:r>
            <a:r>
              <a:rPr lang="en-US" sz="3600" dirty="0" err="1">
                <a:latin typeface=".VnAvant" panose="020B7200000000000000" pitchFamily="34" charset="0"/>
              </a:rPr>
              <a:t>i</a:t>
            </a:r>
            <a:r>
              <a:rPr lang="en-US" sz="3600" dirty="0">
                <a:latin typeface=".VnAvant" panose="020B7200000000000000" pitchFamily="34" charset="0"/>
              </a:rPr>
              <a:t>, con </a:t>
            </a:r>
            <a:r>
              <a:rPr lang="en-US" sz="3600" dirty="0" err="1">
                <a:latin typeface=".VnAvant" panose="020B7200000000000000" pitchFamily="34" charset="0"/>
              </a:rPr>
              <a:t>xin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phÐp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mÑ</a:t>
            </a:r>
            <a:r>
              <a:rPr lang="en-US" sz="3600" dirty="0">
                <a:latin typeface=".VnAvant" panose="020B7200000000000000" pitchFamily="34" charset="0"/>
              </a:rPr>
              <a:t> ra </a:t>
            </a:r>
            <a:r>
              <a:rPr lang="en-US" sz="3600" dirty="0" err="1">
                <a:latin typeface=".VnAvant" panose="020B7200000000000000" pitchFamily="34" charset="0"/>
              </a:rPr>
              <a:t>bê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hå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ch¬i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nhÐ</a:t>
            </a:r>
            <a:r>
              <a:rPr lang="en-US" sz="3600" dirty="0">
                <a:latin typeface=".VnAvant" panose="020B7200000000000000" pitchFamily="34" charset="0"/>
              </a:rPr>
              <a:t>”.</a:t>
            </a:r>
          </a:p>
        </p:txBody>
      </p:sp>
    </p:spTree>
    <p:extLst>
      <p:ext uri="{BB962C8B-B14F-4D97-AF65-F5344CB8AC3E}">
        <p14:creationId xmlns:p14="http://schemas.microsoft.com/office/powerpoint/2010/main" val="2070996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55A3B8-98A1-4C38-9B08-B4ADCF1E6D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9748" y="0"/>
            <a:ext cx="9853173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0284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CB3530A-C9DC-460B-B4BB-CC31A6EEC3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3" name="Picture 3" descr="Mobile_SCRS (6)">
            <a:extLst>
              <a:ext uri="{FF2B5EF4-FFF2-40B4-BE49-F238E27FC236}">
                <a16:creationId xmlns:a16="http://schemas.microsoft.com/office/drawing/2014/main" id="{227000A6-2B8E-4EE8-A3C2-0234F6B1694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412" y="5734052"/>
            <a:ext cx="1078230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Mobile_SCRS (6)">
            <a:extLst>
              <a:ext uri="{FF2B5EF4-FFF2-40B4-BE49-F238E27FC236}">
                <a16:creationId xmlns:a16="http://schemas.microsoft.com/office/drawing/2014/main" id="{FE9CCD4F-9F61-40E0-B1FF-5057609B318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6400" y="5618163"/>
            <a:ext cx="1190624" cy="1239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Mobile_SCRS (6)">
            <a:extLst>
              <a:ext uri="{FF2B5EF4-FFF2-40B4-BE49-F238E27FC236}">
                <a16:creationId xmlns:a16="http://schemas.microsoft.com/office/drawing/2014/main" id="{82585A10-A548-4D16-9F83-3831F593722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3194" y="5694363"/>
            <a:ext cx="1116330" cy="1163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Mobile_SCRS (141)">
            <a:extLst>
              <a:ext uri="{FF2B5EF4-FFF2-40B4-BE49-F238E27FC236}">
                <a16:creationId xmlns:a16="http://schemas.microsoft.com/office/drawing/2014/main" id="{5ECDA928-E050-4564-8451-9EC7BD248EC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30" y="49213"/>
            <a:ext cx="1280160" cy="133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Mobile_SCRS (141)">
            <a:extLst>
              <a:ext uri="{FF2B5EF4-FFF2-40B4-BE49-F238E27FC236}">
                <a16:creationId xmlns:a16="http://schemas.microsoft.com/office/drawing/2014/main" id="{123ECBB4-2BC5-46C7-A67A-C398124EE30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8896" y="49213"/>
            <a:ext cx="1280160" cy="133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WordArt 8">
            <a:extLst>
              <a:ext uri="{FF2B5EF4-FFF2-40B4-BE49-F238E27FC236}">
                <a16:creationId xmlns:a16="http://schemas.microsoft.com/office/drawing/2014/main" id="{47A09772-57C4-4B61-909E-0EDFB59DBAF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032640" y="3082133"/>
            <a:ext cx="8018144" cy="9525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96731"/>
              </a:avLst>
            </a:prstTxWarp>
            <a:scene3d>
              <a:camera prst="legacyObliqueTopRight">
                <a:rot lat="21299999" lon="21299999" rev="0"/>
              </a:camera>
              <a:lightRig rig="legacyFlat3" dir="b"/>
            </a:scene3d>
            <a:sp3d extrusionH="430200" prstMaterial="legacyMatte">
              <a:extrusionClr>
                <a:srgbClr val="FDE9E3"/>
              </a:extrusionClr>
            </a:sp3d>
          </a:bodyPr>
          <a:lstStyle/>
          <a:p>
            <a:pPr algn="ctr"/>
            <a:r>
              <a:rPr lang="en-US" sz="432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.VnAvant" panose="020B7200000000000000" pitchFamily="34" charset="0"/>
              </a:rPr>
              <a:t>Xin </a:t>
            </a:r>
            <a:r>
              <a:rPr lang="en-US" sz="432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.VnAvant" panose="020B7200000000000000" pitchFamily="34" charset="0"/>
              </a:rPr>
              <a:t>ch©n</a:t>
            </a:r>
            <a:r>
              <a:rPr lang="en-US" sz="432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432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.VnAvant" panose="020B7200000000000000" pitchFamily="34" charset="0"/>
              </a:rPr>
              <a:t>thµnh</a:t>
            </a:r>
            <a:r>
              <a:rPr lang="en-US" sz="432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432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.VnAvant" panose="020B7200000000000000" pitchFamily="34" charset="0"/>
              </a:rPr>
              <a:t>c¶m</a:t>
            </a:r>
            <a:r>
              <a:rPr lang="en-US" sz="432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.VnAvant" panose="020B7200000000000000" pitchFamily="34" charset="0"/>
              </a:rPr>
              <a:t> ¬n</a:t>
            </a:r>
          </a:p>
        </p:txBody>
      </p:sp>
    </p:spTree>
    <p:extLst>
      <p:ext uri="{BB962C8B-B14F-4D97-AF65-F5344CB8AC3E}">
        <p14:creationId xmlns:p14="http://schemas.microsoft.com/office/powerpoint/2010/main" val="2969633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800"/>
                            </p:stCondLst>
                            <p:childTnLst>
                              <p:par>
                                <p:cTn id="12" presetID="27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" dur="250" autoRev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5" dur="250" autoRev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300"/>
                            </p:stCondLst>
                            <p:childTnLst>
                              <p:par>
                                <p:cTn id="18" presetID="22" presetClass="emph" presetSubtype="0" repeatCount="indefinite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8" grpId="2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9DC1608-C087-4038-9122-73AA2D1D4A6E}"/>
              </a:ext>
            </a:extLst>
          </p:cNvPr>
          <p:cNvSpPr txBox="1"/>
          <p:nvPr/>
        </p:nvSpPr>
        <p:spPr>
          <a:xfrm>
            <a:off x="3445565" y="-53008"/>
            <a:ext cx="43944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3399"/>
                </a:solidFill>
                <a:latin typeface=".VnAvant" panose="020B7200000000000000" pitchFamily="34" charset="0"/>
              </a:rPr>
              <a:t>Nam </a:t>
            </a:r>
            <a:r>
              <a:rPr lang="en-US" sz="4000" b="1" dirty="0" err="1">
                <a:solidFill>
                  <a:srgbClr val="FF3399"/>
                </a:solidFill>
                <a:latin typeface=".VnAvant" panose="020B7200000000000000" pitchFamily="34" charset="0"/>
              </a:rPr>
              <a:t>YÕt</a:t>
            </a:r>
            <a:r>
              <a:rPr lang="en-US" sz="4000" b="1" dirty="0">
                <a:solidFill>
                  <a:srgbClr val="FF3399"/>
                </a:solidFill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solidFill>
                  <a:srgbClr val="FF3399"/>
                </a:solidFill>
                <a:latin typeface=".VnAvant" panose="020B7200000000000000" pitchFamily="34" charset="0"/>
              </a:rPr>
              <a:t>cña</a:t>
            </a:r>
            <a:r>
              <a:rPr lang="en-US" sz="4000" b="1" dirty="0">
                <a:solidFill>
                  <a:srgbClr val="FF3399"/>
                </a:solidFill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solidFill>
                  <a:srgbClr val="FF3399"/>
                </a:solidFill>
                <a:latin typeface=".VnAvant" panose="020B7200000000000000" pitchFamily="34" charset="0"/>
              </a:rPr>
              <a:t>em</a:t>
            </a:r>
            <a:endParaRPr lang="en-US" sz="4000" b="1" dirty="0">
              <a:solidFill>
                <a:srgbClr val="FF3399"/>
              </a:solidFill>
              <a:latin typeface=".VnAvant" panose="020B7200000000000000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7382D9-AB32-401C-9313-73F3313E71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267" y="173843"/>
            <a:ext cx="2983321" cy="37742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D7DF368-2990-4CCC-8FCA-AF02926DFA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6717" y="505987"/>
            <a:ext cx="2211082" cy="37579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FCB0DC0-B8B0-49FF-9FEC-6155C06A68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87321" y="112961"/>
            <a:ext cx="2953148" cy="35660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CA7868D-3F3B-493E-9A3F-44080FBA3A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2700" y="3816627"/>
            <a:ext cx="3069977" cy="304137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509D834-F3C5-4CEE-8850-7464B4ECDF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42888" y="3679026"/>
            <a:ext cx="3314700" cy="314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4143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9595527-E6E0-4A2C-99E7-0A9EE4B23AEE}"/>
              </a:ext>
            </a:extLst>
          </p:cNvPr>
          <p:cNvSpPr txBox="1"/>
          <p:nvPr/>
        </p:nvSpPr>
        <p:spPr>
          <a:xfrm>
            <a:off x="4121428" y="843677"/>
            <a:ext cx="7169426" cy="658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.VnAvant" panose="020B7200000000000000" pitchFamily="34" charset="0"/>
              </a:rPr>
              <a:t>      </a:t>
            </a:r>
            <a:r>
              <a:rPr lang="en-US" sz="4800" dirty="0" err="1">
                <a:latin typeface=".VnAvant" panose="020B7200000000000000" pitchFamily="34" charset="0"/>
              </a:rPr>
              <a:t>Bµi</a:t>
            </a:r>
            <a:r>
              <a:rPr lang="en-US" sz="4800" dirty="0">
                <a:latin typeface=".VnAvant" panose="020B7200000000000000" pitchFamily="34" charset="0"/>
              </a:rPr>
              <a:t> 67: </a:t>
            </a:r>
          </a:p>
          <a:p>
            <a:pPr algn="ctr"/>
            <a:endParaRPr lang="en-US" sz="4800" dirty="0">
              <a:latin typeface=".VnAvant" panose="020B7200000000000000" pitchFamily="34" charset="0"/>
            </a:endParaRPr>
          </a:p>
          <a:p>
            <a:pPr algn="ctr"/>
            <a:endParaRPr lang="en-US" sz="4800" dirty="0">
              <a:solidFill>
                <a:srgbClr val="FF0000"/>
              </a:solidFill>
              <a:latin typeface=".VnAvant" panose="020B7200000000000000" pitchFamily="34" charset="0"/>
            </a:endParaRPr>
          </a:p>
          <a:p>
            <a:pPr algn="ctr"/>
            <a:r>
              <a:rPr lang="en-US" sz="11500" dirty="0">
                <a:solidFill>
                  <a:srgbClr val="FF0000"/>
                </a:solidFill>
                <a:latin typeface=".VnAvant" panose="020B7200000000000000" pitchFamily="34" charset="0"/>
              </a:rPr>
              <a:t> on     </a:t>
            </a:r>
            <a:r>
              <a:rPr lang="en-US" sz="11500" dirty="0" err="1">
                <a:solidFill>
                  <a:srgbClr val="FF0000"/>
                </a:solidFill>
                <a:latin typeface=".VnAvant" panose="020B7200000000000000" pitchFamily="34" charset="0"/>
              </a:rPr>
              <a:t>ot</a:t>
            </a:r>
            <a:r>
              <a:rPr lang="en-US" sz="11500" dirty="0">
                <a:solidFill>
                  <a:srgbClr val="FF0000"/>
                </a:solidFill>
                <a:latin typeface=".VnAvant" panose="020B7200000000000000" pitchFamily="34" charset="0"/>
              </a:rPr>
              <a:t>    ­</a:t>
            </a:r>
          </a:p>
          <a:p>
            <a:endParaRPr lang="vi-VN" sz="4800" dirty="0"/>
          </a:p>
        </p:txBody>
      </p:sp>
    </p:spTree>
    <p:extLst>
      <p:ext uri="{BB962C8B-B14F-4D97-AF65-F5344CB8AC3E}">
        <p14:creationId xmlns:p14="http://schemas.microsoft.com/office/powerpoint/2010/main" val="23606782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39EEDE1-1BD9-49A4-8A4F-1A14E71EF848}"/>
              </a:ext>
            </a:extLst>
          </p:cNvPr>
          <p:cNvSpPr txBox="1"/>
          <p:nvPr/>
        </p:nvSpPr>
        <p:spPr>
          <a:xfrm>
            <a:off x="4354130" y="4712770"/>
            <a:ext cx="90512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latin typeface=".VnAvant" panose="020B7200000000000000" pitchFamily="34" charset="0"/>
              </a:rPr>
              <a:t> </a:t>
            </a:r>
            <a:r>
              <a:rPr lang="en-US" sz="7200" dirty="0" err="1">
                <a:latin typeface=".VnAvant" panose="020B7200000000000000" pitchFamily="34" charset="0"/>
              </a:rPr>
              <a:t>mÑ</a:t>
            </a:r>
            <a:r>
              <a:rPr lang="en-US" sz="7200" dirty="0">
                <a:latin typeface=".VnAvant" panose="020B7200000000000000" pitchFamily="34" charset="0"/>
              </a:rPr>
              <a:t> con </a:t>
            </a:r>
            <a:endParaRPr lang="vi-VN" sz="7200" dirty="0" err="1">
              <a:latin typeface=".VnAvant" panose="020B7200000000000000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53686AA-042C-478C-85B7-BD9D5C25D7E2}"/>
              </a:ext>
            </a:extLst>
          </p:cNvPr>
          <p:cNvSpPr/>
          <p:nvPr/>
        </p:nvSpPr>
        <p:spPr>
          <a:xfrm>
            <a:off x="1099934" y="4901288"/>
            <a:ext cx="3511824" cy="1107996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.VnAvant" panose="020B7200000000000000" pitchFamily="34" charset="0"/>
              </a:rPr>
              <a:t>on</a:t>
            </a:r>
            <a:endParaRPr lang="vi-VN" sz="8000" dirty="0" err="1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46651AF-5C71-4235-87AF-E68F84F50E1D}"/>
              </a:ext>
            </a:extLst>
          </p:cNvPr>
          <p:cNvSpPr/>
          <p:nvPr/>
        </p:nvSpPr>
        <p:spPr>
          <a:xfrm>
            <a:off x="1099934" y="3646365"/>
            <a:ext cx="1742660" cy="1232452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chemeClr val="tx1"/>
                </a:solidFill>
                <a:latin typeface=".VnAvant" panose="020B7200000000000000" pitchFamily="34" charset="0"/>
              </a:rPr>
              <a:t>o</a:t>
            </a:r>
            <a:endParaRPr lang="vi-VN" sz="8000" dirty="0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DBC5737-1316-4343-87C1-874CF60976FA}"/>
              </a:ext>
            </a:extLst>
          </p:cNvPr>
          <p:cNvSpPr/>
          <p:nvPr/>
        </p:nvSpPr>
        <p:spPr>
          <a:xfrm>
            <a:off x="2869098" y="3646365"/>
            <a:ext cx="1742660" cy="123880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chemeClr val="tx1"/>
                </a:solidFill>
                <a:latin typeface=".VnAvant" panose="020B7200000000000000" pitchFamily="34" charset="0"/>
              </a:rPr>
              <a:t>n</a:t>
            </a:r>
            <a:endParaRPr lang="vi-VN" sz="8000" dirty="0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2E0B875-BD2E-4ADD-924E-7D9C4D155BAB}"/>
              </a:ext>
            </a:extLst>
          </p:cNvPr>
          <p:cNvSpPr txBox="1"/>
          <p:nvPr/>
        </p:nvSpPr>
        <p:spPr>
          <a:xfrm>
            <a:off x="1431238" y="1294992"/>
            <a:ext cx="28757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.VnAvant" panose="020B7200000000000000" pitchFamily="34" charset="0"/>
              </a:rPr>
              <a:t>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ABC9645-847A-45B3-908F-8BF3E6A97B5D}"/>
              </a:ext>
            </a:extLst>
          </p:cNvPr>
          <p:cNvSpPr txBox="1"/>
          <p:nvPr/>
        </p:nvSpPr>
        <p:spPr>
          <a:xfrm>
            <a:off x="9011479" y="4712769"/>
            <a:ext cx="22926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rgbClr val="FF0000"/>
                </a:solidFill>
                <a:latin typeface=".VnAvant" panose="020B7200000000000000" pitchFamily="34" charset="0"/>
              </a:rPr>
              <a:t>on</a:t>
            </a:r>
            <a:endParaRPr lang="vi-VN" sz="7200" dirty="0" err="1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8C0EE73-65ED-47B2-A277-493071CFDE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8697" y="883548"/>
            <a:ext cx="3233529" cy="3607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091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 animBg="1"/>
      <p:bldP spid="7" grpId="0" animBg="1"/>
      <p:bldP spid="14" grpId="0" animBg="1"/>
      <p:bldP spid="3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39EEDE1-1BD9-49A4-8A4F-1A14E71EF848}"/>
              </a:ext>
            </a:extLst>
          </p:cNvPr>
          <p:cNvSpPr txBox="1"/>
          <p:nvPr/>
        </p:nvSpPr>
        <p:spPr>
          <a:xfrm>
            <a:off x="5945927" y="4685845"/>
            <a:ext cx="570273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latin typeface=".VnAvant" panose="020B7200000000000000" pitchFamily="34" charset="0"/>
              </a:rPr>
              <a:t>  </a:t>
            </a:r>
            <a:r>
              <a:rPr lang="en-US" sz="8000" dirty="0" err="1">
                <a:latin typeface=".VnAvant" panose="020B7200000000000000" pitchFamily="34" charset="0"/>
              </a:rPr>
              <a:t>chim</a:t>
            </a:r>
            <a:r>
              <a:rPr lang="en-US" sz="8000" dirty="0">
                <a:latin typeface=".VnAvant" panose="020B7200000000000000" pitchFamily="34" charset="0"/>
              </a:rPr>
              <a:t> </a:t>
            </a:r>
            <a:r>
              <a:rPr lang="en-US" sz="8000" dirty="0" err="1">
                <a:latin typeface=".VnAvant" panose="020B7200000000000000" pitchFamily="34" charset="0"/>
              </a:rPr>
              <a:t>hãt</a:t>
            </a:r>
            <a:endParaRPr lang="vi-VN" sz="8000" dirty="0" err="1">
              <a:latin typeface=".VnAvant" panose="020B72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21B2E71-F896-46D2-A9C6-CAD9B5FE70F3}"/>
              </a:ext>
            </a:extLst>
          </p:cNvPr>
          <p:cNvSpPr txBox="1"/>
          <p:nvPr/>
        </p:nvSpPr>
        <p:spPr>
          <a:xfrm>
            <a:off x="9594574" y="4712348"/>
            <a:ext cx="22926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err="1">
                <a:solidFill>
                  <a:srgbClr val="000099"/>
                </a:solidFill>
                <a:latin typeface=".VnAvant" panose="020B7200000000000000" pitchFamily="34" charset="0"/>
              </a:rPr>
              <a:t>ot</a:t>
            </a:r>
            <a:endParaRPr lang="vi-VN" sz="8000" dirty="0" err="1">
              <a:solidFill>
                <a:srgbClr val="000099"/>
              </a:solidFill>
              <a:latin typeface="VNI-Avo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53686AA-042C-478C-85B7-BD9D5C25D7E2}"/>
              </a:ext>
            </a:extLst>
          </p:cNvPr>
          <p:cNvSpPr/>
          <p:nvPr/>
        </p:nvSpPr>
        <p:spPr>
          <a:xfrm>
            <a:off x="1241402" y="4901288"/>
            <a:ext cx="3058929" cy="1107996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 err="1">
                <a:solidFill>
                  <a:srgbClr val="000099"/>
                </a:solidFill>
                <a:latin typeface=".VnAvant" panose="020B7200000000000000" pitchFamily="34" charset="0"/>
              </a:rPr>
              <a:t>ot</a:t>
            </a:r>
            <a:endParaRPr lang="vi-VN" sz="8000" dirty="0" err="1">
              <a:solidFill>
                <a:srgbClr val="000099"/>
              </a:solidFill>
              <a:latin typeface=".VnAvant" panose="020B7200000000000000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46651AF-5C71-4235-87AF-E68F84F50E1D}"/>
              </a:ext>
            </a:extLst>
          </p:cNvPr>
          <p:cNvSpPr/>
          <p:nvPr/>
        </p:nvSpPr>
        <p:spPr>
          <a:xfrm>
            <a:off x="1241403" y="3646365"/>
            <a:ext cx="1601191" cy="1232452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chemeClr val="tx1"/>
                </a:solidFill>
                <a:latin typeface=".VnAvant" panose="020B7200000000000000" pitchFamily="34" charset="0"/>
              </a:rPr>
              <a:t>o</a:t>
            </a:r>
            <a:endParaRPr lang="vi-VN" sz="8000" dirty="0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DBC5737-1316-4343-87C1-874CF60976FA}"/>
              </a:ext>
            </a:extLst>
          </p:cNvPr>
          <p:cNvSpPr/>
          <p:nvPr/>
        </p:nvSpPr>
        <p:spPr>
          <a:xfrm>
            <a:off x="2869098" y="3646365"/>
            <a:ext cx="1437859" cy="123880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chemeClr val="tx1"/>
                </a:solidFill>
                <a:latin typeface=".VnAvant" panose="020B7200000000000000" pitchFamily="34" charset="0"/>
              </a:rPr>
              <a:t>t</a:t>
            </a:r>
            <a:endParaRPr lang="vi-VN" sz="8000" dirty="0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2E0B875-BD2E-4ADD-924E-7D9C4D155BAB}"/>
              </a:ext>
            </a:extLst>
          </p:cNvPr>
          <p:cNvSpPr txBox="1"/>
          <p:nvPr/>
        </p:nvSpPr>
        <p:spPr>
          <a:xfrm>
            <a:off x="1431238" y="1294992"/>
            <a:ext cx="28757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err="1">
                <a:solidFill>
                  <a:srgbClr val="000099"/>
                </a:solidFill>
                <a:latin typeface=".VnAvant" panose="020B7200000000000000" pitchFamily="34" charset="0"/>
              </a:rPr>
              <a:t>ot</a:t>
            </a:r>
            <a:endParaRPr lang="en-US" sz="8000" dirty="0">
              <a:solidFill>
                <a:srgbClr val="000099"/>
              </a:solidFill>
              <a:latin typeface=".VnAvant" panose="020B7200000000000000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23E0134-DC55-4085-BFA7-6C81089A76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4806" y="1085129"/>
            <a:ext cx="3672441" cy="336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938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2" grpId="0" animBg="1"/>
      <p:bldP spid="7" grpId="0" animBg="1"/>
      <p:bldP spid="14" grpId="0" animBg="1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4E29AE-41D4-4C60-89E3-71004E5EF819}"/>
              </a:ext>
            </a:extLst>
          </p:cNvPr>
          <p:cNvSpPr txBox="1"/>
          <p:nvPr/>
        </p:nvSpPr>
        <p:spPr>
          <a:xfrm>
            <a:off x="1616150" y="283767"/>
            <a:ext cx="28757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.VnAvant" panose="020B7200000000000000" pitchFamily="34" charset="0"/>
              </a:rPr>
              <a:t>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FFE26B-15D3-4087-B3D7-40E314CDF83F}"/>
              </a:ext>
            </a:extLst>
          </p:cNvPr>
          <p:cNvSpPr txBox="1"/>
          <p:nvPr/>
        </p:nvSpPr>
        <p:spPr>
          <a:xfrm>
            <a:off x="-1360361" y="5471979"/>
            <a:ext cx="84311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latin typeface=".VnAvant" panose="020B7200000000000000" pitchFamily="34" charset="0"/>
              </a:rPr>
              <a:t>  </a:t>
            </a:r>
            <a:r>
              <a:rPr lang="en-US" sz="7200" dirty="0" err="1">
                <a:latin typeface=".VnAvant" panose="020B7200000000000000" pitchFamily="34" charset="0"/>
              </a:rPr>
              <a:t>mÑ</a:t>
            </a:r>
            <a:r>
              <a:rPr lang="en-US" sz="7200" dirty="0">
                <a:latin typeface=".VnAvant" panose="020B7200000000000000" pitchFamily="34" charset="0"/>
              </a:rPr>
              <a:t> c</a:t>
            </a:r>
            <a:r>
              <a:rPr lang="en-US" sz="7200" dirty="0">
                <a:solidFill>
                  <a:srgbClr val="FF0000"/>
                </a:solidFill>
                <a:latin typeface=".VnAvant" panose="020B7200000000000000" pitchFamily="34" charset="0"/>
              </a:rPr>
              <a:t>on  </a:t>
            </a:r>
            <a:endParaRPr lang="vi-VN" sz="7200" dirty="0" err="1">
              <a:latin typeface=".VnAvant" panose="020B72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C4FC87-A3BA-4FAD-B8FC-032FDBF5D490}"/>
              </a:ext>
            </a:extLst>
          </p:cNvPr>
          <p:cNvSpPr txBox="1"/>
          <p:nvPr/>
        </p:nvSpPr>
        <p:spPr>
          <a:xfrm>
            <a:off x="6351968" y="5348869"/>
            <a:ext cx="54686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latin typeface=".VnAvant" panose="020B7200000000000000" pitchFamily="34" charset="0"/>
              </a:rPr>
              <a:t> </a:t>
            </a:r>
            <a:r>
              <a:rPr lang="en-US" sz="8000" dirty="0" err="1">
                <a:latin typeface=".VnAvant" panose="020B7200000000000000" pitchFamily="34" charset="0"/>
              </a:rPr>
              <a:t>chim</a:t>
            </a:r>
            <a:r>
              <a:rPr lang="en-US" sz="8000" dirty="0">
                <a:latin typeface=".VnAvant" panose="020B7200000000000000" pitchFamily="34" charset="0"/>
              </a:rPr>
              <a:t> </a:t>
            </a:r>
            <a:r>
              <a:rPr lang="en-US" sz="8000" dirty="0" err="1">
                <a:latin typeface=".VnAvant" panose="020B7200000000000000" pitchFamily="34" charset="0"/>
              </a:rPr>
              <a:t>h</a:t>
            </a:r>
            <a:r>
              <a:rPr lang="en-US" sz="8000" dirty="0" err="1">
                <a:solidFill>
                  <a:srgbClr val="002060"/>
                </a:solidFill>
                <a:latin typeface=".VnAvant" panose="020B7200000000000000" pitchFamily="34" charset="0"/>
              </a:rPr>
              <a:t>ãt</a:t>
            </a:r>
            <a:endParaRPr lang="vi-VN" sz="8000" dirty="0" err="1">
              <a:latin typeface=".VnAvant" panose="020B72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F6C8CB-200A-4714-9DC7-C7EFE21EAE58}"/>
              </a:ext>
            </a:extLst>
          </p:cNvPr>
          <p:cNvSpPr txBox="1"/>
          <p:nvPr/>
        </p:nvSpPr>
        <p:spPr>
          <a:xfrm>
            <a:off x="8105012" y="283767"/>
            <a:ext cx="28757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err="1">
                <a:solidFill>
                  <a:srgbClr val="000099"/>
                </a:solidFill>
                <a:latin typeface=".VnAvant" panose="020B7200000000000000" pitchFamily="34" charset="0"/>
              </a:rPr>
              <a:t>ot</a:t>
            </a:r>
            <a:endParaRPr lang="en-US" sz="8000" dirty="0">
              <a:solidFill>
                <a:srgbClr val="000099"/>
              </a:solidFill>
              <a:latin typeface=".VnAvant" panose="020B7200000000000000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865EA0E-4C34-4C57-982C-AE6A02DB64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4231" y="1801027"/>
            <a:ext cx="3243816" cy="36185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CE86EF8-36AF-4FBA-9C53-B5660357CD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8088" y="1801027"/>
            <a:ext cx="3734811" cy="3421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447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A6F1EA89-FAE4-4912-88A3-574A9D6E1FC0}"/>
              </a:ext>
            </a:extLst>
          </p:cNvPr>
          <p:cNvSpPr txBox="1"/>
          <p:nvPr/>
        </p:nvSpPr>
        <p:spPr>
          <a:xfrm>
            <a:off x="28762" y="0"/>
            <a:ext cx="123222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.VnAvant" panose="020B7200000000000000" pitchFamily="34" charset="0"/>
              </a:rPr>
              <a:t>2</a:t>
            </a:r>
            <a:r>
              <a:rPr lang="en-US" sz="3200" dirty="0">
                <a:latin typeface=".VnAvant" panose="020B7200000000000000" pitchFamily="34" charset="0"/>
              </a:rPr>
              <a:t>. </a:t>
            </a:r>
            <a:r>
              <a:rPr lang="en-US" sz="2800" dirty="0" err="1">
                <a:latin typeface=".VnAvant" panose="020B7200000000000000" pitchFamily="34" charset="0"/>
              </a:rPr>
              <a:t>T×m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tõ</a:t>
            </a:r>
            <a:r>
              <a:rPr lang="en-US" sz="2800" dirty="0">
                <a:latin typeface=".VnAvant" panose="020B7200000000000000" pitchFamily="34" charset="0"/>
              </a:rPr>
              <a:t> ng÷ </a:t>
            </a:r>
            <a:r>
              <a:rPr lang="en-US" sz="2800" dirty="0" err="1">
                <a:latin typeface=".VnAvant" panose="020B7200000000000000" pitchFamily="34" charset="0"/>
              </a:rPr>
              <a:t>øng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víi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mçi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h×nh</a:t>
            </a:r>
            <a:endParaRPr lang="en-US" sz="3200" dirty="0">
              <a:solidFill>
                <a:srgbClr val="FF0000"/>
              </a:solidFill>
              <a:latin typeface=".VnAvant" panose="020B7200000000000000" pitchFamily="34" charset="0"/>
            </a:endParaRPr>
          </a:p>
          <a:p>
            <a:pPr algn="l"/>
            <a:endParaRPr lang="en-US" sz="3200" dirty="0">
              <a:latin typeface=".VnAvant" panose="020B7200000000000000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0EB5200-694A-4E4A-A951-43B0BF8EA9FB}"/>
              </a:ext>
            </a:extLst>
          </p:cNvPr>
          <p:cNvSpPr/>
          <p:nvPr/>
        </p:nvSpPr>
        <p:spPr>
          <a:xfrm>
            <a:off x="0" y="3428999"/>
            <a:ext cx="2332383" cy="6853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002060"/>
                </a:solidFill>
                <a:latin typeface=".VnAvant" panose="020B7200000000000000" pitchFamily="34" charset="0"/>
              </a:rPr>
              <a:t>nãn</a:t>
            </a:r>
            <a:r>
              <a:rPr lang="en-US" sz="4000" dirty="0">
                <a:solidFill>
                  <a:srgbClr val="002060"/>
                </a:solidFill>
                <a:latin typeface=".VnAvant" panose="020B7200000000000000" pitchFamily="34" charset="0"/>
              </a:rPr>
              <a:t> l¸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AE9D0B6-8E59-44AB-A79B-867E882B1250}"/>
              </a:ext>
            </a:extLst>
          </p:cNvPr>
          <p:cNvSpPr/>
          <p:nvPr/>
        </p:nvSpPr>
        <p:spPr>
          <a:xfrm>
            <a:off x="2332382" y="3428997"/>
            <a:ext cx="2597425" cy="68531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002060"/>
                </a:solidFill>
                <a:latin typeface=".VnAvant" panose="020B7200000000000000" pitchFamily="34" charset="0"/>
              </a:rPr>
              <a:t>qu</a:t>
            </a:r>
            <a:r>
              <a:rPr lang="en-US" sz="4000" dirty="0">
                <a:solidFill>
                  <a:srgbClr val="002060"/>
                </a:solidFill>
                <a:latin typeface=".VnAvant" panose="020B7200000000000000" pitchFamily="34" charset="0"/>
              </a:rPr>
              <a:t>¶ </a:t>
            </a:r>
            <a:r>
              <a:rPr lang="en-US" sz="4000" dirty="0" err="1">
                <a:solidFill>
                  <a:srgbClr val="002060"/>
                </a:solidFill>
                <a:latin typeface=".VnAvant" panose="020B7200000000000000" pitchFamily="34" charset="0"/>
              </a:rPr>
              <a:t>nhãt</a:t>
            </a:r>
            <a:endParaRPr lang="en-US" sz="4000" dirty="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1FB3770-353B-41B5-97F4-FEE13F3F76AB}"/>
              </a:ext>
            </a:extLst>
          </p:cNvPr>
          <p:cNvSpPr/>
          <p:nvPr/>
        </p:nvSpPr>
        <p:spPr>
          <a:xfrm>
            <a:off x="4929809" y="3428997"/>
            <a:ext cx="2524392" cy="68531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002060"/>
                </a:solidFill>
                <a:latin typeface=".VnAvant" panose="020B7200000000000000" pitchFamily="34" charset="0"/>
              </a:rPr>
              <a:t>rãt</a:t>
            </a:r>
            <a:r>
              <a:rPr lang="en-US" sz="4000" dirty="0">
                <a:solidFill>
                  <a:srgbClr val="002060"/>
                </a:solidFill>
                <a:latin typeface=".VnAvant" panose="020B7200000000000000" pitchFamily="34" charset="0"/>
              </a:rPr>
              <a:t> trµ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90109FE-395B-4D43-96ED-9C4B25B5FC19}"/>
              </a:ext>
            </a:extLst>
          </p:cNvPr>
          <p:cNvSpPr/>
          <p:nvPr/>
        </p:nvSpPr>
        <p:spPr>
          <a:xfrm>
            <a:off x="9594575" y="3428996"/>
            <a:ext cx="2597425" cy="68531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002060"/>
                </a:solidFill>
                <a:latin typeface=".VnAvant" panose="020B7200000000000000" pitchFamily="34" charset="0"/>
              </a:rPr>
              <a:t>nÐm</a:t>
            </a:r>
            <a:r>
              <a:rPr lang="en-US" sz="4000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.VnAvant" panose="020B7200000000000000" pitchFamily="34" charset="0"/>
              </a:rPr>
              <a:t>cßn</a:t>
            </a:r>
            <a:endParaRPr lang="en-US" sz="4000" dirty="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EC3766F-D5E3-4B72-9799-1A6867E2142C}"/>
              </a:ext>
            </a:extLst>
          </p:cNvPr>
          <p:cNvSpPr/>
          <p:nvPr/>
        </p:nvSpPr>
        <p:spPr>
          <a:xfrm>
            <a:off x="7454203" y="3428999"/>
            <a:ext cx="2140372" cy="68531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002060"/>
                </a:solidFill>
                <a:latin typeface=".VnAvant" panose="020B7200000000000000" pitchFamily="34" charset="0"/>
              </a:rPr>
              <a:t>sät</a:t>
            </a:r>
            <a:r>
              <a:rPr lang="en-US" sz="4000" dirty="0">
                <a:solidFill>
                  <a:srgbClr val="002060"/>
                </a:solidFill>
                <a:latin typeface=".VnAvant" panose="020B7200000000000000" pitchFamily="34" charset="0"/>
              </a:rPr>
              <a:t> c¸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6487A88-08D5-4AE1-B2C4-6402414B3A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736" y="485288"/>
            <a:ext cx="2332383" cy="23519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EEA0022-9310-484E-BF2D-E96CCD9C19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6724" y="574542"/>
            <a:ext cx="3517477" cy="226264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41EAC2C-AAEE-4A32-8882-2AF980AD95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1806" y="217814"/>
            <a:ext cx="2371725" cy="261937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BAECABA-9B13-4794-89B5-7F02CFC85E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7077" y="4706124"/>
            <a:ext cx="2460349" cy="215265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EDD6DBE-138E-4973-A5D0-DF1B442C2A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17271" y="4472304"/>
            <a:ext cx="3517477" cy="2385696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21A0290-3211-4A97-8C1C-86788AD1CEC4}"/>
              </a:ext>
            </a:extLst>
          </p:cNvPr>
          <p:cNvCxnSpPr/>
          <p:nvPr/>
        </p:nvCxnSpPr>
        <p:spPr>
          <a:xfrm>
            <a:off x="2332382" y="2610678"/>
            <a:ext cx="3584889" cy="81831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D0472AB-9CB2-4065-ADE8-AF742702E93C}"/>
              </a:ext>
            </a:extLst>
          </p:cNvPr>
          <p:cNvCxnSpPr>
            <a:cxnSpLocks/>
          </p:cNvCxnSpPr>
          <p:nvPr/>
        </p:nvCxnSpPr>
        <p:spPr>
          <a:xfrm flipH="1">
            <a:off x="901770" y="2747042"/>
            <a:ext cx="4962493" cy="69119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9553CF2-1046-4859-9A41-9B00F508013F}"/>
              </a:ext>
            </a:extLst>
          </p:cNvPr>
          <p:cNvCxnSpPr>
            <a:cxnSpLocks/>
          </p:cNvCxnSpPr>
          <p:nvPr/>
        </p:nvCxnSpPr>
        <p:spPr>
          <a:xfrm flipH="1">
            <a:off x="8375878" y="2714867"/>
            <a:ext cx="1682230" cy="69686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B532BF83-0F35-4DAA-8941-FC03094F433A}"/>
              </a:ext>
            </a:extLst>
          </p:cNvPr>
          <p:cNvCxnSpPr>
            <a:cxnSpLocks/>
          </p:cNvCxnSpPr>
          <p:nvPr/>
        </p:nvCxnSpPr>
        <p:spPr>
          <a:xfrm flipV="1">
            <a:off x="2120348" y="4114316"/>
            <a:ext cx="1510746" cy="98450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03DD6B16-B0E8-4F41-A0CB-58434036E5AD}"/>
              </a:ext>
            </a:extLst>
          </p:cNvPr>
          <p:cNvCxnSpPr>
            <a:cxnSpLocks/>
          </p:cNvCxnSpPr>
          <p:nvPr/>
        </p:nvCxnSpPr>
        <p:spPr>
          <a:xfrm flipV="1">
            <a:off x="7802130" y="4131580"/>
            <a:ext cx="3401401" cy="79953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9366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8B5B49-A7D3-4DA6-89B3-2468059C23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125" y="752475"/>
            <a:ext cx="7143750" cy="53530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6DBA365-39D3-4D77-BE92-21C7D42882FC}"/>
              </a:ext>
            </a:extLst>
          </p:cNvPr>
          <p:cNvSpPr txBox="1"/>
          <p:nvPr/>
        </p:nvSpPr>
        <p:spPr>
          <a:xfrm>
            <a:off x="4121063" y="1465545"/>
            <a:ext cx="37327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6000" dirty="0" err="1">
                <a:solidFill>
                  <a:schemeClr val="bg1"/>
                </a:solidFill>
                <a:latin typeface=".VnAvant" panose="020B7200000000000000" pitchFamily="34" charset="0"/>
              </a:rPr>
              <a:t>TËp</a:t>
            </a:r>
            <a:r>
              <a:rPr lang="en-US" sz="6000" dirty="0">
                <a:solidFill>
                  <a:schemeClr val="bg1"/>
                </a:solidFill>
                <a:latin typeface=".VnAvant" panose="020B7200000000000000" pitchFamily="34" charset="0"/>
              </a:rPr>
              <a:t> </a:t>
            </a:r>
            <a:r>
              <a:rPr lang="en-US" sz="6000" dirty="0" err="1">
                <a:solidFill>
                  <a:schemeClr val="bg1"/>
                </a:solidFill>
                <a:latin typeface=".VnAvant" panose="020B7200000000000000" pitchFamily="34" charset="0"/>
              </a:rPr>
              <a:t>viÕt</a:t>
            </a:r>
            <a:endParaRPr lang="en-US" sz="6000" dirty="0">
              <a:solidFill>
                <a:schemeClr val="bg1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28720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1597</TotalTime>
  <Words>761</Words>
  <Application>Microsoft Office PowerPoint</Application>
  <PresentationFormat>Widescreen</PresentationFormat>
  <Paragraphs>106</Paragraphs>
  <Slides>23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.VnAvant</vt:lpstr>
      <vt:lpstr>Arial</vt:lpstr>
      <vt:lpstr>Calibri</vt:lpstr>
      <vt:lpstr>Calibri Light</vt:lpstr>
      <vt:lpstr>Times New Roman</vt:lpstr>
      <vt:lpstr>VNI-Avo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Đỗ Thị Thuý</dc:creator>
  <cp:lastModifiedBy>hong nhung</cp:lastModifiedBy>
  <cp:revision>117</cp:revision>
  <dcterms:created xsi:type="dcterms:W3CDTF">2020-08-16T10:41:22Z</dcterms:created>
  <dcterms:modified xsi:type="dcterms:W3CDTF">2020-08-30T08:20:21Z</dcterms:modified>
</cp:coreProperties>
</file>