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68" r:id="rId3"/>
    <p:sldId id="256" r:id="rId4"/>
    <p:sldId id="259" r:id="rId5"/>
    <p:sldId id="269" r:id="rId6"/>
    <p:sldId id="270" r:id="rId7"/>
    <p:sldId id="271" r:id="rId8"/>
    <p:sldId id="298" r:id="rId9"/>
    <p:sldId id="292" r:id="rId10"/>
    <p:sldId id="291" r:id="rId11"/>
    <p:sldId id="286" r:id="rId12"/>
    <p:sldId id="297" r:id="rId13"/>
    <p:sldId id="287" r:id="rId14"/>
    <p:sldId id="299" r:id="rId15"/>
    <p:sldId id="280" r:id="rId16"/>
    <p:sldId id="283" r:id="rId17"/>
    <p:sldId id="301" r:id="rId18"/>
    <p:sldId id="300" r:id="rId19"/>
    <p:sldId id="302" r:id="rId20"/>
    <p:sldId id="285" r:id="rId21"/>
    <p:sldId id="304" r:id="rId22"/>
    <p:sldId id="290" r:id="rId23"/>
    <p:sldId id="305" r:id="rId24"/>
    <p:sldId id="306" r:id="rId25"/>
    <p:sldId id="307" r:id="rId26"/>
    <p:sldId id="308" r:id="rId27"/>
    <p:sldId id="289" r:id="rId28"/>
    <p:sldId id="2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99"/>
    <a:srgbClr val="006600"/>
    <a:srgbClr val="000099"/>
    <a:srgbClr val="00FF00"/>
    <a:srgbClr val="FF0066"/>
    <a:srgbClr val="DB0318"/>
    <a:srgbClr val="66FF33"/>
    <a:srgbClr val="B23F2C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ACCBC-F520-4C58-8B2C-723B5D7D6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AF21C4-04CA-47B1-A90E-B414CE89B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AF9F5F-591C-4298-ADAB-992894B13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2BC47-AAA3-4B41-9433-5191CB2F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D0D584-7659-405D-8572-1C5CE2A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75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25FC14-EB1B-48E9-9992-0448DC81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E090EB-084C-4277-940E-7D7AA9D86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0C9EB5-4E54-4E1E-8E2D-EDF72260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F21C0B-8B6E-4CB0-B941-86D7121C3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BBB7AC-E19F-4ABD-99E7-1FBDCB3F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5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B2D0991-0920-4226-A9AD-9EECF348F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828E8DE-F9D5-4952-8AAA-2CDF24E33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2F3B54-CDF9-4338-AC75-89BDFC4F1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5C9A3C-729F-425C-9108-90C7BDA1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D18411-F9FC-43A4-9E4A-DA24A780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79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5C0A4-D680-485A-BEE5-1AE3E04E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0EE28A-504D-4241-B4E0-9D85BB9E0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7671A7-C26D-4EE5-A396-4545D5831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7B2291-A183-4E37-BA9F-1053DF31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960344-BAA6-4044-9E58-2C1EC408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006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FDE3E-C00F-44BB-A365-24F9305E2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F8F24F-D7C9-4505-ABAC-6BFD87672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DC2014-7398-42A5-9DA2-D9D3CE51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987BD-2E97-485A-9F20-07CC98E3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5119EE-9338-4480-81BE-1E48CF90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48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03E24-82D0-4FD9-84D0-8C19E2F9C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E0955E-23BE-4384-851A-134F0D7523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D084D76-8703-4EDD-A2C7-FBD75D645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1DB989-AABF-4F59-820F-7E0B320A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7B00A9-246F-4EE7-AC56-766DC0CA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79B1C-E4AD-45DF-94A0-681C9643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245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C77AD-5476-43E4-AD7A-C34EDA00D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1ADBAD-92ED-47BE-BB83-E649D56AA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F608DA2-BE62-4145-8071-CA9E06C63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E235E9D-8728-4595-9D5D-D01DAB94B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267CC4C-AB6E-441A-A2C3-577AA0588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F9527F7-2661-43C6-A970-11003989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AC50F9-4716-47C2-9451-53BC635C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EED2682-7B8A-43CB-9F44-5E8A4127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10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A3AD3F-AA4A-457E-B5C3-2D038BAE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1089E93-6743-4867-A4FC-4ECD966E6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0E4BCC-E27B-4F3D-84BE-BF23A11BC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4F3A46-3CCC-437F-87CA-C1F40AB8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8ED362D-3C22-41FC-B326-5D7BC756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8558A8F-2C52-47EA-B0B1-2A2C6BCC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3BC512-D5F8-4153-B4F4-E2E9229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1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EEB80A-A3C4-420D-B169-7E3C9F10D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EA0A49-C428-40F8-8AA9-9C77259C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23D543-8279-4FF2-93D6-EA5D79BDB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7C3A3F-D9D8-43DF-8679-095E5BFA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F7C59C-F485-44C8-AED5-59D54BAB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411F07-F00B-4037-BD4D-118078B4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09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285A3C-408F-4052-ABC3-352C25D2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DF96F80-27FB-4B50-963E-F5AC582C2F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04FB7B-BC23-4C27-8D65-2B0D2DC5D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4A27C2-1CCC-478A-980B-F6A7325FD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ED81FF-B21F-4D21-AE98-69074E30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2BB5A7-8ECE-40DB-8FC1-966A8C45B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52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05491FB-7889-446A-A522-521EA67D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79DDE3-6DF3-43EF-ABB7-FDD4D32F4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FF32D3-9D5D-4818-B0D9-CC3AB8568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46F76-FD08-42DA-83B8-22192F0C847F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AC37C4-676B-42DC-886B-C5C6C1F55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5D5147-27F9-409D-91B7-98D7C301F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1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56F8C063-367C-4D5E-B72E-03182F868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5" name="Picture 11" descr="GEOMTRY">
            <a:extLst>
              <a:ext uri="{FF2B5EF4-FFF2-40B4-BE49-F238E27FC236}">
                <a16:creationId xmlns:a16="http://schemas.microsoft.com/office/drawing/2014/main" xmlns="" id="{A1847C55-D570-436E-A128-75AD94DD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xmlns="" id="{D7D88F22-845A-4978-96AB-10B421D7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7" name="Picture 22" descr="POINSET3">
            <a:extLst>
              <a:ext uri="{FF2B5EF4-FFF2-40B4-BE49-F238E27FC236}">
                <a16:creationId xmlns:a16="http://schemas.microsoft.com/office/drawing/2014/main" xmlns="" id="{BF238D12-3686-4760-AF77-E79A9916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POINSET2">
            <a:extLst>
              <a:ext uri="{FF2B5EF4-FFF2-40B4-BE49-F238E27FC236}">
                <a16:creationId xmlns:a16="http://schemas.microsoft.com/office/drawing/2014/main" xmlns="" id="{130E8F5E-476D-40A2-904E-6CBCEA105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1" descr="Books">
            <a:extLst>
              <a:ext uri="{FF2B5EF4-FFF2-40B4-BE49-F238E27FC236}">
                <a16:creationId xmlns:a16="http://schemas.microsoft.com/office/drawing/2014/main" xmlns="" id="{6BA0FD26-BE7E-4D86-8208-7361932E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bluline[1]">
            <a:extLst>
              <a:ext uri="{FF2B5EF4-FFF2-40B4-BE49-F238E27FC236}">
                <a16:creationId xmlns:a16="http://schemas.microsoft.com/office/drawing/2014/main" xmlns="" id="{9005132F-0763-4180-979C-D85C01BE8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bluline[1]">
            <a:extLst>
              <a:ext uri="{FF2B5EF4-FFF2-40B4-BE49-F238E27FC236}">
                <a16:creationId xmlns:a16="http://schemas.microsoft.com/office/drawing/2014/main" xmlns="" id="{836A1742-D885-4744-8B00-617B3F27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7">
            <a:extLst>
              <a:ext uri="{FF2B5EF4-FFF2-40B4-BE49-F238E27FC236}">
                <a16:creationId xmlns:a16="http://schemas.microsoft.com/office/drawing/2014/main" xmlns="" id="{17A0882F-1A42-444E-A5CE-096C9700D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997" y="3072113"/>
            <a:ext cx="9534526" cy="73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36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13" name="Picture 92" descr="Dove-02-june[1]">
            <a:extLst>
              <a:ext uri="{FF2B5EF4-FFF2-40B4-BE49-F238E27FC236}">
                <a16:creationId xmlns:a16="http://schemas.microsoft.com/office/drawing/2014/main" xmlns="" id="{0697E003-8901-4BDB-A676-166A8D8213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5" descr="Dove-02-june[1]">
            <a:extLst>
              <a:ext uri="{FF2B5EF4-FFF2-40B4-BE49-F238E27FC236}">
                <a16:creationId xmlns:a16="http://schemas.microsoft.com/office/drawing/2014/main" xmlns="" id="{E9366F79-FD4F-4935-9EDE-F0B8C7E2AC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8">
            <a:extLst>
              <a:ext uri="{FF2B5EF4-FFF2-40B4-BE49-F238E27FC236}">
                <a16:creationId xmlns:a16="http://schemas.microsoft.com/office/drawing/2014/main" xmlns="" id="{B4562684-633C-4A11-AD3A-0605AC76F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883" y="304801"/>
            <a:ext cx="4042410" cy="4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6" name="Text Box 99">
            <a:extLst>
              <a:ext uri="{FF2B5EF4-FFF2-40B4-BE49-F238E27FC236}">
                <a16:creationId xmlns:a16="http://schemas.microsoft.com/office/drawing/2014/main" xmlns="" id="{1E2BC7E8-98C4-441C-9C72-9AAD8F9D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070" y="327980"/>
            <a:ext cx="8830420" cy="48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17" name="Text Box 100">
            <a:extLst>
              <a:ext uri="{FF2B5EF4-FFF2-40B4-BE49-F238E27FC236}">
                <a16:creationId xmlns:a16="http://schemas.microsoft.com/office/drawing/2014/main" xmlns="" id="{5E783096-4E91-4A10-9C64-941E1ED6C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040" y="2179676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3" descr="bluline[1]">
            <a:extLst>
              <a:ext uri="{FF2B5EF4-FFF2-40B4-BE49-F238E27FC236}">
                <a16:creationId xmlns:a16="http://schemas.microsoft.com/office/drawing/2014/main" xmlns="" id="{85F24CB3-BBBD-4FA8-AFB0-30D36309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  <a:prstGeom prst="rect">
            <a:avLst/>
          </a:prstGeom>
        </p:spPr>
      </p:pic>
      <p:sp>
        <p:nvSpPr>
          <p:cNvPr id="19" name="AutoShape 18">
            <a:extLst>
              <a:ext uri="{FF2B5EF4-FFF2-40B4-BE49-F238E27FC236}">
                <a16:creationId xmlns:a16="http://schemas.microsoft.com/office/drawing/2014/main" xmlns="" id="{679E279A-000F-4F3E-8476-C7A4ADB8D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xmlns="" id="{5AC26883-17A1-4289-B32E-E759A5DDE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xmlns="" id="{A0984C20-AC8D-465F-AAE8-FBF1F4B46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xmlns="" id="{6ED42263-6704-46CE-A16F-F22A81F1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3" name="Line 44">
            <a:extLst>
              <a:ext uri="{FF2B5EF4-FFF2-40B4-BE49-F238E27FC236}">
                <a16:creationId xmlns:a16="http://schemas.microsoft.com/office/drawing/2014/main" xmlns="" id="{B858985B-2513-42AA-AEDE-63C081D066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4" name="Line 45">
            <a:extLst>
              <a:ext uri="{FF2B5EF4-FFF2-40B4-BE49-F238E27FC236}">
                <a16:creationId xmlns:a16="http://schemas.microsoft.com/office/drawing/2014/main" xmlns="" id="{95422BE0-1A89-466F-A1EB-8D5013B31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xmlns="" id="{4FA08BD2-C69E-4D64-866B-6A823C800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xmlns="" id="{8DDD483D-83BE-446C-9D24-0FD39C71A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xmlns="" id="{39CFDDDD-BDDC-4C56-ABC8-9373F5868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8" name="AutoShape 6">
            <a:extLst>
              <a:ext uri="{FF2B5EF4-FFF2-40B4-BE49-F238E27FC236}">
                <a16:creationId xmlns:a16="http://schemas.microsoft.com/office/drawing/2014/main" xmlns="" id="{FCFDEFB2-F81C-46DF-9993-FD0436940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9" name="AutoShape 7">
            <a:extLst>
              <a:ext uri="{FF2B5EF4-FFF2-40B4-BE49-F238E27FC236}">
                <a16:creationId xmlns:a16="http://schemas.microsoft.com/office/drawing/2014/main" xmlns="" id="{2C655786-7507-4059-9C8B-0CB417AB5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0" name="AutoShape 8">
            <a:extLst>
              <a:ext uri="{FF2B5EF4-FFF2-40B4-BE49-F238E27FC236}">
                <a16:creationId xmlns:a16="http://schemas.microsoft.com/office/drawing/2014/main" xmlns="" id="{17D22175-DB0F-45FE-B947-27D112550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1" name="AutoShape 9">
            <a:extLst>
              <a:ext uri="{FF2B5EF4-FFF2-40B4-BE49-F238E27FC236}">
                <a16:creationId xmlns:a16="http://schemas.microsoft.com/office/drawing/2014/main" xmlns="" id="{8B2668AD-FA90-48AD-8C88-B226126B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2" name="AutoShape 10">
            <a:extLst>
              <a:ext uri="{FF2B5EF4-FFF2-40B4-BE49-F238E27FC236}">
                <a16:creationId xmlns:a16="http://schemas.microsoft.com/office/drawing/2014/main" xmlns="" id="{8CCD6A5B-8923-4D59-8BFB-AA7197176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3" name="Line 48">
            <a:extLst>
              <a:ext uri="{FF2B5EF4-FFF2-40B4-BE49-F238E27FC236}">
                <a16:creationId xmlns:a16="http://schemas.microsoft.com/office/drawing/2014/main" xmlns="" id="{ECA79F02-BE68-48EF-8CA1-17D5A343F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4" name="Line 49">
            <a:extLst>
              <a:ext uri="{FF2B5EF4-FFF2-40B4-BE49-F238E27FC236}">
                <a16:creationId xmlns:a16="http://schemas.microsoft.com/office/drawing/2014/main" xmlns="" id="{D9640398-35ED-4A82-819E-140DA299A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5" name="Line 50">
            <a:extLst>
              <a:ext uri="{FF2B5EF4-FFF2-40B4-BE49-F238E27FC236}">
                <a16:creationId xmlns:a16="http://schemas.microsoft.com/office/drawing/2014/main" xmlns="" id="{FF8CE999-545C-4049-8B71-08697EFAD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6" name="Line 51">
            <a:extLst>
              <a:ext uri="{FF2B5EF4-FFF2-40B4-BE49-F238E27FC236}">
                <a16:creationId xmlns:a16="http://schemas.microsoft.com/office/drawing/2014/main" xmlns="" id="{9A836DD2-B24C-4537-A6FF-1F34A146A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7" name="Line 52">
            <a:extLst>
              <a:ext uri="{FF2B5EF4-FFF2-40B4-BE49-F238E27FC236}">
                <a16:creationId xmlns:a16="http://schemas.microsoft.com/office/drawing/2014/main" xmlns="" id="{B568E05D-1B15-42A0-8B07-8EECD5327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8" name="Line 53">
            <a:extLst>
              <a:ext uri="{FF2B5EF4-FFF2-40B4-BE49-F238E27FC236}">
                <a16:creationId xmlns:a16="http://schemas.microsoft.com/office/drawing/2014/main" xmlns="" id="{FF7783DE-D39B-4245-99A6-C8476242B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9" name="Line 54">
            <a:extLst>
              <a:ext uri="{FF2B5EF4-FFF2-40B4-BE49-F238E27FC236}">
                <a16:creationId xmlns:a16="http://schemas.microsoft.com/office/drawing/2014/main" xmlns="" id="{B3DCEAB2-413D-48C5-8287-AF2C1079F7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40" name="AutoShape 76">
            <a:extLst>
              <a:ext uri="{FF2B5EF4-FFF2-40B4-BE49-F238E27FC236}">
                <a16:creationId xmlns:a16="http://schemas.microsoft.com/office/drawing/2014/main" xmlns="" id="{8EEC0604-332F-46A8-9134-BC36A8F35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83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1" name="AutoShape 77">
            <a:extLst>
              <a:ext uri="{FF2B5EF4-FFF2-40B4-BE49-F238E27FC236}">
                <a16:creationId xmlns:a16="http://schemas.microsoft.com/office/drawing/2014/main" xmlns="" id="{9ADFE5DF-5092-43A0-AAD6-4C05E0516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19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2" name="AutoShape 78">
            <a:extLst>
              <a:ext uri="{FF2B5EF4-FFF2-40B4-BE49-F238E27FC236}">
                <a16:creationId xmlns:a16="http://schemas.microsoft.com/office/drawing/2014/main" xmlns="" id="{70457D22-5BB5-4C26-8E00-7418CF6C4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98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3" name="AutoShape 79">
            <a:extLst>
              <a:ext uri="{FF2B5EF4-FFF2-40B4-BE49-F238E27FC236}">
                <a16:creationId xmlns:a16="http://schemas.microsoft.com/office/drawing/2014/main" xmlns="" id="{F1FAA05B-A419-4D38-85C9-10ADEEF6B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240" y="4164088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4" name="AutoShape 80">
            <a:extLst>
              <a:ext uri="{FF2B5EF4-FFF2-40B4-BE49-F238E27FC236}">
                <a16:creationId xmlns:a16="http://schemas.microsoft.com/office/drawing/2014/main" xmlns="" id="{59E9125F-F7FF-4095-BB6B-2BA4AB99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9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5" name="AutoShape 81">
            <a:extLst>
              <a:ext uri="{FF2B5EF4-FFF2-40B4-BE49-F238E27FC236}">
                <a16:creationId xmlns:a16="http://schemas.microsoft.com/office/drawing/2014/main" xmlns="" id="{A6E3AF29-1072-49D2-9B0A-09ADECAC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5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6" name="AutoShape 82">
            <a:extLst>
              <a:ext uri="{FF2B5EF4-FFF2-40B4-BE49-F238E27FC236}">
                <a16:creationId xmlns:a16="http://schemas.microsoft.com/office/drawing/2014/main" xmlns="" id="{00574853-9A2D-4947-9493-CEE566B0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1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7" name="AutoShape 83">
            <a:extLst>
              <a:ext uri="{FF2B5EF4-FFF2-40B4-BE49-F238E27FC236}">
                <a16:creationId xmlns:a16="http://schemas.microsoft.com/office/drawing/2014/main" xmlns="" id="{501B128A-E431-465B-BD9E-1D461DEBE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97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8" name="Oval 84">
            <a:extLst>
              <a:ext uri="{FF2B5EF4-FFF2-40B4-BE49-F238E27FC236}">
                <a16:creationId xmlns:a16="http://schemas.microsoft.com/office/drawing/2014/main" xmlns="" id="{4E076319-DA2F-488E-B353-D3014E0D8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8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49" name="Oval 85">
            <a:extLst>
              <a:ext uri="{FF2B5EF4-FFF2-40B4-BE49-F238E27FC236}">
                <a16:creationId xmlns:a16="http://schemas.microsoft.com/office/drawing/2014/main" xmlns="" id="{ECEC7801-B95E-4AAB-BAAF-738E55722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0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0" name="Oval 86">
            <a:extLst>
              <a:ext uri="{FF2B5EF4-FFF2-40B4-BE49-F238E27FC236}">
                <a16:creationId xmlns:a16="http://schemas.microsoft.com/office/drawing/2014/main" xmlns="" id="{3C29358A-0099-4DAB-9B69-ED72DBFA5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6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1" name="Oval 87">
            <a:extLst>
              <a:ext uri="{FF2B5EF4-FFF2-40B4-BE49-F238E27FC236}">
                <a16:creationId xmlns:a16="http://schemas.microsoft.com/office/drawing/2014/main" xmlns="" id="{7D8CFAD4-3EB7-44A5-B0AD-4F989127F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31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2" name="Oval 88">
            <a:extLst>
              <a:ext uri="{FF2B5EF4-FFF2-40B4-BE49-F238E27FC236}">
                <a16:creationId xmlns:a16="http://schemas.microsoft.com/office/drawing/2014/main" xmlns="" id="{6B4CD489-C4D9-4690-8C00-87F30838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95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3" name="Oval 89">
            <a:extLst>
              <a:ext uri="{FF2B5EF4-FFF2-40B4-BE49-F238E27FC236}">
                <a16:creationId xmlns:a16="http://schemas.microsoft.com/office/drawing/2014/main" xmlns="" id="{439E4794-4079-463C-895B-65C4EB710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59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4" name="Oval 90">
            <a:extLst>
              <a:ext uri="{FF2B5EF4-FFF2-40B4-BE49-F238E27FC236}">
                <a16:creationId xmlns:a16="http://schemas.microsoft.com/office/drawing/2014/main" xmlns="" id="{3BE73410-10EB-4D66-BDD4-C0151ECBF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2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5" name="Oval 91">
            <a:extLst>
              <a:ext uri="{FF2B5EF4-FFF2-40B4-BE49-F238E27FC236}">
                <a16:creationId xmlns:a16="http://schemas.microsoft.com/office/drawing/2014/main" xmlns="" id="{43E8D137-55BB-483A-9BD1-7554DCB3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8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6" name="AutoShape 97">
            <a:extLst>
              <a:ext uri="{FF2B5EF4-FFF2-40B4-BE49-F238E27FC236}">
                <a16:creationId xmlns:a16="http://schemas.microsoft.com/office/drawing/2014/main" xmlns="" id="{AB1B672C-C841-41E8-AFE0-018FD7E4A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47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7" name="AutoShape 16">
            <a:extLst>
              <a:ext uri="{FF2B5EF4-FFF2-40B4-BE49-F238E27FC236}">
                <a16:creationId xmlns:a16="http://schemas.microsoft.com/office/drawing/2014/main" xmlns="" id="{9BFC299C-77D3-4D7C-AF8F-6B46F05B9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8" name="AutoShape 17">
            <a:extLst>
              <a:ext uri="{FF2B5EF4-FFF2-40B4-BE49-F238E27FC236}">
                <a16:creationId xmlns:a16="http://schemas.microsoft.com/office/drawing/2014/main" xmlns="" id="{A45DB2DE-A32F-4EEE-94B4-8269A009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9" name="AutoShape 18">
            <a:extLst>
              <a:ext uri="{FF2B5EF4-FFF2-40B4-BE49-F238E27FC236}">
                <a16:creationId xmlns:a16="http://schemas.microsoft.com/office/drawing/2014/main" xmlns="" id="{962F12C0-EF58-4531-A030-57164B928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0" name="AutoShape 19">
            <a:extLst>
              <a:ext uri="{FF2B5EF4-FFF2-40B4-BE49-F238E27FC236}">
                <a16:creationId xmlns:a16="http://schemas.microsoft.com/office/drawing/2014/main" xmlns="" id="{D4A76A04-550B-4197-B894-82D4BD46C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1" name="AutoShape 20">
            <a:extLst>
              <a:ext uri="{FF2B5EF4-FFF2-40B4-BE49-F238E27FC236}">
                <a16:creationId xmlns:a16="http://schemas.microsoft.com/office/drawing/2014/main" xmlns="" id="{4EFFB09F-4AB1-43F3-AB3E-37ABE07F1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2" name="AutoShape 21">
            <a:extLst>
              <a:ext uri="{FF2B5EF4-FFF2-40B4-BE49-F238E27FC236}">
                <a16:creationId xmlns:a16="http://schemas.microsoft.com/office/drawing/2014/main" xmlns="" id="{1569D971-7884-4CF6-A5B0-A8F001AA9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3" name="AutoShape 26">
            <a:extLst>
              <a:ext uri="{FF2B5EF4-FFF2-40B4-BE49-F238E27FC236}">
                <a16:creationId xmlns:a16="http://schemas.microsoft.com/office/drawing/2014/main" xmlns="" id="{A27C2E69-3032-4F6F-A068-60DDFF7E0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4" name="AutoShape 27">
            <a:extLst>
              <a:ext uri="{FF2B5EF4-FFF2-40B4-BE49-F238E27FC236}">
                <a16:creationId xmlns:a16="http://schemas.microsoft.com/office/drawing/2014/main" xmlns="" id="{ED1B9213-3B84-4EDA-9F99-5AAE908F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5" name="AutoShape 28">
            <a:extLst>
              <a:ext uri="{FF2B5EF4-FFF2-40B4-BE49-F238E27FC236}">
                <a16:creationId xmlns:a16="http://schemas.microsoft.com/office/drawing/2014/main" xmlns="" id="{E0FC9024-B27A-4B18-AC41-55034A523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6" name="AutoShape 29">
            <a:extLst>
              <a:ext uri="{FF2B5EF4-FFF2-40B4-BE49-F238E27FC236}">
                <a16:creationId xmlns:a16="http://schemas.microsoft.com/office/drawing/2014/main" xmlns="" id="{1C257D90-0FE2-460F-BE0E-69E8143EC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7" name="AutoShape 30">
            <a:extLst>
              <a:ext uri="{FF2B5EF4-FFF2-40B4-BE49-F238E27FC236}">
                <a16:creationId xmlns:a16="http://schemas.microsoft.com/office/drawing/2014/main" xmlns="" id="{F738A4F5-18DE-4DBB-A928-2D1D23A88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8" name="AutoShape 31">
            <a:extLst>
              <a:ext uri="{FF2B5EF4-FFF2-40B4-BE49-F238E27FC236}">
                <a16:creationId xmlns:a16="http://schemas.microsoft.com/office/drawing/2014/main" xmlns="" id="{03978B61-53A2-4B16-879F-3A8ED9A7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9" name="AutoShape 32">
            <a:extLst>
              <a:ext uri="{FF2B5EF4-FFF2-40B4-BE49-F238E27FC236}">
                <a16:creationId xmlns:a16="http://schemas.microsoft.com/office/drawing/2014/main" xmlns="" id="{CFE73A40-7252-403C-B985-B795FDDA0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0" name="AutoShape 33">
            <a:extLst>
              <a:ext uri="{FF2B5EF4-FFF2-40B4-BE49-F238E27FC236}">
                <a16:creationId xmlns:a16="http://schemas.microsoft.com/office/drawing/2014/main" xmlns="" id="{FE9B76C4-907D-4A1B-8282-8F6F4BF73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1" name="AutoShape 34">
            <a:extLst>
              <a:ext uri="{FF2B5EF4-FFF2-40B4-BE49-F238E27FC236}">
                <a16:creationId xmlns:a16="http://schemas.microsoft.com/office/drawing/2014/main" xmlns="" id="{A026AA5B-AC17-473B-B939-6AB0763F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2" name="AutoShape 35">
            <a:extLst>
              <a:ext uri="{FF2B5EF4-FFF2-40B4-BE49-F238E27FC236}">
                <a16:creationId xmlns:a16="http://schemas.microsoft.com/office/drawing/2014/main" xmlns="" id="{77C8C98E-BD78-4D99-AE5D-1564FDC7D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3" name="AutoShape 36">
            <a:extLst>
              <a:ext uri="{FF2B5EF4-FFF2-40B4-BE49-F238E27FC236}">
                <a16:creationId xmlns:a16="http://schemas.microsoft.com/office/drawing/2014/main" xmlns="" id="{DB84A618-EFE2-4DC2-87A5-29093EF3D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4" name="AutoShape 37">
            <a:extLst>
              <a:ext uri="{FF2B5EF4-FFF2-40B4-BE49-F238E27FC236}">
                <a16:creationId xmlns:a16="http://schemas.microsoft.com/office/drawing/2014/main" xmlns="" id="{4F4EA1AE-F242-451A-8FF2-C122F1673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5" name="AutoShape 38">
            <a:extLst>
              <a:ext uri="{FF2B5EF4-FFF2-40B4-BE49-F238E27FC236}">
                <a16:creationId xmlns:a16="http://schemas.microsoft.com/office/drawing/2014/main" xmlns="" id="{EAE428E2-F925-44BE-988B-F498A760B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6" name="AutoShape 39">
            <a:extLst>
              <a:ext uri="{FF2B5EF4-FFF2-40B4-BE49-F238E27FC236}">
                <a16:creationId xmlns:a16="http://schemas.microsoft.com/office/drawing/2014/main" xmlns="" id="{B030DF74-5AE5-46CB-86B2-38EE227C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xmlns="" id="{B96AD7D2-2F20-4452-ACBB-DAD951513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8" name="Line 44">
            <a:extLst>
              <a:ext uri="{FF2B5EF4-FFF2-40B4-BE49-F238E27FC236}">
                <a16:creationId xmlns:a16="http://schemas.microsoft.com/office/drawing/2014/main" xmlns="" id="{194E1EB2-F100-4139-8392-8F3550F46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79" name="Line 45">
            <a:extLst>
              <a:ext uri="{FF2B5EF4-FFF2-40B4-BE49-F238E27FC236}">
                <a16:creationId xmlns:a16="http://schemas.microsoft.com/office/drawing/2014/main" xmlns="" id="{7594BF66-72BE-4788-95B0-47401892B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80" name="Oval 55">
            <a:extLst>
              <a:ext uri="{FF2B5EF4-FFF2-40B4-BE49-F238E27FC236}">
                <a16:creationId xmlns:a16="http://schemas.microsoft.com/office/drawing/2014/main" xmlns="" id="{C7A0A752-1C07-4F66-8EA4-D1FA3136F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1" name="Oval 56">
            <a:extLst>
              <a:ext uri="{FF2B5EF4-FFF2-40B4-BE49-F238E27FC236}">
                <a16:creationId xmlns:a16="http://schemas.microsoft.com/office/drawing/2014/main" xmlns="" id="{E40DEB23-45F3-4420-AC32-AF2851E78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7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2" name="Oval 57">
            <a:extLst>
              <a:ext uri="{FF2B5EF4-FFF2-40B4-BE49-F238E27FC236}">
                <a16:creationId xmlns:a16="http://schemas.microsoft.com/office/drawing/2014/main" xmlns="" id="{A26D4BB7-C2FD-4AAD-A75D-0DD98FC95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3" name="Oval 58">
            <a:extLst>
              <a:ext uri="{FF2B5EF4-FFF2-40B4-BE49-F238E27FC236}">
                <a16:creationId xmlns:a16="http://schemas.microsoft.com/office/drawing/2014/main" xmlns="" id="{E3C2EE9D-604C-4782-A86B-C45E550F0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4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4" name="Oval 59">
            <a:extLst>
              <a:ext uri="{FF2B5EF4-FFF2-40B4-BE49-F238E27FC236}">
                <a16:creationId xmlns:a16="http://schemas.microsoft.com/office/drawing/2014/main" xmlns="" id="{061F21B3-3C62-4E21-B9A1-9AEE0A9FD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1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5" name="Oval 60">
            <a:extLst>
              <a:ext uri="{FF2B5EF4-FFF2-40B4-BE49-F238E27FC236}">
                <a16:creationId xmlns:a16="http://schemas.microsoft.com/office/drawing/2014/main" xmlns="" id="{A754B6A4-CAE2-4D31-8556-77E1D81B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3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6" name="Oval 61">
            <a:extLst>
              <a:ext uri="{FF2B5EF4-FFF2-40B4-BE49-F238E27FC236}">
                <a16:creationId xmlns:a16="http://schemas.microsoft.com/office/drawing/2014/main" xmlns="" id="{DFFD4CF0-9EE4-461C-84EE-4571CC09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7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7" name="Oval 62">
            <a:extLst>
              <a:ext uri="{FF2B5EF4-FFF2-40B4-BE49-F238E27FC236}">
                <a16:creationId xmlns:a16="http://schemas.microsoft.com/office/drawing/2014/main" xmlns="" id="{05042090-5BC8-4290-9DE7-FC0EDDC37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1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8" name="Oval 63">
            <a:extLst>
              <a:ext uri="{FF2B5EF4-FFF2-40B4-BE49-F238E27FC236}">
                <a16:creationId xmlns:a16="http://schemas.microsoft.com/office/drawing/2014/main" xmlns="" id="{0538BFD0-BD77-4517-AD9F-6855FCD01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9" name="Oval 64">
            <a:extLst>
              <a:ext uri="{FF2B5EF4-FFF2-40B4-BE49-F238E27FC236}">
                <a16:creationId xmlns:a16="http://schemas.microsoft.com/office/drawing/2014/main" xmlns="" id="{A32A4277-BDA3-46BD-94C1-8628AD4B1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8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0" name="Oval 65">
            <a:extLst>
              <a:ext uri="{FF2B5EF4-FFF2-40B4-BE49-F238E27FC236}">
                <a16:creationId xmlns:a16="http://schemas.microsoft.com/office/drawing/2014/main" xmlns="" id="{3157F267-1FEA-4463-9D38-CCE49E852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1" name="Oval 66">
            <a:extLst>
              <a:ext uri="{FF2B5EF4-FFF2-40B4-BE49-F238E27FC236}">
                <a16:creationId xmlns:a16="http://schemas.microsoft.com/office/drawing/2014/main" xmlns="" id="{C18A1547-2A28-4606-A0A9-B1BBF3FBA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0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2" name="Oval 67">
            <a:extLst>
              <a:ext uri="{FF2B5EF4-FFF2-40B4-BE49-F238E27FC236}">
                <a16:creationId xmlns:a16="http://schemas.microsoft.com/office/drawing/2014/main" xmlns="" id="{6E640E8C-538A-4244-8BA9-19C1AC0D2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0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3" name="Oval 68">
            <a:extLst>
              <a:ext uri="{FF2B5EF4-FFF2-40B4-BE49-F238E27FC236}">
                <a16:creationId xmlns:a16="http://schemas.microsoft.com/office/drawing/2014/main" xmlns="" id="{3955BA0D-7425-497B-B0F8-FBAEE0B8D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05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4" name="Oval 69">
            <a:extLst>
              <a:ext uri="{FF2B5EF4-FFF2-40B4-BE49-F238E27FC236}">
                <a16:creationId xmlns:a16="http://schemas.microsoft.com/office/drawing/2014/main" xmlns="" id="{3C6B9A26-84FB-492B-9CD5-188ADFC31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5" name="Oval 70">
            <a:extLst>
              <a:ext uri="{FF2B5EF4-FFF2-40B4-BE49-F238E27FC236}">
                <a16:creationId xmlns:a16="http://schemas.microsoft.com/office/drawing/2014/main" xmlns="" id="{C32E121F-BA15-4358-BB54-5D291E722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2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6" name="Oval 71">
            <a:extLst>
              <a:ext uri="{FF2B5EF4-FFF2-40B4-BE49-F238E27FC236}">
                <a16:creationId xmlns:a16="http://schemas.microsoft.com/office/drawing/2014/main" xmlns="" id="{62AEEEC5-BA43-4EA3-8F50-7C545250B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79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7" name="Oval 72">
            <a:extLst>
              <a:ext uri="{FF2B5EF4-FFF2-40B4-BE49-F238E27FC236}">
                <a16:creationId xmlns:a16="http://schemas.microsoft.com/office/drawing/2014/main" xmlns="" id="{A939E99E-4C8C-4AB0-9428-DCCCAEBD7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8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8" name="Oval 73">
            <a:extLst>
              <a:ext uri="{FF2B5EF4-FFF2-40B4-BE49-F238E27FC236}">
                <a16:creationId xmlns:a16="http://schemas.microsoft.com/office/drawing/2014/main" xmlns="" id="{D043F850-692C-42DE-927B-CD56F1B14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56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9" name="Oval 74">
            <a:extLst>
              <a:ext uri="{FF2B5EF4-FFF2-40B4-BE49-F238E27FC236}">
                <a16:creationId xmlns:a16="http://schemas.microsoft.com/office/drawing/2014/main" xmlns="" id="{5F98EF82-3CF3-4464-B9C6-58C6849B6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9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00" name="Oval 75">
            <a:extLst>
              <a:ext uri="{FF2B5EF4-FFF2-40B4-BE49-F238E27FC236}">
                <a16:creationId xmlns:a16="http://schemas.microsoft.com/office/drawing/2014/main" xmlns="" id="{BF97440F-43AA-45C7-B3BB-08BA01A9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5DADE3E8-0D2B-4EA6-A142-0FCE9D323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4138855"/>
            <a:ext cx="3187663" cy="24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D29F66-6912-4779-BC09-C95049E71838}"/>
              </a:ext>
            </a:extLst>
          </p:cNvPr>
          <p:cNvSpPr txBox="1"/>
          <p:nvPr/>
        </p:nvSpPr>
        <p:spPr>
          <a:xfrm>
            <a:off x="185530" y="225287"/>
            <a:ext cx="2552130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TËp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viÕt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10121B-6049-48EE-8F52-D0B3B7BA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71" y="1484036"/>
            <a:ext cx="10917258" cy="1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5">
            <a:hlinkClick r:id="" action="ppaction://media"/>
            <a:extLst>
              <a:ext uri="{FF2B5EF4-FFF2-40B4-BE49-F238E27FC236}">
                <a16:creationId xmlns:a16="http://schemas.microsoft.com/office/drawing/2014/main" xmlns="" id="{CA080927-E603-403A-A347-F6F22E5585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441E25-3678-49C1-AD13-4A3BE0F48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BFF3F3-C616-4CD7-9FC8-809DD17D8284}"/>
              </a:ext>
            </a:extLst>
          </p:cNvPr>
          <p:cNvSpPr txBox="1"/>
          <p:nvPr/>
        </p:nvSpPr>
        <p:spPr>
          <a:xfrm>
            <a:off x="4221273" y="2828835"/>
            <a:ext cx="2743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7200" dirty="0" err="1">
                <a:latin typeface=".VnAvant" panose="020B7200000000000000" pitchFamily="34" charset="0"/>
              </a:rPr>
              <a:t>TiÕt</a:t>
            </a:r>
            <a:r>
              <a:rPr lang="en-US" sz="7200" dirty="0">
                <a:latin typeface=".VnAvant" panose="020B72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5810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72C2AE-4B65-4EB2-8ADA-582844F0CE92}"/>
              </a:ext>
            </a:extLst>
          </p:cNvPr>
          <p:cNvSpPr txBox="1"/>
          <p:nvPr/>
        </p:nvSpPr>
        <p:spPr>
          <a:xfrm>
            <a:off x="112625" y="-2963"/>
            <a:ext cx="321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DB0318"/>
                </a:solidFill>
                <a:latin typeface=".VnAvant" panose="020B7200000000000000" pitchFamily="34" charset="0"/>
              </a:rPr>
              <a:t>4</a:t>
            </a:r>
            <a:r>
              <a:rPr lang="en-US" sz="2400" dirty="0">
                <a:latin typeface=".VnAvant" panose="020B7200000000000000" pitchFamily="34" charset="0"/>
              </a:rPr>
              <a:t>. </a:t>
            </a:r>
            <a:r>
              <a:rPr lang="en-US" sz="2400" dirty="0" err="1">
                <a:latin typeface=".VnAvant" panose="020B7200000000000000" pitchFamily="34" charset="0"/>
              </a:rPr>
              <a:t>TËp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209C4E-834C-4B3E-8676-2DC85EC87D9B}"/>
              </a:ext>
            </a:extLst>
          </p:cNvPr>
          <p:cNvSpPr txBox="1"/>
          <p:nvPr/>
        </p:nvSpPr>
        <p:spPr>
          <a:xfrm>
            <a:off x="3790121" y="458702"/>
            <a:ext cx="48087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Nam </a:t>
            </a:r>
            <a:r>
              <a:rPr lang="en-US" sz="44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YÕt</a:t>
            </a:r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cña</a:t>
            </a:r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em</a:t>
            </a:r>
            <a:endParaRPr lang="en-US" sz="44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11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DC1608-C087-4038-9122-73AA2D1D4A6E}"/>
              </a:ext>
            </a:extLst>
          </p:cNvPr>
          <p:cNvSpPr txBox="1"/>
          <p:nvPr/>
        </p:nvSpPr>
        <p:spPr>
          <a:xfrm>
            <a:off x="3445565" y="-53008"/>
            <a:ext cx="4394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Nam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YÕt</a:t>
            </a:r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cña</a:t>
            </a:r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em</a:t>
            </a:r>
            <a:endParaRPr lang="en-US" sz="40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7382D9-AB32-401C-9313-73F3313E7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67" y="173843"/>
            <a:ext cx="2983321" cy="3774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7DF368-2990-4CCC-8FCA-AF02926DF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717" y="505987"/>
            <a:ext cx="2211082" cy="3757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CB0DC0-B8B0-49FF-9FEC-6155C06A6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321" y="112961"/>
            <a:ext cx="2953148" cy="3566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A7868D-3F3B-493E-9A3F-44080FBA3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700" y="3816627"/>
            <a:ext cx="3069977" cy="304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509D834-F3C5-4CEE-8850-7464B4ECD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888" y="3679026"/>
            <a:ext cx="3314700" cy="31432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C4C61C6-A35A-4734-AB4D-AD6E5B6FEB59}"/>
              </a:ext>
            </a:extLst>
          </p:cNvPr>
          <p:cNvCxnSpPr/>
          <p:nvPr/>
        </p:nvCxnSpPr>
        <p:spPr>
          <a:xfrm>
            <a:off x="1722783" y="3140765"/>
            <a:ext cx="583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E552D81-F079-4BEC-9729-33793FD448B7}"/>
              </a:ext>
            </a:extLst>
          </p:cNvPr>
          <p:cNvCxnSpPr>
            <a:cxnSpLocks/>
          </p:cNvCxnSpPr>
          <p:nvPr/>
        </p:nvCxnSpPr>
        <p:spPr>
          <a:xfrm>
            <a:off x="10608366" y="3639270"/>
            <a:ext cx="7487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220E705-B3F8-4BDF-B534-B63FFDE8EFAC}"/>
              </a:ext>
            </a:extLst>
          </p:cNvPr>
          <p:cNvCxnSpPr>
            <a:cxnSpLocks/>
          </p:cNvCxnSpPr>
          <p:nvPr/>
        </p:nvCxnSpPr>
        <p:spPr>
          <a:xfrm>
            <a:off x="2941984" y="6455358"/>
            <a:ext cx="8613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DDDFCE5-928F-4BDF-B230-F2CD5CDE6661}"/>
              </a:ext>
            </a:extLst>
          </p:cNvPr>
          <p:cNvCxnSpPr>
            <a:cxnSpLocks/>
          </p:cNvCxnSpPr>
          <p:nvPr/>
        </p:nvCxnSpPr>
        <p:spPr>
          <a:xfrm>
            <a:off x="4909725" y="520787"/>
            <a:ext cx="74874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558EEE5-A852-44B3-8B24-BC0C9618395A}"/>
              </a:ext>
            </a:extLst>
          </p:cNvPr>
          <p:cNvCxnSpPr>
            <a:cxnSpLocks/>
          </p:cNvCxnSpPr>
          <p:nvPr/>
        </p:nvCxnSpPr>
        <p:spPr>
          <a:xfrm>
            <a:off x="1749287" y="2767031"/>
            <a:ext cx="5830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A4D7ED7-40AD-4619-9C3F-2CD70DBE50F6}"/>
              </a:ext>
            </a:extLst>
          </p:cNvPr>
          <p:cNvCxnSpPr>
            <a:cxnSpLocks/>
          </p:cNvCxnSpPr>
          <p:nvPr/>
        </p:nvCxnSpPr>
        <p:spPr>
          <a:xfrm>
            <a:off x="6096000" y="4197630"/>
            <a:ext cx="5830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A3350F7-06FB-42FC-826B-0C2B057E7176}"/>
              </a:ext>
            </a:extLst>
          </p:cNvPr>
          <p:cNvCxnSpPr>
            <a:cxnSpLocks/>
          </p:cNvCxnSpPr>
          <p:nvPr/>
        </p:nvCxnSpPr>
        <p:spPr>
          <a:xfrm>
            <a:off x="10694506" y="2866423"/>
            <a:ext cx="5830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57F8920-A3DA-487A-9EAD-4CD6B7768BC8}"/>
              </a:ext>
            </a:extLst>
          </p:cNvPr>
          <p:cNvCxnSpPr>
            <a:cxnSpLocks/>
          </p:cNvCxnSpPr>
          <p:nvPr/>
        </p:nvCxnSpPr>
        <p:spPr>
          <a:xfrm>
            <a:off x="7813534" y="6375846"/>
            <a:ext cx="5830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21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xmlns="" id="{DC9BA4F5-FB82-49C5-8441-CF784A4CE10F}"/>
              </a:ext>
            </a:extLst>
          </p:cNvPr>
          <p:cNvSpPr/>
          <p:nvPr/>
        </p:nvSpPr>
        <p:spPr>
          <a:xfrm>
            <a:off x="4240696" y="251790"/>
            <a:ext cx="3710608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Luyện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đọc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từ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ngữ</a:t>
            </a:r>
            <a:endParaRPr lang="en-US" sz="3600" b="1" dirty="0">
              <a:solidFill>
                <a:srgbClr val="000099"/>
              </a:solidFill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DCDA64-AE5B-463A-8478-D9586B41B713}"/>
              </a:ext>
            </a:extLst>
          </p:cNvPr>
          <p:cNvSpPr txBox="1"/>
          <p:nvPr/>
        </p:nvSpPr>
        <p:spPr>
          <a:xfrm>
            <a:off x="669235" y="1547191"/>
            <a:ext cx="111450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>
                <a:latin typeface=".VnAvant" panose="020B7200000000000000" pitchFamily="34" charset="0"/>
              </a:rPr>
              <a:t>Nam </a:t>
            </a:r>
            <a:r>
              <a:rPr lang="en-US" sz="6600" dirty="0" err="1">
                <a:latin typeface=".VnAvant" panose="020B7200000000000000" pitchFamily="34" charset="0"/>
              </a:rPr>
              <a:t>Yõt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gi÷a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biÓn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nÐt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chÊm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lµm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chñ</a:t>
            </a:r>
            <a:r>
              <a:rPr lang="en-US" sz="6600" dirty="0">
                <a:latin typeface=".VnAvant" panose="020B7200000000000000" pitchFamily="34" charset="0"/>
              </a:rPr>
              <a:t>, ®</a:t>
            </a:r>
            <a:r>
              <a:rPr lang="en-US" sz="6600" dirty="0" err="1">
                <a:latin typeface=".VnAvant" panose="020B7200000000000000" pitchFamily="34" charset="0"/>
              </a:rPr>
              <a:t>Ìn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biÓn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chiÕn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sÜ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bé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phËn</a:t>
            </a:r>
            <a:r>
              <a:rPr lang="en-US" sz="6600" dirty="0">
                <a:latin typeface=".VnAvant" panose="020B7200000000000000" pitchFamily="34" charset="0"/>
              </a:rPr>
              <a:t>, c¬ </a:t>
            </a:r>
            <a:r>
              <a:rPr lang="en-US" sz="6600" dirty="0" err="1">
                <a:latin typeface=".VnAvant" panose="020B7200000000000000" pitchFamily="34" charset="0"/>
              </a:rPr>
              <a:t>thÓ</a:t>
            </a:r>
            <a:r>
              <a:rPr lang="en-US" sz="6600" dirty="0">
                <a:latin typeface=".VnAvant" panose="020B7200000000000000" pitchFamily="34" charset="0"/>
              </a:rPr>
              <a:t>.</a:t>
            </a:r>
            <a:endParaRPr lang="vi-VN" sz="6600" dirty="0" err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7A2333F-3692-47DC-98C4-FD7B7CD714FD}"/>
              </a:ext>
            </a:extLst>
          </p:cNvPr>
          <p:cNvSpPr/>
          <p:nvPr/>
        </p:nvSpPr>
        <p:spPr>
          <a:xfrm>
            <a:off x="3770246" y="265044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c©u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1FE75E2-95AE-479B-A2EF-1F83333A6F96}"/>
              </a:ext>
            </a:extLst>
          </p:cNvPr>
          <p:cNvSpPr txBox="1"/>
          <p:nvPr/>
        </p:nvSpPr>
        <p:spPr>
          <a:xfrm>
            <a:off x="555716" y="1736034"/>
            <a:ext cx="11423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vi-VN" sz="3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34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DC1608-C087-4038-9122-73AA2D1D4A6E}"/>
              </a:ext>
            </a:extLst>
          </p:cNvPr>
          <p:cNvSpPr txBox="1"/>
          <p:nvPr/>
        </p:nvSpPr>
        <p:spPr>
          <a:xfrm>
            <a:off x="3445565" y="-53008"/>
            <a:ext cx="4394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Nam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YÕt</a:t>
            </a:r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cña</a:t>
            </a:r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em</a:t>
            </a:r>
            <a:endParaRPr lang="en-US" sz="40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7382D9-AB32-401C-9313-73F3313E7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67" y="173843"/>
            <a:ext cx="2983321" cy="3774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7DF368-2990-4CCC-8FCA-AF02926DF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717" y="505987"/>
            <a:ext cx="2211082" cy="3757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CB0DC0-B8B0-49FF-9FEC-6155C06A6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321" y="112961"/>
            <a:ext cx="2953148" cy="3566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A7868D-3F3B-493E-9A3F-44080FBA3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700" y="3816627"/>
            <a:ext cx="3069977" cy="304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509D834-F3C5-4CEE-8850-7464B4ECD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888" y="3679026"/>
            <a:ext cx="33147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77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8F79A4-9AF0-419B-BA4B-84A278509555}"/>
              </a:ext>
            </a:extLst>
          </p:cNvPr>
          <p:cNvSpPr txBox="1"/>
          <p:nvPr/>
        </p:nvSpPr>
        <p:spPr>
          <a:xfrm>
            <a:off x="3472069" y="371061"/>
            <a:ext cx="48087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Nam </a:t>
            </a:r>
            <a:r>
              <a:rPr lang="en-US" sz="44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YÕt</a:t>
            </a:r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cña</a:t>
            </a:r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em</a:t>
            </a:r>
            <a:endParaRPr lang="en-US" sz="44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FCC953-B9EA-473F-B785-C3D579F9F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974" y="1483232"/>
            <a:ext cx="3551808" cy="4493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D07759-10E2-4111-BE0E-13E76EB91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066" y="1550048"/>
            <a:ext cx="2604579" cy="4426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6CC663-7AFA-463A-844C-B4F38DAD4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499" y="1483232"/>
            <a:ext cx="3721179" cy="4493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51078BE-D41F-4BB4-8F4B-865F90DB2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974" y="1516640"/>
            <a:ext cx="4468313" cy="44266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0BAEEC9-42C1-406B-9C3E-535677726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499" y="1626900"/>
            <a:ext cx="4506050" cy="427297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0182FD3-AABE-4FA6-AC11-2EB667C45A61}"/>
              </a:ext>
            </a:extLst>
          </p:cNvPr>
          <p:cNvCxnSpPr/>
          <p:nvPr/>
        </p:nvCxnSpPr>
        <p:spPr>
          <a:xfrm flipH="1">
            <a:off x="6261130" y="4856813"/>
            <a:ext cx="124680" cy="451139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49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DC1608-C087-4038-9122-73AA2D1D4A6E}"/>
              </a:ext>
            </a:extLst>
          </p:cNvPr>
          <p:cNvSpPr txBox="1"/>
          <p:nvPr/>
        </p:nvSpPr>
        <p:spPr>
          <a:xfrm>
            <a:off x="3445565" y="-53008"/>
            <a:ext cx="4394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Nam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YÕt</a:t>
            </a:r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cña</a:t>
            </a:r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em</a:t>
            </a:r>
            <a:endParaRPr lang="en-US" sz="40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7382D9-AB32-401C-9313-73F3313E7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67" y="173843"/>
            <a:ext cx="2983321" cy="3774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7DF368-2990-4CCC-8FCA-AF02926DF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717" y="505987"/>
            <a:ext cx="2211082" cy="3757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CB0DC0-B8B0-49FF-9FEC-6155C06A6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321" y="112961"/>
            <a:ext cx="2953148" cy="3566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A7868D-3F3B-493E-9A3F-44080FBA3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700" y="3816627"/>
            <a:ext cx="3069977" cy="304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509D834-F3C5-4CEE-8850-7464B4ECD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888" y="3679026"/>
            <a:ext cx="33147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37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Horizontal 4">
            <a:extLst>
              <a:ext uri="{FF2B5EF4-FFF2-40B4-BE49-F238E27FC236}">
                <a16:creationId xmlns:a16="http://schemas.microsoft.com/office/drawing/2014/main" xmlns="" id="{0485FB37-F8D7-4CD6-8240-C497A5143A44}"/>
              </a:ext>
            </a:extLst>
          </p:cNvPr>
          <p:cNvSpPr/>
          <p:nvPr/>
        </p:nvSpPr>
        <p:spPr>
          <a:xfrm>
            <a:off x="3969026" y="0"/>
            <a:ext cx="4253948" cy="861392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atin typeface=".VnAvant" panose="020B7200000000000000" pitchFamily="34" charset="0"/>
              </a:rPr>
              <a:t>bµi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cò</a:t>
            </a:r>
            <a:r>
              <a:rPr lang="en-US" sz="3600" dirty="0"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09087A-653E-45B9-AAFC-C7B02EA27761}"/>
              </a:ext>
            </a:extLst>
          </p:cNvPr>
          <p:cNvSpPr txBox="1"/>
          <p:nvPr/>
        </p:nvSpPr>
        <p:spPr>
          <a:xfrm>
            <a:off x="357089" y="2186609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46A0BA-FC3F-4F9C-9848-E641A2F2BA7E}"/>
              </a:ext>
            </a:extLst>
          </p:cNvPr>
          <p:cNvSpPr txBox="1"/>
          <p:nvPr/>
        </p:nvSpPr>
        <p:spPr>
          <a:xfrm>
            <a:off x="2993524" y="861392"/>
            <a:ext cx="6458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TiÕt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tËp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6C4FCE-9852-4104-B593-B1430E206ACE}"/>
              </a:ext>
            </a:extLst>
          </p:cNvPr>
          <p:cNvSpPr txBox="1"/>
          <p:nvPr/>
        </p:nvSpPr>
        <p:spPr>
          <a:xfrm>
            <a:off x="14706" y="1597702"/>
            <a:ext cx="1217729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Líp</a:t>
            </a:r>
            <a:r>
              <a:rPr lang="en-US" sz="4400" dirty="0">
                <a:latin typeface=".VnAvant" panose="020B7200000000000000" pitchFamily="34" charset="0"/>
              </a:rPr>
              <a:t> Hµ </a:t>
            </a:r>
            <a:r>
              <a:rPr lang="en-US" sz="4400" dirty="0" err="1">
                <a:latin typeface=".VnAvant" panose="020B7200000000000000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tiÕt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tËp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viÕt</a:t>
            </a:r>
            <a:r>
              <a:rPr lang="en-US" sz="4400" dirty="0">
                <a:latin typeface=".VnAvant" panose="020B7200000000000000" pitchFamily="34" charset="0"/>
              </a:rPr>
              <a:t>. Hµ </a:t>
            </a:r>
            <a:r>
              <a:rPr lang="en-US" sz="4400" dirty="0" err="1">
                <a:latin typeface=".VnAvant" panose="020B7200000000000000" pitchFamily="34" charset="0"/>
              </a:rPr>
              <a:t>viÕt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rÊt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cÈn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thËn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ThÕ</a:t>
            </a:r>
            <a:r>
              <a:rPr lang="en-US" sz="4400" dirty="0">
                <a:latin typeface=".VnAvant" panose="020B7200000000000000" pitchFamily="34" charset="0"/>
              </a:rPr>
              <a:t> mµ b¹n </a:t>
            </a:r>
            <a:r>
              <a:rPr lang="en-US" sz="4400" dirty="0" err="1">
                <a:latin typeface=".VnAvant" panose="020B7200000000000000" pitchFamily="34" charset="0"/>
              </a:rPr>
              <a:t>Kiªn</a:t>
            </a:r>
            <a:r>
              <a:rPr lang="en-US" sz="4400" dirty="0">
                <a:latin typeface=".VnAvant" panose="020B7200000000000000" pitchFamily="34" charset="0"/>
              </a:rPr>
              <a:t> x« </a:t>
            </a:r>
            <a:r>
              <a:rPr lang="en-US" sz="4400" dirty="0" err="1">
                <a:latin typeface=".VnAvant" panose="020B7200000000000000" pitchFamily="34" charset="0"/>
              </a:rPr>
              <a:t>bµn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lµm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÷ “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” </a:t>
            </a:r>
            <a:r>
              <a:rPr lang="en-US" sz="4400" dirty="0" err="1">
                <a:latin typeface=".VnAvant" panose="020B7200000000000000" pitchFamily="34" charset="0"/>
              </a:rPr>
              <a:t>cña</a:t>
            </a:r>
            <a:r>
              <a:rPr lang="en-US" sz="4400" dirty="0">
                <a:latin typeface=".VnAvant" panose="020B7200000000000000" pitchFamily="34" charset="0"/>
              </a:rPr>
              <a:t> Hµ </a:t>
            </a:r>
            <a:r>
              <a:rPr lang="en-US" sz="4400" dirty="0" err="1">
                <a:latin typeface=".VnAvant" panose="020B7200000000000000" pitchFamily="34" charset="0"/>
              </a:rPr>
              <a:t>xiªn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. Hµ </a:t>
            </a:r>
            <a:r>
              <a:rPr lang="en-US" sz="4400" dirty="0" err="1">
                <a:latin typeface=".VnAvant" panose="020B7200000000000000" pitchFamily="34" charset="0"/>
              </a:rPr>
              <a:t>nh¨n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mÆt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Kiªn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</a:t>
            </a:r>
            <a:r>
              <a:rPr lang="en-US" sz="4400" dirty="0">
                <a:latin typeface=".VnAvant" panose="020B7200000000000000" pitchFamily="34" charset="0"/>
              </a:rPr>
              <a:t>× </a:t>
            </a:r>
            <a:r>
              <a:rPr lang="en-US" sz="4400" dirty="0" err="1">
                <a:latin typeface=".VnAvant" panose="020B7200000000000000" pitchFamily="34" charset="0"/>
              </a:rPr>
              <a:t>thÇm</a:t>
            </a:r>
            <a:r>
              <a:rPr lang="en-US" sz="4400" dirty="0">
                <a:latin typeface=".VnAvant" panose="020B7200000000000000" pitchFamily="34" charset="0"/>
              </a:rPr>
              <a:t>: “</a:t>
            </a:r>
            <a:r>
              <a:rPr lang="en-US" sz="4400" dirty="0" err="1">
                <a:latin typeface=".VnAvant" panose="020B7200000000000000" pitchFamily="34" charset="0"/>
              </a:rPr>
              <a:t>Tí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lì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 smtClean="0">
                <a:latin typeface=".VnAvant" panose="020B7200000000000000" pitchFamily="34" charset="0"/>
              </a:rPr>
              <a:t>mà</a:t>
            </a:r>
            <a:r>
              <a:rPr lang="en-US" sz="4400" dirty="0" smtClean="0">
                <a:latin typeface=".VnAvant" panose="020B7200000000000000" pitchFamily="34" charset="0"/>
              </a:rPr>
              <a:t>”.</a:t>
            </a:r>
            <a:endParaRPr lang="en-US" sz="4400" dirty="0">
              <a:latin typeface=".VnAvant" panose="020B7200000000000000" pitchFamily="34" charset="0"/>
            </a:endParaRP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Hµ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¶ </a:t>
            </a:r>
            <a:r>
              <a:rPr lang="en-US" sz="4400" dirty="0" err="1">
                <a:latin typeface=".VnAvant" panose="020B7200000000000000" pitchFamily="34" charset="0"/>
              </a:rPr>
              <a:t>giËn</a:t>
            </a:r>
            <a:r>
              <a:rPr lang="en-US" sz="4400" dirty="0">
                <a:latin typeface=".VnAvant" panose="020B7200000000000000" pitchFamily="34" charset="0"/>
              </a:rPr>
              <a:t> b¹n. </a:t>
            </a:r>
            <a:r>
              <a:rPr lang="en-US" sz="4400" dirty="0" err="1">
                <a:latin typeface=".VnAvant" panose="020B7200000000000000" pitchFamily="34" charset="0"/>
              </a:rPr>
              <a:t>Em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viÕt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thªm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÷ “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” </a:t>
            </a:r>
            <a:r>
              <a:rPr lang="en-US" sz="4400" dirty="0" err="1">
                <a:latin typeface=".VnAvant" panose="020B7200000000000000" pitchFamily="34" charset="0"/>
              </a:rPr>
              <a:t>thËt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Ñp</a:t>
            </a:r>
            <a:r>
              <a:rPr lang="en-US" sz="4400" dirty="0">
                <a:latin typeface=".VnAvant" panose="020B7200000000000000" pitchFamily="34" charset="0"/>
              </a:rPr>
              <a:t>. C« </a:t>
            </a:r>
            <a:r>
              <a:rPr lang="en-US" sz="4400" dirty="0" err="1">
                <a:latin typeface=".VnAvant" panose="020B7200000000000000" pitchFamily="34" charset="0"/>
              </a:rPr>
              <a:t>nh×n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</a:t>
            </a:r>
            <a:r>
              <a:rPr lang="en-US" sz="4400" dirty="0">
                <a:latin typeface=".VnAvant" panose="020B7200000000000000" pitchFamily="34" charset="0"/>
              </a:rPr>
              <a:t>÷ </a:t>
            </a:r>
            <a:r>
              <a:rPr lang="en-US" sz="4400" dirty="0" err="1">
                <a:latin typeface=".VnAvant" panose="020B7200000000000000" pitchFamily="34" charset="0"/>
              </a:rPr>
              <a:t>em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khen</a:t>
            </a:r>
            <a:r>
              <a:rPr lang="en-US" sz="4400" dirty="0">
                <a:latin typeface=".VnAvant" panose="020B7200000000000000" pitchFamily="34" charset="0"/>
              </a:rPr>
              <a:t>: “Ch÷ Hµ ®</a:t>
            </a:r>
            <a:r>
              <a:rPr lang="en-US" sz="4400" dirty="0" err="1">
                <a:latin typeface=".VnAvant" panose="020B7200000000000000" pitchFamily="34" charset="0"/>
              </a:rPr>
              <a:t>Ñp</a:t>
            </a:r>
            <a:r>
              <a:rPr lang="en-US" sz="4400" dirty="0">
                <a:latin typeface=".VnAvant" panose="020B7200000000000000" pitchFamily="34" charset="0"/>
              </a:rPr>
              <a:t> l¾m”.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8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xmlns="" id="{761A097C-7601-4E8F-A357-0540653133FC}"/>
              </a:ext>
            </a:extLst>
          </p:cNvPr>
          <p:cNvSpPr/>
          <p:nvPr/>
        </p:nvSpPr>
        <p:spPr>
          <a:xfrm>
            <a:off x="3874056" y="410817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Thi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®o¹n</a:t>
            </a:r>
          </a:p>
        </p:txBody>
      </p:sp>
    </p:spTree>
    <p:extLst>
      <p:ext uri="{BB962C8B-B14F-4D97-AF65-F5344CB8AC3E}">
        <p14:creationId xmlns:p14="http://schemas.microsoft.com/office/powerpoint/2010/main" val="1115194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DC1608-C087-4038-9122-73AA2D1D4A6E}"/>
              </a:ext>
            </a:extLst>
          </p:cNvPr>
          <p:cNvSpPr txBox="1"/>
          <p:nvPr/>
        </p:nvSpPr>
        <p:spPr>
          <a:xfrm>
            <a:off x="3445565" y="-53008"/>
            <a:ext cx="4394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Nam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YÕt</a:t>
            </a:r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cña</a:t>
            </a:r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em</a:t>
            </a:r>
            <a:endParaRPr lang="en-US" sz="40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7382D9-AB32-401C-9313-73F3313E7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67" y="173843"/>
            <a:ext cx="2983321" cy="3774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7DF368-2990-4CCC-8FCA-AF02926DF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717" y="505987"/>
            <a:ext cx="2211082" cy="3757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CB0DC0-B8B0-49FF-9FEC-6155C06A6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321" y="112961"/>
            <a:ext cx="2953148" cy="3566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A7868D-3F3B-493E-9A3F-44080FBA3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700" y="3816627"/>
            <a:ext cx="3069977" cy="304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509D834-F3C5-4CEE-8850-7464B4ECD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888" y="3679026"/>
            <a:ext cx="33147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05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D038D94B-EF14-45DA-9874-C422427687F7}"/>
              </a:ext>
            </a:extLst>
          </p:cNvPr>
          <p:cNvSpPr/>
          <p:nvPr/>
        </p:nvSpPr>
        <p:spPr>
          <a:xfrm>
            <a:off x="145774" y="136338"/>
            <a:ext cx="503582" cy="503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CB9D38-1CC7-4AD8-8DF7-141B5038444A}"/>
              </a:ext>
            </a:extLst>
          </p:cNvPr>
          <p:cNvSpPr txBox="1"/>
          <p:nvPr/>
        </p:nvSpPr>
        <p:spPr>
          <a:xfrm>
            <a:off x="622852" y="95326"/>
            <a:ext cx="1196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Nãi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iÒu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em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biÕt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vÒ</a:t>
            </a:r>
            <a:r>
              <a:rPr lang="en-US" sz="3200" dirty="0">
                <a:latin typeface=".VnAvant" panose="020B7200000000000000" pitchFamily="34" charset="0"/>
              </a:rPr>
              <a:t> ®¶o Nam </a:t>
            </a:r>
            <a:r>
              <a:rPr lang="en-US" sz="3200" dirty="0" err="1">
                <a:latin typeface=".VnAvant" panose="020B7200000000000000" pitchFamily="34" charset="0"/>
              </a:rPr>
              <a:t>YÕt</a:t>
            </a:r>
            <a:r>
              <a:rPr lang="en-US" sz="3200" dirty="0">
                <a:latin typeface=".VnAvant" panose="020B7200000000000000" pitchFamily="34" charset="0"/>
              </a:rPr>
              <a:t> qua </a:t>
            </a:r>
            <a:r>
              <a:rPr lang="en-US" sz="3200" dirty="0" err="1">
                <a:latin typeface=".VnAvant" panose="020B7200000000000000" pitchFamily="34" charset="0"/>
              </a:rPr>
              <a:t>mét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tÊm</a:t>
            </a:r>
            <a:r>
              <a:rPr lang="en-US" sz="3200" dirty="0">
                <a:latin typeface=".VnAvant" panose="020B7200000000000000" pitchFamily="34" charset="0"/>
              </a:rPr>
              <a:t> ¶</a:t>
            </a:r>
            <a:r>
              <a:rPr lang="en-US" sz="3200" dirty="0" err="1">
                <a:latin typeface=".VnAvant" panose="020B7200000000000000" pitchFamily="34" charset="0"/>
              </a:rPr>
              <a:t>nh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BC622C-B63E-4359-AF73-F7189CA00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0" y="3946040"/>
            <a:ext cx="9687339" cy="2455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95483C-C4A4-4EB6-B56A-8C2CAF58A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948" y="803412"/>
            <a:ext cx="3771604" cy="28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7EA305-F073-4515-9091-95E0A490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055" y="532970"/>
            <a:ext cx="3258172" cy="36781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CEFF9F-D58B-4C6D-B05A-C2C4B3B79112}"/>
              </a:ext>
            </a:extLst>
          </p:cNvPr>
          <p:cNvSpPr/>
          <p:nvPr/>
        </p:nvSpPr>
        <p:spPr>
          <a:xfrm>
            <a:off x="2597426" y="4598505"/>
            <a:ext cx="6798365" cy="1020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.VnAvant" panose="020B7200000000000000" pitchFamily="34" charset="0"/>
              </a:rPr>
              <a:t>Tõ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x</a:t>
            </a:r>
            <a:r>
              <a:rPr lang="en-US" sz="4000" i="1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­a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ViÖt</a:t>
            </a:r>
            <a:r>
              <a:rPr lang="en-US" sz="3600" dirty="0">
                <a:latin typeface=".VnAvant" panose="020B7200000000000000" pitchFamily="34" charset="0"/>
              </a:rPr>
              <a:t> Nam ®· </a:t>
            </a:r>
            <a:r>
              <a:rPr lang="en-US" sz="3600" dirty="0" err="1">
                <a:latin typeface=".VnAvant" panose="020B7200000000000000" pitchFamily="34" charset="0"/>
              </a:rPr>
              <a:t>lµm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chñ</a:t>
            </a:r>
            <a:r>
              <a:rPr lang="en-US" sz="3600" dirty="0">
                <a:latin typeface=".VnAvant" panose="020B7200000000000000" pitchFamily="34" charset="0"/>
              </a:rPr>
              <a:t> Nam </a:t>
            </a:r>
            <a:r>
              <a:rPr lang="en-US" sz="3600" dirty="0" err="1">
                <a:latin typeface=".VnAvant" panose="020B7200000000000000" pitchFamily="34" charset="0"/>
              </a:rPr>
              <a:t>YÕt</a:t>
            </a:r>
            <a:endParaRPr lang="en-US" sz="3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9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DAAAB7-121D-4AB0-A619-A330A9C3D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942" y="555452"/>
            <a:ext cx="4243269" cy="34080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82FA585-D000-4301-83E8-CE549F19F98B}"/>
              </a:ext>
            </a:extLst>
          </p:cNvPr>
          <p:cNvSpPr/>
          <p:nvPr/>
        </p:nvSpPr>
        <p:spPr>
          <a:xfrm>
            <a:off x="2597426" y="4598505"/>
            <a:ext cx="6798365" cy="1020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Nam </a:t>
            </a:r>
            <a:r>
              <a:rPr lang="en-US" sz="3600" dirty="0" err="1">
                <a:latin typeface=".VnAvant" panose="020B7200000000000000" pitchFamily="34" charset="0"/>
              </a:rPr>
              <a:t>YÕt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cã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nh</a:t>
            </a:r>
            <a:r>
              <a:rPr lang="en-US" sz="3600" dirty="0">
                <a:latin typeface=".VnAvant" panose="020B7200000000000000" pitchFamily="34" charset="0"/>
              </a:rPr>
              <a:t>µ </a:t>
            </a:r>
            <a:r>
              <a:rPr lang="en-US" sz="3600" dirty="0" err="1">
                <a:latin typeface=".VnAvant" panose="020B7200000000000000" pitchFamily="34" charset="0"/>
              </a:rPr>
              <a:t>cöa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cã</a:t>
            </a:r>
            <a:r>
              <a:rPr lang="en-US" sz="3600" dirty="0"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atin typeface=".VnAvant" panose="020B7200000000000000" pitchFamily="34" charset="0"/>
              </a:rPr>
              <a:t>Ìn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biÓn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331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357B1C-4EAC-4C4C-9575-50FB67B0F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010" y="522011"/>
            <a:ext cx="4659701" cy="3448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950B6D8-2D95-4B44-B194-0BCA09337011}"/>
              </a:ext>
            </a:extLst>
          </p:cNvPr>
          <p:cNvSpPr/>
          <p:nvPr/>
        </p:nvSpPr>
        <p:spPr>
          <a:xfrm>
            <a:off x="2696817" y="4611757"/>
            <a:ext cx="6798365" cy="1020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.VnAvant" panose="020B7200000000000000" pitchFamily="34" charset="0"/>
              </a:rPr>
              <a:t>C¸c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chó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bé</a:t>
            </a:r>
            <a:r>
              <a:rPr lang="en-US" sz="3600" dirty="0"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atin typeface=".VnAvant" panose="020B7200000000000000" pitchFamily="34" charset="0"/>
              </a:rPr>
              <a:t>éi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sèng</a:t>
            </a:r>
            <a:r>
              <a:rPr lang="en-US" sz="3600" dirty="0">
                <a:latin typeface=".VnAvant" panose="020B7200000000000000" pitchFamily="34" charset="0"/>
              </a:rPr>
              <a:t> ë Nam </a:t>
            </a:r>
            <a:r>
              <a:rPr lang="en-US" sz="3600" dirty="0" err="1">
                <a:latin typeface=".VnAvant" panose="020B7200000000000000" pitchFamily="34" charset="0"/>
              </a:rPr>
              <a:t>YÕt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nh</a:t>
            </a:r>
            <a:r>
              <a:rPr lang="en-US" sz="4000" i="1" dirty="0" err="1">
                <a:latin typeface=".VnAvant" panose="020B7200000000000000" pitchFamily="34" charset="0"/>
              </a:rPr>
              <a:t>ư</a:t>
            </a:r>
            <a:r>
              <a:rPr lang="en-US" sz="3600" dirty="0">
                <a:latin typeface=".VnAvant" panose="020B7200000000000000" pitchFamily="34" charset="0"/>
              </a:rPr>
              <a:t>­ ë </a:t>
            </a:r>
            <a:r>
              <a:rPr lang="en-US" sz="3600" dirty="0" err="1">
                <a:latin typeface=".VnAvant" panose="020B7200000000000000" pitchFamily="34" charset="0"/>
              </a:rPr>
              <a:t>nh</a:t>
            </a:r>
            <a:r>
              <a:rPr lang="en-US" sz="3600" dirty="0">
                <a:latin typeface=".VnAvant" panose="020B7200000000000000" pitchFamily="34" charset="0"/>
              </a:rPr>
              <a:t>µ.</a:t>
            </a:r>
          </a:p>
        </p:txBody>
      </p:sp>
    </p:spTree>
    <p:extLst>
      <p:ext uri="{BB962C8B-B14F-4D97-AF65-F5344CB8AC3E}">
        <p14:creationId xmlns:p14="http://schemas.microsoft.com/office/powerpoint/2010/main" val="15948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B506CB-B20F-4910-9F84-B358B249C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128" y="535678"/>
            <a:ext cx="5034662" cy="3652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FFAF6B-8F38-42A8-9BCC-018F7E1DA94D}"/>
              </a:ext>
            </a:extLst>
          </p:cNvPr>
          <p:cNvSpPr/>
          <p:nvPr/>
        </p:nvSpPr>
        <p:spPr>
          <a:xfrm>
            <a:off x="2492276" y="4810540"/>
            <a:ext cx="6798365" cy="1020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Nam </a:t>
            </a:r>
            <a:r>
              <a:rPr lang="en-US" sz="3600" dirty="0" err="1">
                <a:latin typeface=".VnAvant" panose="020B7200000000000000" pitchFamily="34" charset="0"/>
              </a:rPr>
              <a:t>YÕt</a:t>
            </a:r>
            <a:r>
              <a:rPr lang="en-US" sz="3600" dirty="0">
                <a:latin typeface=".VnAvant" panose="020B7200000000000000" pitchFamily="34" charset="0"/>
              </a:rPr>
              <a:t> lµ </a:t>
            </a:r>
            <a:r>
              <a:rPr lang="en-US" sz="3600" dirty="0" err="1">
                <a:latin typeface=".VnAvant" panose="020B7200000000000000" pitchFamily="34" charset="0"/>
              </a:rPr>
              <a:t>bé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phËn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cña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Tæ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quèc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ViÖt</a:t>
            </a:r>
            <a:r>
              <a:rPr lang="en-US" sz="3600" dirty="0">
                <a:latin typeface=".VnAvant" panose="020B7200000000000000" pitchFamily="34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90325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69976D-DF1E-4F91-AE6A-7713CF1E6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31" y="0"/>
            <a:ext cx="9807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28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B3530A-C9DC-460B-B4BB-CC31A6EE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3" descr="Mobile_SCRS (6)">
            <a:extLst>
              <a:ext uri="{FF2B5EF4-FFF2-40B4-BE49-F238E27FC236}">
                <a16:creationId xmlns:a16="http://schemas.microsoft.com/office/drawing/2014/main" xmlns="" id="{227000A6-2B8E-4EE8-A3C2-0234F6B169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2" y="5734052"/>
            <a:ext cx="107823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bile_SCRS (6)">
            <a:extLst>
              <a:ext uri="{FF2B5EF4-FFF2-40B4-BE49-F238E27FC236}">
                <a16:creationId xmlns:a16="http://schemas.microsoft.com/office/drawing/2014/main" xmlns="" id="{FE9CCD4F-9F61-40E0-B1FF-5057609B31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00" y="5618163"/>
            <a:ext cx="1190624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obile_SCRS (6)">
            <a:extLst>
              <a:ext uri="{FF2B5EF4-FFF2-40B4-BE49-F238E27FC236}">
                <a16:creationId xmlns:a16="http://schemas.microsoft.com/office/drawing/2014/main" xmlns="" id="{82585A10-A548-4D16-9F83-3831F59372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194" y="5694363"/>
            <a:ext cx="111633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obile_SCRS (141)">
            <a:extLst>
              <a:ext uri="{FF2B5EF4-FFF2-40B4-BE49-F238E27FC236}">
                <a16:creationId xmlns:a16="http://schemas.microsoft.com/office/drawing/2014/main" xmlns="" id="{5ECDA928-E050-4564-8451-9EC7BD248E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Mobile_SCRS (141)">
            <a:extLst>
              <a:ext uri="{FF2B5EF4-FFF2-40B4-BE49-F238E27FC236}">
                <a16:creationId xmlns:a16="http://schemas.microsoft.com/office/drawing/2014/main" xmlns="" id="{123ECBB4-2BC5-46C7-A67A-C398124EE3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896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8">
            <a:extLst>
              <a:ext uri="{FF2B5EF4-FFF2-40B4-BE49-F238E27FC236}">
                <a16:creationId xmlns:a16="http://schemas.microsoft.com/office/drawing/2014/main" xmlns="" id="{47A09772-57C4-4B61-909E-0EDFB59DBA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2640" y="3082133"/>
            <a:ext cx="8018144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Xin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ch©n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thµnh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c¶m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¬n</a:t>
            </a:r>
          </a:p>
        </p:txBody>
      </p:sp>
    </p:spTree>
    <p:extLst>
      <p:ext uri="{BB962C8B-B14F-4D97-AF65-F5344CB8AC3E}">
        <p14:creationId xmlns:p14="http://schemas.microsoft.com/office/powerpoint/2010/main" val="29696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595527-E6E0-4A2C-99E7-0A9EE4B23AEE}"/>
              </a:ext>
            </a:extLst>
          </p:cNvPr>
          <p:cNvSpPr txBox="1"/>
          <p:nvPr/>
        </p:nvSpPr>
        <p:spPr>
          <a:xfrm>
            <a:off x="4121428" y="843677"/>
            <a:ext cx="7169426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Bµi</a:t>
            </a:r>
            <a:r>
              <a:rPr lang="en-US" sz="4800" dirty="0">
                <a:latin typeface=".VnAvant" panose="020B7200000000000000" pitchFamily="34" charset="0"/>
              </a:rPr>
              <a:t> 66: </a:t>
            </a: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yªt</a:t>
            </a:r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    ­</a:t>
            </a:r>
          </a:p>
          <a:p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3606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9EEDE1-1BD9-49A4-8A4F-1A14E71EF848}"/>
              </a:ext>
            </a:extLst>
          </p:cNvPr>
          <p:cNvSpPr txBox="1"/>
          <p:nvPr/>
        </p:nvSpPr>
        <p:spPr>
          <a:xfrm>
            <a:off x="4354130" y="4712770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 </a:t>
            </a:r>
            <a:r>
              <a:rPr lang="en-US" sz="7200" dirty="0" err="1">
                <a:latin typeface=".VnAvant" panose="020B7200000000000000" pitchFamily="34" charset="0"/>
              </a:rPr>
              <a:t>yªn</a:t>
            </a:r>
            <a:r>
              <a:rPr lang="en-US" sz="7200" dirty="0">
                <a:latin typeface=".VnAvant" panose="020B7200000000000000" pitchFamily="34" charset="0"/>
              </a:rPr>
              <a:t> </a:t>
            </a:r>
            <a:r>
              <a:rPr lang="en-US" sz="7200" dirty="0" err="1">
                <a:latin typeface=".VnAvant" panose="020B7200000000000000" pitchFamily="34" charset="0"/>
              </a:rPr>
              <a:t>ngùa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3686AA-042C-478C-85B7-BD9D5C25D7E2}"/>
              </a:ext>
            </a:extLst>
          </p:cNvPr>
          <p:cNvSpPr/>
          <p:nvPr/>
        </p:nvSpPr>
        <p:spPr>
          <a:xfrm>
            <a:off x="1099934" y="4901288"/>
            <a:ext cx="3511824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endParaRPr lang="vi-VN" sz="80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6651AF-5C71-4235-87AF-E68F84F50E1D}"/>
              </a:ext>
            </a:extLst>
          </p:cNvPr>
          <p:cNvSpPr/>
          <p:nvPr/>
        </p:nvSpPr>
        <p:spPr>
          <a:xfrm>
            <a:off x="1099934" y="3646365"/>
            <a:ext cx="1742660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yª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742660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n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endParaRPr lang="en-US" sz="8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ABC9645-847A-45B3-908F-8BF3E6A97B5D}"/>
              </a:ext>
            </a:extLst>
          </p:cNvPr>
          <p:cNvSpPr txBox="1"/>
          <p:nvPr/>
        </p:nvSpPr>
        <p:spPr>
          <a:xfrm>
            <a:off x="6560617" y="4712769"/>
            <a:ext cx="2292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endParaRPr lang="vi-VN" sz="72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D5B6A7-36D5-49BD-ACEA-D914358E3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262" y="1021724"/>
            <a:ext cx="3117379" cy="319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  <p:bldP spid="14" grpId="0" animBg="1"/>
      <p:bldP spid="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9EEDE1-1BD9-49A4-8A4F-1A14E71EF848}"/>
              </a:ext>
            </a:extLst>
          </p:cNvPr>
          <p:cNvSpPr txBox="1"/>
          <p:nvPr/>
        </p:nvSpPr>
        <p:spPr>
          <a:xfrm>
            <a:off x="5945927" y="4685845"/>
            <a:ext cx="5702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.VnAvant" panose="020B7200000000000000" pitchFamily="34" charset="0"/>
              </a:rPr>
              <a:t>  Nam </a:t>
            </a:r>
            <a:r>
              <a:rPr lang="en-US" sz="8000" dirty="0" err="1">
                <a:latin typeface=".VnAvant" panose="020B7200000000000000" pitchFamily="34" charset="0"/>
              </a:rPr>
              <a:t>YÕt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1B2E71-F896-46D2-A9C6-CAD9B5FE70F3}"/>
              </a:ext>
            </a:extLst>
          </p:cNvPr>
          <p:cNvSpPr txBox="1"/>
          <p:nvPr/>
        </p:nvSpPr>
        <p:spPr>
          <a:xfrm>
            <a:off x="9256642" y="4712348"/>
            <a:ext cx="2292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Yªt</a:t>
            </a:r>
            <a:endParaRPr lang="vi-VN" sz="8000" dirty="0" err="1">
              <a:solidFill>
                <a:srgbClr val="000099"/>
              </a:solidFill>
              <a:latin typeface="VNI-Av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3686AA-042C-478C-85B7-BD9D5C25D7E2}"/>
              </a:ext>
            </a:extLst>
          </p:cNvPr>
          <p:cNvSpPr/>
          <p:nvPr/>
        </p:nvSpPr>
        <p:spPr>
          <a:xfrm>
            <a:off x="1241402" y="4901288"/>
            <a:ext cx="3058929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yªt</a:t>
            </a:r>
            <a:endParaRPr lang="vi-VN" sz="8000" dirty="0" err="1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6651AF-5C71-4235-87AF-E68F84F50E1D}"/>
              </a:ext>
            </a:extLst>
          </p:cNvPr>
          <p:cNvSpPr/>
          <p:nvPr/>
        </p:nvSpPr>
        <p:spPr>
          <a:xfrm>
            <a:off x="1241403" y="3646365"/>
            <a:ext cx="1601191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yª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437859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yªt</a:t>
            </a:r>
            <a:endParaRPr lang="en-US" sz="8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6E1D8E7-6C38-4644-8C03-5BA6AFDDC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614" y="1491468"/>
            <a:ext cx="5174056" cy="27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  <p:bldP spid="1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4E29AE-41D4-4C60-89E3-71004E5EF819}"/>
              </a:ext>
            </a:extLst>
          </p:cNvPr>
          <p:cNvSpPr txBox="1"/>
          <p:nvPr/>
        </p:nvSpPr>
        <p:spPr>
          <a:xfrm>
            <a:off x="1616150" y="283767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endParaRPr lang="en-US" sz="8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FFE26B-15D3-4087-B3D7-40E314CDF83F}"/>
              </a:ext>
            </a:extLst>
          </p:cNvPr>
          <p:cNvSpPr txBox="1"/>
          <p:nvPr/>
        </p:nvSpPr>
        <p:spPr>
          <a:xfrm>
            <a:off x="-1360361" y="5471979"/>
            <a:ext cx="8431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7200" dirty="0" err="1">
                <a:latin typeface=".VnAvant" panose="020B7200000000000000" pitchFamily="34" charset="0"/>
              </a:rPr>
              <a:t>ngùa</a:t>
            </a:r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C4FC87-A3BA-4FAD-B8FC-032FDBF5D490}"/>
              </a:ext>
            </a:extLst>
          </p:cNvPr>
          <p:cNvSpPr txBox="1"/>
          <p:nvPr/>
        </p:nvSpPr>
        <p:spPr>
          <a:xfrm>
            <a:off x="6351968" y="5348869"/>
            <a:ext cx="5468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.VnAvant" panose="020B7200000000000000" pitchFamily="34" charset="0"/>
              </a:rPr>
              <a:t> Nam </a:t>
            </a:r>
            <a:r>
              <a:rPr lang="en-US" sz="8000" dirty="0" err="1">
                <a:solidFill>
                  <a:srgbClr val="002060"/>
                </a:solidFill>
                <a:latin typeface=".VnAvant" panose="020B7200000000000000" pitchFamily="34" charset="0"/>
              </a:rPr>
              <a:t>YÕt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F6C8CB-200A-4714-9DC7-C7EFE21EAE58}"/>
              </a:ext>
            </a:extLst>
          </p:cNvPr>
          <p:cNvSpPr txBox="1"/>
          <p:nvPr/>
        </p:nvSpPr>
        <p:spPr>
          <a:xfrm>
            <a:off x="7588177" y="283767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yªt</a:t>
            </a:r>
            <a:endParaRPr lang="en-US" sz="8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8B81BF-0BFC-45E6-AB81-55AA7EDD3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865" y="2069823"/>
            <a:ext cx="2973003" cy="3045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340CCA-98AE-4A74-9668-1348CFEB5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726" y="2042443"/>
            <a:ext cx="4851112" cy="259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6F1EA89-FAE4-4912-88A3-574A9D6E1FC0}"/>
              </a:ext>
            </a:extLst>
          </p:cNvPr>
          <p:cNvSpPr txBox="1"/>
          <p:nvPr/>
        </p:nvSpPr>
        <p:spPr>
          <a:xfrm>
            <a:off x="28762" y="0"/>
            <a:ext cx="12322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T×m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vÇn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vÇng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yªt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l"/>
            <a:endParaRPr lang="en-US" sz="3200" dirty="0"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0EB5200-694A-4E4A-A951-43B0BF8EA9FB}"/>
              </a:ext>
            </a:extLst>
          </p:cNvPr>
          <p:cNvSpPr/>
          <p:nvPr/>
        </p:nvSpPr>
        <p:spPr>
          <a:xfrm>
            <a:off x="4709454" y="1171726"/>
            <a:ext cx="3154017" cy="685321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yªn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xe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E9D0B6-8E59-44AB-A79B-867E882B1250}"/>
              </a:ext>
            </a:extLst>
          </p:cNvPr>
          <p:cNvSpPr/>
          <p:nvPr/>
        </p:nvSpPr>
        <p:spPr>
          <a:xfrm>
            <a:off x="4709455" y="2549216"/>
            <a:ext cx="3154017" cy="685321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niªm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yÕt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1FB3770-353B-41B5-97F4-FEE13F3F76AB}"/>
              </a:ext>
            </a:extLst>
          </p:cNvPr>
          <p:cNvSpPr/>
          <p:nvPr/>
        </p:nvSpPr>
        <p:spPr>
          <a:xfrm>
            <a:off x="4709455" y="3930533"/>
            <a:ext cx="3154017" cy="685321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chim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yÕn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90109FE-395B-4D43-96ED-9C4B25B5FC19}"/>
              </a:ext>
            </a:extLst>
          </p:cNvPr>
          <p:cNvSpPr/>
          <p:nvPr/>
        </p:nvSpPr>
        <p:spPr>
          <a:xfrm>
            <a:off x="4709455" y="5314871"/>
            <a:ext cx="3154017" cy="685321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yÕt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kiÕn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0F9C07-E2A0-4C9A-A90D-4A1311B2D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94" y="1171725"/>
            <a:ext cx="2881209" cy="2062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A24CAC-9BD8-4715-B4B1-A6392B69F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201" y="1077218"/>
            <a:ext cx="3557741" cy="23309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38A519-6F0A-470C-8B24-7A7ED9360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22" y="3930533"/>
            <a:ext cx="3162581" cy="2462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D7F0EDD-23B5-4456-B7CA-37F7D84F9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3452" y="4083589"/>
            <a:ext cx="3525696" cy="246256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9FB0AE94-B6C3-4D1F-A708-9B988132589D}"/>
              </a:ext>
            </a:extLst>
          </p:cNvPr>
          <p:cNvCxnSpPr/>
          <p:nvPr/>
        </p:nvCxnSpPr>
        <p:spPr>
          <a:xfrm>
            <a:off x="5459896" y="1790787"/>
            <a:ext cx="9541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21B20F20-985B-4CB2-AB28-399894672A16}"/>
              </a:ext>
            </a:extLst>
          </p:cNvPr>
          <p:cNvCxnSpPr/>
          <p:nvPr/>
        </p:nvCxnSpPr>
        <p:spPr>
          <a:xfrm>
            <a:off x="6500192" y="4562846"/>
            <a:ext cx="9541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B9DF52B-83DF-43A0-80EC-7AACF31F2F04}"/>
              </a:ext>
            </a:extLst>
          </p:cNvPr>
          <p:cNvCxnSpPr/>
          <p:nvPr/>
        </p:nvCxnSpPr>
        <p:spPr>
          <a:xfrm>
            <a:off x="6500191" y="3176645"/>
            <a:ext cx="95415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0E65A68F-D5D3-4D57-8C75-4236FFF40F6F}"/>
              </a:ext>
            </a:extLst>
          </p:cNvPr>
          <p:cNvCxnSpPr/>
          <p:nvPr/>
        </p:nvCxnSpPr>
        <p:spPr>
          <a:xfrm>
            <a:off x="5235736" y="5963185"/>
            <a:ext cx="95415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3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12DDE3-F217-4936-AD63-13A3CD3E2062}"/>
              </a:ext>
            </a:extLst>
          </p:cNvPr>
          <p:cNvSpPr txBox="1"/>
          <p:nvPr/>
        </p:nvSpPr>
        <p:spPr>
          <a:xfrm>
            <a:off x="4505738" y="516835"/>
            <a:ext cx="2637183" cy="707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Ghi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nhí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63B3CD-94CF-41F9-B6DE-C9109699D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79" y="2281548"/>
            <a:ext cx="5422847" cy="2422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4676B9-95FE-406E-99E6-06EE46F17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270" y="2227470"/>
            <a:ext cx="5297079" cy="24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8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8B5B49-A7D3-4DA6-89B3-2468059C2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752475"/>
            <a:ext cx="7143750" cy="5353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DBA365-39D3-4D77-BE92-21C7D42882FC}"/>
              </a:ext>
            </a:extLst>
          </p:cNvPr>
          <p:cNvSpPr txBox="1"/>
          <p:nvPr/>
        </p:nvSpPr>
        <p:spPr>
          <a:xfrm>
            <a:off x="4121063" y="1465545"/>
            <a:ext cx="3732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TËp</a:t>
            </a:r>
            <a:r>
              <a:rPr lang="en-US" sz="6000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6000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7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1597</TotalTime>
  <Words>223</Words>
  <Application>Microsoft Office PowerPoint</Application>
  <PresentationFormat>Custom</PresentationFormat>
  <Paragraphs>55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Thị Thuý</dc:creator>
  <cp:lastModifiedBy>Techsi.vn</cp:lastModifiedBy>
  <cp:revision>113</cp:revision>
  <dcterms:created xsi:type="dcterms:W3CDTF">2020-08-16T10:41:22Z</dcterms:created>
  <dcterms:modified xsi:type="dcterms:W3CDTF">2020-12-02T03:51:56Z</dcterms:modified>
</cp:coreProperties>
</file>