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68" r:id="rId3"/>
    <p:sldId id="256" r:id="rId4"/>
    <p:sldId id="259" r:id="rId5"/>
    <p:sldId id="269" r:id="rId6"/>
    <p:sldId id="270" r:id="rId7"/>
    <p:sldId id="271" r:id="rId8"/>
    <p:sldId id="292" r:id="rId9"/>
    <p:sldId id="291" r:id="rId10"/>
    <p:sldId id="286" r:id="rId11"/>
    <p:sldId id="297" r:id="rId12"/>
    <p:sldId id="287" r:id="rId13"/>
    <p:sldId id="288" r:id="rId14"/>
    <p:sldId id="280" r:id="rId15"/>
    <p:sldId id="283" r:id="rId16"/>
    <p:sldId id="284" r:id="rId17"/>
    <p:sldId id="295" r:id="rId18"/>
    <p:sldId id="285" r:id="rId19"/>
    <p:sldId id="290" r:id="rId20"/>
    <p:sldId id="289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6600"/>
    <a:srgbClr val="000099"/>
    <a:srgbClr val="00FF00"/>
    <a:srgbClr val="FF0066"/>
    <a:srgbClr val="DB0318"/>
    <a:srgbClr val="66FF33"/>
    <a:srgbClr val="B23F2C"/>
    <a:srgbClr val="66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g nhung" userId="e6c0ce2143e0bd61" providerId="LiveId" clId="{52405C7D-883F-4D1B-94AB-FEE8F38D3E08}"/>
    <pc:docChg chg="modSld">
      <pc:chgData name="hong nhung" userId="e6c0ce2143e0bd61" providerId="LiveId" clId="{52405C7D-883F-4D1B-94AB-FEE8F38D3E08}" dt="2020-08-30T12:38:10.829" v="0"/>
      <pc:docMkLst>
        <pc:docMk/>
      </pc:docMkLst>
      <pc:sldChg chg="modAnim">
        <pc:chgData name="hong nhung" userId="e6c0ce2143e0bd61" providerId="LiveId" clId="{52405C7D-883F-4D1B-94AB-FEE8F38D3E08}" dt="2020-08-30T12:38:10.829" v="0"/>
        <pc:sldMkLst>
          <pc:docMk/>
          <pc:sldMk cId="1924342490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ACCBC-F520-4C58-8B2C-723B5D7D6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AF21C4-04CA-47B1-A90E-B414CE89B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AF9F5F-591C-4298-ADAB-992894B1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2BC47-AAA3-4B41-9433-5191CB2F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D0D584-7659-405D-8572-1C5CE2A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75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25FC14-EB1B-48E9-9992-0448DC81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E090EB-084C-4277-940E-7D7AA9D86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0C9EB5-4E54-4E1E-8E2D-EDF72260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F21C0B-8B6E-4CB0-B941-86D7121C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BBB7AC-E19F-4ABD-99E7-1FBDCB3F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5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B2D0991-0920-4226-A9AD-9EECF348F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28E8DE-F9D5-4952-8AAA-2CDF24E33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2F3B54-CDF9-4338-AC75-89BDFC4F1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5C9A3C-729F-425C-9108-90C7BDA1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D18411-F9FC-43A4-9E4A-DA24A780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79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5C0A4-D680-485A-BEE5-1AE3E04E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0EE28A-504D-4241-B4E0-9D85BB9E0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7671A7-C26D-4EE5-A396-4545D5831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7B2291-A183-4E37-BA9F-1053DF31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960344-BAA6-4044-9E58-2C1EC408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006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FDE3E-C00F-44BB-A365-24F9305E2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F8F24F-D7C9-4505-ABAC-6BFD87672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DC2014-7398-42A5-9DA2-D9D3CE51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987BD-2E97-485A-9F20-07CC98E3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5119EE-9338-4480-81BE-1E48CF90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48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03E24-82D0-4FD9-84D0-8C19E2F9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E0955E-23BE-4384-851A-134F0D752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D084D76-8703-4EDD-A2C7-FBD75D645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1DB989-AABF-4F59-820F-7E0B320A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7B00A9-246F-4EE7-AC56-766DC0CA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79B1C-E4AD-45DF-94A0-681C9643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245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C77AD-5476-43E4-AD7A-C34EDA00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1ADBAD-92ED-47BE-BB83-E649D56AA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608DA2-BE62-4145-8071-CA9E06C63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E235E9D-8728-4595-9D5D-D01DAB94B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267CC4C-AB6E-441A-A2C3-577AA0588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F9527F7-2661-43C6-A970-11003989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AC50F9-4716-47C2-9451-53BC635C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EED2682-7B8A-43CB-9F44-5E8A4127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10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3AD3F-AA4A-457E-B5C3-2D038BAE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089E93-6743-4867-A4FC-4ECD966E6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0E4BCC-E27B-4F3D-84BE-BF23A11B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4F3A46-3CCC-437F-87CA-C1F40AB8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8ED362D-3C22-41FC-B326-5D7BC756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8558A8F-2C52-47EA-B0B1-2A2C6BCC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3BC512-D5F8-4153-B4F4-E2E9229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1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EEB80A-A3C4-420D-B169-7E3C9F10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EA0A49-C428-40F8-8AA9-9C77259C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23D543-8279-4FF2-93D6-EA5D79BDB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7C3A3F-D9D8-43DF-8679-095E5BFA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F7C59C-F485-44C8-AED5-59D54BAB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411F07-F00B-4037-BD4D-118078B4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09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285A3C-408F-4052-ABC3-352C25D2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F96F80-27FB-4B50-963E-F5AC582C2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04FB7B-BC23-4C27-8D65-2B0D2DC5D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4A27C2-1CCC-478A-980B-F6A7325F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ED81FF-B21F-4D21-AE98-69074E30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2BB5A7-8ECE-40DB-8FC1-966A8C45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52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05491FB-7889-446A-A522-521EA67D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79DDE3-6DF3-43EF-ABB7-FDD4D32F4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F32D3-9D5D-4818-B0D9-CC3AB8568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6F76-FD08-42DA-83B8-22192F0C847F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AC37C4-676B-42DC-886B-C5C6C1F55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5D5147-27F9-409D-91B7-98D7C301F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1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56F8C063-367C-4D5E-B72E-03182F86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5" name="Picture 11" descr="GEOMTRY">
            <a:extLst>
              <a:ext uri="{FF2B5EF4-FFF2-40B4-BE49-F238E27FC236}">
                <a16:creationId xmlns:a16="http://schemas.microsoft.com/office/drawing/2014/main" xmlns="" id="{A1847C55-D570-436E-A128-75AD94DD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D7D88F22-845A-4978-96AB-10B421D7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7" name="Picture 22" descr="POINSET3">
            <a:extLst>
              <a:ext uri="{FF2B5EF4-FFF2-40B4-BE49-F238E27FC236}">
                <a16:creationId xmlns:a16="http://schemas.microsoft.com/office/drawing/2014/main" xmlns="" id="{BF238D12-3686-4760-AF77-E79A9916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POINSET2">
            <a:extLst>
              <a:ext uri="{FF2B5EF4-FFF2-40B4-BE49-F238E27FC236}">
                <a16:creationId xmlns:a16="http://schemas.microsoft.com/office/drawing/2014/main" xmlns="" id="{130E8F5E-476D-40A2-904E-6CBCEA10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1" descr="Books">
            <a:extLst>
              <a:ext uri="{FF2B5EF4-FFF2-40B4-BE49-F238E27FC236}">
                <a16:creationId xmlns:a16="http://schemas.microsoft.com/office/drawing/2014/main" xmlns="" id="{6BA0FD26-BE7E-4D86-8208-7361932E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bluline[1]">
            <a:extLst>
              <a:ext uri="{FF2B5EF4-FFF2-40B4-BE49-F238E27FC236}">
                <a16:creationId xmlns:a16="http://schemas.microsoft.com/office/drawing/2014/main" xmlns="" id="{9005132F-0763-4180-979C-D85C01BE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bluline[1]">
            <a:extLst>
              <a:ext uri="{FF2B5EF4-FFF2-40B4-BE49-F238E27FC236}">
                <a16:creationId xmlns:a16="http://schemas.microsoft.com/office/drawing/2014/main" xmlns="" id="{836A1742-D885-4744-8B00-617B3F27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7">
            <a:extLst>
              <a:ext uri="{FF2B5EF4-FFF2-40B4-BE49-F238E27FC236}">
                <a16:creationId xmlns:a16="http://schemas.microsoft.com/office/drawing/2014/main" xmlns="" id="{17A0882F-1A42-444E-A5CE-096C9700D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997" y="3072113"/>
            <a:ext cx="9534526" cy="73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13" name="Picture 92" descr="Dove-02-june[1]">
            <a:extLst>
              <a:ext uri="{FF2B5EF4-FFF2-40B4-BE49-F238E27FC236}">
                <a16:creationId xmlns:a16="http://schemas.microsoft.com/office/drawing/2014/main" xmlns="" id="{0697E003-8901-4BDB-A676-166A8D8213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5" descr="Dove-02-june[1]">
            <a:extLst>
              <a:ext uri="{FF2B5EF4-FFF2-40B4-BE49-F238E27FC236}">
                <a16:creationId xmlns:a16="http://schemas.microsoft.com/office/drawing/2014/main" xmlns="" id="{E9366F79-FD4F-4935-9EDE-F0B8C7E2A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8">
            <a:extLst>
              <a:ext uri="{FF2B5EF4-FFF2-40B4-BE49-F238E27FC236}">
                <a16:creationId xmlns:a16="http://schemas.microsoft.com/office/drawing/2014/main" xmlns="" id="{B4562684-633C-4A11-AD3A-0605AC76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6" name="Text Box 99">
            <a:extLst>
              <a:ext uri="{FF2B5EF4-FFF2-40B4-BE49-F238E27FC236}">
                <a16:creationId xmlns:a16="http://schemas.microsoft.com/office/drawing/2014/main" xmlns="" id="{1E2BC7E8-98C4-441C-9C72-9AAD8F9D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070" y="327980"/>
            <a:ext cx="8830420" cy="48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17" name="Text Box 100">
            <a:extLst>
              <a:ext uri="{FF2B5EF4-FFF2-40B4-BE49-F238E27FC236}">
                <a16:creationId xmlns:a16="http://schemas.microsoft.com/office/drawing/2014/main" xmlns="" id="{5E783096-4E91-4A10-9C64-941E1ED6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3" descr="bluline[1]">
            <a:extLst>
              <a:ext uri="{FF2B5EF4-FFF2-40B4-BE49-F238E27FC236}">
                <a16:creationId xmlns:a16="http://schemas.microsoft.com/office/drawing/2014/main" xmlns="" id="{85F24CB3-BBBD-4FA8-AFB0-30D36309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  <a:prstGeom prst="rect">
            <a:avLst/>
          </a:prstGeom>
        </p:spPr>
      </p:pic>
      <p:sp>
        <p:nvSpPr>
          <p:cNvPr id="19" name="AutoShape 18">
            <a:extLst>
              <a:ext uri="{FF2B5EF4-FFF2-40B4-BE49-F238E27FC236}">
                <a16:creationId xmlns:a16="http://schemas.microsoft.com/office/drawing/2014/main" xmlns="" id="{679E279A-000F-4F3E-8476-C7A4ADB8D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xmlns="" id="{5AC26883-17A1-4289-B32E-E759A5DDE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xmlns="" id="{A0984C20-AC8D-465F-AAE8-FBF1F4B46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xmlns="" id="{6ED42263-6704-46CE-A16F-F22A81F1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xmlns="" id="{B858985B-2513-42AA-AEDE-63C081D06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4" name="Line 45">
            <a:extLst>
              <a:ext uri="{FF2B5EF4-FFF2-40B4-BE49-F238E27FC236}">
                <a16:creationId xmlns:a16="http://schemas.microsoft.com/office/drawing/2014/main" xmlns="" id="{95422BE0-1A89-466F-A1EB-8D5013B31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xmlns="" id="{4FA08BD2-C69E-4D64-866B-6A823C80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xmlns="" id="{8DDD483D-83BE-446C-9D24-0FD39C71A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xmlns="" id="{39CFDDDD-BDDC-4C56-ABC8-9373F586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xmlns="" id="{FCFDEFB2-F81C-46DF-9993-FD0436940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xmlns="" id="{2C655786-7507-4059-9C8B-0CB417AB5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0" name="AutoShape 8">
            <a:extLst>
              <a:ext uri="{FF2B5EF4-FFF2-40B4-BE49-F238E27FC236}">
                <a16:creationId xmlns:a16="http://schemas.microsoft.com/office/drawing/2014/main" xmlns="" id="{17D22175-DB0F-45FE-B947-27D1125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xmlns="" id="{8B2668AD-FA90-48AD-8C88-B226126B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xmlns="" id="{8CCD6A5B-8923-4D59-8BFB-AA7197176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3" name="Line 48">
            <a:extLst>
              <a:ext uri="{FF2B5EF4-FFF2-40B4-BE49-F238E27FC236}">
                <a16:creationId xmlns:a16="http://schemas.microsoft.com/office/drawing/2014/main" xmlns="" id="{ECA79F02-BE68-48EF-8CA1-17D5A343F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4" name="Line 49">
            <a:extLst>
              <a:ext uri="{FF2B5EF4-FFF2-40B4-BE49-F238E27FC236}">
                <a16:creationId xmlns:a16="http://schemas.microsoft.com/office/drawing/2014/main" xmlns="" id="{D9640398-35ED-4A82-819E-140DA299A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5" name="Line 50">
            <a:extLst>
              <a:ext uri="{FF2B5EF4-FFF2-40B4-BE49-F238E27FC236}">
                <a16:creationId xmlns:a16="http://schemas.microsoft.com/office/drawing/2014/main" xmlns="" id="{FF8CE999-545C-4049-8B71-08697EFAD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6" name="Line 51">
            <a:extLst>
              <a:ext uri="{FF2B5EF4-FFF2-40B4-BE49-F238E27FC236}">
                <a16:creationId xmlns:a16="http://schemas.microsoft.com/office/drawing/2014/main" xmlns="" id="{9A836DD2-B24C-4537-A6FF-1F34A146A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7" name="Line 52">
            <a:extLst>
              <a:ext uri="{FF2B5EF4-FFF2-40B4-BE49-F238E27FC236}">
                <a16:creationId xmlns:a16="http://schemas.microsoft.com/office/drawing/2014/main" xmlns="" id="{B568E05D-1B15-42A0-8B07-8EECD5327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8" name="Line 53">
            <a:extLst>
              <a:ext uri="{FF2B5EF4-FFF2-40B4-BE49-F238E27FC236}">
                <a16:creationId xmlns:a16="http://schemas.microsoft.com/office/drawing/2014/main" xmlns="" id="{FF7783DE-D39B-4245-99A6-C8476242B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9" name="Line 54">
            <a:extLst>
              <a:ext uri="{FF2B5EF4-FFF2-40B4-BE49-F238E27FC236}">
                <a16:creationId xmlns:a16="http://schemas.microsoft.com/office/drawing/2014/main" xmlns="" id="{B3DCEAB2-413D-48C5-8287-AF2C1079F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40" name="AutoShape 76">
            <a:extLst>
              <a:ext uri="{FF2B5EF4-FFF2-40B4-BE49-F238E27FC236}">
                <a16:creationId xmlns:a16="http://schemas.microsoft.com/office/drawing/2014/main" xmlns="" id="{8EEC0604-332F-46A8-9134-BC36A8F3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1" name="AutoShape 77">
            <a:extLst>
              <a:ext uri="{FF2B5EF4-FFF2-40B4-BE49-F238E27FC236}">
                <a16:creationId xmlns:a16="http://schemas.microsoft.com/office/drawing/2014/main" xmlns="" id="{9ADFE5DF-5092-43A0-AAD6-4C05E051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2" name="AutoShape 78">
            <a:extLst>
              <a:ext uri="{FF2B5EF4-FFF2-40B4-BE49-F238E27FC236}">
                <a16:creationId xmlns:a16="http://schemas.microsoft.com/office/drawing/2014/main" xmlns="" id="{70457D22-5BB5-4C26-8E00-7418CF6C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3" name="AutoShape 79">
            <a:extLst>
              <a:ext uri="{FF2B5EF4-FFF2-40B4-BE49-F238E27FC236}">
                <a16:creationId xmlns:a16="http://schemas.microsoft.com/office/drawing/2014/main" xmlns="" id="{F1FAA05B-A419-4D38-85C9-10ADEEF6B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240" y="4164088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4" name="AutoShape 80">
            <a:extLst>
              <a:ext uri="{FF2B5EF4-FFF2-40B4-BE49-F238E27FC236}">
                <a16:creationId xmlns:a16="http://schemas.microsoft.com/office/drawing/2014/main" xmlns="" id="{59E9125F-F7FF-4095-BB6B-2BA4AB99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5" name="AutoShape 81">
            <a:extLst>
              <a:ext uri="{FF2B5EF4-FFF2-40B4-BE49-F238E27FC236}">
                <a16:creationId xmlns:a16="http://schemas.microsoft.com/office/drawing/2014/main" xmlns="" id="{A6E3AF29-1072-49D2-9B0A-09ADECAC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6" name="AutoShape 82">
            <a:extLst>
              <a:ext uri="{FF2B5EF4-FFF2-40B4-BE49-F238E27FC236}">
                <a16:creationId xmlns:a16="http://schemas.microsoft.com/office/drawing/2014/main" xmlns="" id="{00574853-9A2D-4947-9493-CEE566B0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7" name="AutoShape 83">
            <a:extLst>
              <a:ext uri="{FF2B5EF4-FFF2-40B4-BE49-F238E27FC236}">
                <a16:creationId xmlns:a16="http://schemas.microsoft.com/office/drawing/2014/main" xmlns="" id="{501B128A-E431-465B-BD9E-1D461DEBE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8" name="Oval 84">
            <a:extLst>
              <a:ext uri="{FF2B5EF4-FFF2-40B4-BE49-F238E27FC236}">
                <a16:creationId xmlns:a16="http://schemas.microsoft.com/office/drawing/2014/main" xmlns="" id="{4E076319-DA2F-488E-B353-D3014E0D8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8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49" name="Oval 85">
            <a:extLst>
              <a:ext uri="{FF2B5EF4-FFF2-40B4-BE49-F238E27FC236}">
                <a16:creationId xmlns:a16="http://schemas.microsoft.com/office/drawing/2014/main" xmlns="" id="{ECEC7801-B95E-4AAB-BAAF-738E55722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0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0" name="Oval 86">
            <a:extLst>
              <a:ext uri="{FF2B5EF4-FFF2-40B4-BE49-F238E27FC236}">
                <a16:creationId xmlns:a16="http://schemas.microsoft.com/office/drawing/2014/main" xmlns="" id="{3C29358A-0099-4DAB-9B69-ED72DBFA5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6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1" name="Oval 87">
            <a:extLst>
              <a:ext uri="{FF2B5EF4-FFF2-40B4-BE49-F238E27FC236}">
                <a16:creationId xmlns:a16="http://schemas.microsoft.com/office/drawing/2014/main" xmlns="" id="{7D8CFAD4-3EB7-44A5-B0AD-4F989127F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31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2" name="Oval 88">
            <a:extLst>
              <a:ext uri="{FF2B5EF4-FFF2-40B4-BE49-F238E27FC236}">
                <a16:creationId xmlns:a16="http://schemas.microsoft.com/office/drawing/2014/main" xmlns="" id="{6B4CD489-C4D9-4690-8C00-87F30838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95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3" name="Oval 89">
            <a:extLst>
              <a:ext uri="{FF2B5EF4-FFF2-40B4-BE49-F238E27FC236}">
                <a16:creationId xmlns:a16="http://schemas.microsoft.com/office/drawing/2014/main" xmlns="" id="{439E4794-4079-463C-895B-65C4EB710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59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4" name="Oval 90">
            <a:extLst>
              <a:ext uri="{FF2B5EF4-FFF2-40B4-BE49-F238E27FC236}">
                <a16:creationId xmlns:a16="http://schemas.microsoft.com/office/drawing/2014/main" xmlns="" id="{3BE73410-10EB-4D66-BDD4-C0151ECB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2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5" name="Oval 91">
            <a:extLst>
              <a:ext uri="{FF2B5EF4-FFF2-40B4-BE49-F238E27FC236}">
                <a16:creationId xmlns:a16="http://schemas.microsoft.com/office/drawing/2014/main" xmlns="" id="{43E8D137-55BB-483A-9BD1-7554DCB3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8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6" name="AutoShape 97">
            <a:extLst>
              <a:ext uri="{FF2B5EF4-FFF2-40B4-BE49-F238E27FC236}">
                <a16:creationId xmlns:a16="http://schemas.microsoft.com/office/drawing/2014/main" xmlns="" id="{AB1B672C-C841-41E8-AFE0-018FD7E4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7" name="AutoShape 16">
            <a:extLst>
              <a:ext uri="{FF2B5EF4-FFF2-40B4-BE49-F238E27FC236}">
                <a16:creationId xmlns:a16="http://schemas.microsoft.com/office/drawing/2014/main" xmlns="" id="{9BFC299C-77D3-4D7C-AF8F-6B46F05B9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8" name="AutoShape 17">
            <a:extLst>
              <a:ext uri="{FF2B5EF4-FFF2-40B4-BE49-F238E27FC236}">
                <a16:creationId xmlns:a16="http://schemas.microsoft.com/office/drawing/2014/main" xmlns="" id="{A45DB2DE-A32F-4EEE-94B4-8269A009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9" name="AutoShape 18">
            <a:extLst>
              <a:ext uri="{FF2B5EF4-FFF2-40B4-BE49-F238E27FC236}">
                <a16:creationId xmlns:a16="http://schemas.microsoft.com/office/drawing/2014/main" xmlns="" id="{962F12C0-EF58-4531-A030-57164B92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0" name="AutoShape 19">
            <a:extLst>
              <a:ext uri="{FF2B5EF4-FFF2-40B4-BE49-F238E27FC236}">
                <a16:creationId xmlns:a16="http://schemas.microsoft.com/office/drawing/2014/main" xmlns="" id="{D4A76A04-550B-4197-B894-82D4BD46C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1" name="AutoShape 20">
            <a:extLst>
              <a:ext uri="{FF2B5EF4-FFF2-40B4-BE49-F238E27FC236}">
                <a16:creationId xmlns:a16="http://schemas.microsoft.com/office/drawing/2014/main" xmlns="" id="{4EFFB09F-4AB1-43F3-AB3E-37ABE07F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2" name="AutoShape 21">
            <a:extLst>
              <a:ext uri="{FF2B5EF4-FFF2-40B4-BE49-F238E27FC236}">
                <a16:creationId xmlns:a16="http://schemas.microsoft.com/office/drawing/2014/main" xmlns="" id="{1569D971-7884-4CF6-A5B0-A8F001AA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3" name="AutoShape 26">
            <a:extLst>
              <a:ext uri="{FF2B5EF4-FFF2-40B4-BE49-F238E27FC236}">
                <a16:creationId xmlns:a16="http://schemas.microsoft.com/office/drawing/2014/main" xmlns="" id="{A27C2E69-3032-4F6F-A068-60DDFF7E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4" name="AutoShape 27">
            <a:extLst>
              <a:ext uri="{FF2B5EF4-FFF2-40B4-BE49-F238E27FC236}">
                <a16:creationId xmlns:a16="http://schemas.microsoft.com/office/drawing/2014/main" xmlns="" id="{ED1B9213-3B84-4EDA-9F99-5AAE908F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5" name="AutoShape 28">
            <a:extLst>
              <a:ext uri="{FF2B5EF4-FFF2-40B4-BE49-F238E27FC236}">
                <a16:creationId xmlns:a16="http://schemas.microsoft.com/office/drawing/2014/main" xmlns="" id="{E0FC9024-B27A-4B18-AC41-55034A523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6" name="AutoShape 29">
            <a:extLst>
              <a:ext uri="{FF2B5EF4-FFF2-40B4-BE49-F238E27FC236}">
                <a16:creationId xmlns:a16="http://schemas.microsoft.com/office/drawing/2014/main" xmlns="" id="{1C257D90-0FE2-460F-BE0E-69E8143E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7" name="AutoShape 30">
            <a:extLst>
              <a:ext uri="{FF2B5EF4-FFF2-40B4-BE49-F238E27FC236}">
                <a16:creationId xmlns:a16="http://schemas.microsoft.com/office/drawing/2014/main" xmlns="" id="{F738A4F5-18DE-4DBB-A928-2D1D23A8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8" name="AutoShape 31">
            <a:extLst>
              <a:ext uri="{FF2B5EF4-FFF2-40B4-BE49-F238E27FC236}">
                <a16:creationId xmlns:a16="http://schemas.microsoft.com/office/drawing/2014/main" xmlns="" id="{03978B61-53A2-4B16-879F-3A8ED9A7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9" name="AutoShape 32">
            <a:extLst>
              <a:ext uri="{FF2B5EF4-FFF2-40B4-BE49-F238E27FC236}">
                <a16:creationId xmlns:a16="http://schemas.microsoft.com/office/drawing/2014/main" xmlns="" id="{CFE73A40-7252-403C-B985-B795FDDA0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0" name="AutoShape 33">
            <a:extLst>
              <a:ext uri="{FF2B5EF4-FFF2-40B4-BE49-F238E27FC236}">
                <a16:creationId xmlns:a16="http://schemas.microsoft.com/office/drawing/2014/main" xmlns="" id="{FE9B76C4-907D-4A1B-8282-8F6F4BF7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1" name="AutoShape 34">
            <a:extLst>
              <a:ext uri="{FF2B5EF4-FFF2-40B4-BE49-F238E27FC236}">
                <a16:creationId xmlns:a16="http://schemas.microsoft.com/office/drawing/2014/main" xmlns="" id="{A026AA5B-AC17-473B-B939-6AB0763F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2" name="AutoShape 35">
            <a:extLst>
              <a:ext uri="{FF2B5EF4-FFF2-40B4-BE49-F238E27FC236}">
                <a16:creationId xmlns:a16="http://schemas.microsoft.com/office/drawing/2014/main" xmlns="" id="{77C8C98E-BD78-4D99-AE5D-1564FDC7D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3" name="AutoShape 36">
            <a:extLst>
              <a:ext uri="{FF2B5EF4-FFF2-40B4-BE49-F238E27FC236}">
                <a16:creationId xmlns:a16="http://schemas.microsoft.com/office/drawing/2014/main" xmlns="" id="{DB84A618-EFE2-4DC2-87A5-29093EF3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4" name="AutoShape 37">
            <a:extLst>
              <a:ext uri="{FF2B5EF4-FFF2-40B4-BE49-F238E27FC236}">
                <a16:creationId xmlns:a16="http://schemas.microsoft.com/office/drawing/2014/main" xmlns="" id="{4F4EA1AE-F242-451A-8FF2-C122F1673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5" name="AutoShape 38">
            <a:extLst>
              <a:ext uri="{FF2B5EF4-FFF2-40B4-BE49-F238E27FC236}">
                <a16:creationId xmlns:a16="http://schemas.microsoft.com/office/drawing/2014/main" xmlns="" id="{EAE428E2-F925-44BE-988B-F498A760B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6" name="AutoShape 39">
            <a:extLst>
              <a:ext uri="{FF2B5EF4-FFF2-40B4-BE49-F238E27FC236}">
                <a16:creationId xmlns:a16="http://schemas.microsoft.com/office/drawing/2014/main" xmlns="" id="{B030DF74-5AE5-46CB-86B2-38EE227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xmlns="" id="{B96AD7D2-2F20-4452-ACBB-DAD95151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8" name="Line 44">
            <a:extLst>
              <a:ext uri="{FF2B5EF4-FFF2-40B4-BE49-F238E27FC236}">
                <a16:creationId xmlns:a16="http://schemas.microsoft.com/office/drawing/2014/main" xmlns="" id="{194E1EB2-F100-4139-8392-8F3550F46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79" name="Line 45">
            <a:extLst>
              <a:ext uri="{FF2B5EF4-FFF2-40B4-BE49-F238E27FC236}">
                <a16:creationId xmlns:a16="http://schemas.microsoft.com/office/drawing/2014/main" xmlns="" id="{7594BF66-72BE-4788-95B0-47401892B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80" name="Oval 55">
            <a:extLst>
              <a:ext uri="{FF2B5EF4-FFF2-40B4-BE49-F238E27FC236}">
                <a16:creationId xmlns:a16="http://schemas.microsoft.com/office/drawing/2014/main" xmlns="" id="{C7A0A752-1C07-4F66-8EA4-D1FA3136F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1" name="Oval 56">
            <a:extLst>
              <a:ext uri="{FF2B5EF4-FFF2-40B4-BE49-F238E27FC236}">
                <a16:creationId xmlns:a16="http://schemas.microsoft.com/office/drawing/2014/main" xmlns="" id="{E40DEB23-45F3-4420-AC32-AF2851E78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2" name="Oval 57">
            <a:extLst>
              <a:ext uri="{FF2B5EF4-FFF2-40B4-BE49-F238E27FC236}">
                <a16:creationId xmlns:a16="http://schemas.microsoft.com/office/drawing/2014/main" xmlns="" id="{A26D4BB7-C2FD-4AAD-A75D-0DD98FC95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3" name="Oval 58">
            <a:extLst>
              <a:ext uri="{FF2B5EF4-FFF2-40B4-BE49-F238E27FC236}">
                <a16:creationId xmlns:a16="http://schemas.microsoft.com/office/drawing/2014/main" xmlns="" id="{E3C2EE9D-604C-4782-A86B-C45E550F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4" name="Oval 59">
            <a:extLst>
              <a:ext uri="{FF2B5EF4-FFF2-40B4-BE49-F238E27FC236}">
                <a16:creationId xmlns:a16="http://schemas.microsoft.com/office/drawing/2014/main" xmlns="" id="{061F21B3-3C62-4E21-B9A1-9AEE0A9FD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5" name="Oval 60">
            <a:extLst>
              <a:ext uri="{FF2B5EF4-FFF2-40B4-BE49-F238E27FC236}">
                <a16:creationId xmlns:a16="http://schemas.microsoft.com/office/drawing/2014/main" xmlns="" id="{A754B6A4-CAE2-4D31-8556-77E1D81B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6" name="Oval 61">
            <a:extLst>
              <a:ext uri="{FF2B5EF4-FFF2-40B4-BE49-F238E27FC236}">
                <a16:creationId xmlns:a16="http://schemas.microsoft.com/office/drawing/2014/main" xmlns="" id="{DFFD4CF0-9EE4-461C-84EE-4571CC09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7" name="Oval 62">
            <a:extLst>
              <a:ext uri="{FF2B5EF4-FFF2-40B4-BE49-F238E27FC236}">
                <a16:creationId xmlns:a16="http://schemas.microsoft.com/office/drawing/2014/main" xmlns="" id="{05042090-5BC8-4290-9DE7-FC0EDDC37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8" name="Oval 63">
            <a:extLst>
              <a:ext uri="{FF2B5EF4-FFF2-40B4-BE49-F238E27FC236}">
                <a16:creationId xmlns:a16="http://schemas.microsoft.com/office/drawing/2014/main" xmlns="" id="{0538BFD0-BD77-4517-AD9F-6855FCD01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9" name="Oval 64">
            <a:extLst>
              <a:ext uri="{FF2B5EF4-FFF2-40B4-BE49-F238E27FC236}">
                <a16:creationId xmlns:a16="http://schemas.microsoft.com/office/drawing/2014/main" xmlns="" id="{A32A4277-BDA3-46BD-94C1-8628AD4B1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0" name="Oval 65">
            <a:extLst>
              <a:ext uri="{FF2B5EF4-FFF2-40B4-BE49-F238E27FC236}">
                <a16:creationId xmlns:a16="http://schemas.microsoft.com/office/drawing/2014/main" xmlns="" id="{3157F267-1FEA-4463-9D38-CCE49E85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1" name="Oval 66">
            <a:extLst>
              <a:ext uri="{FF2B5EF4-FFF2-40B4-BE49-F238E27FC236}">
                <a16:creationId xmlns:a16="http://schemas.microsoft.com/office/drawing/2014/main" xmlns="" id="{C18A1547-2A28-4606-A0A9-B1BBF3FB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2" name="Oval 67">
            <a:extLst>
              <a:ext uri="{FF2B5EF4-FFF2-40B4-BE49-F238E27FC236}">
                <a16:creationId xmlns:a16="http://schemas.microsoft.com/office/drawing/2014/main" xmlns="" id="{6E640E8C-538A-4244-8BA9-19C1AC0D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3" name="Oval 68">
            <a:extLst>
              <a:ext uri="{FF2B5EF4-FFF2-40B4-BE49-F238E27FC236}">
                <a16:creationId xmlns:a16="http://schemas.microsoft.com/office/drawing/2014/main" xmlns="" id="{3955BA0D-7425-497B-B0F8-FBAEE0B8D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4" name="Oval 69">
            <a:extLst>
              <a:ext uri="{FF2B5EF4-FFF2-40B4-BE49-F238E27FC236}">
                <a16:creationId xmlns:a16="http://schemas.microsoft.com/office/drawing/2014/main" xmlns="" id="{3C6B9A26-84FB-492B-9CD5-188ADFC3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5" name="Oval 70">
            <a:extLst>
              <a:ext uri="{FF2B5EF4-FFF2-40B4-BE49-F238E27FC236}">
                <a16:creationId xmlns:a16="http://schemas.microsoft.com/office/drawing/2014/main" xmlns="" id="{C32E121F-BA15-4358-BB54-5D291E722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6" name="Oval 71">
            <a:extLst>
              <a:ext uri="{FF2B5EF4-FFF2-40B4-BE49-F238E27FC236}">
                <a16:creationId xmlns:a16="http://schemas.microsoft.com/office/drawing/2014/main" xmlns="" id="{62AEEEC5-BA43-4EA3-8F50-7C545250B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7" name="Oval 72">
            <a:extLst>
              <a:ext uri="{FF2B5EF4-FFF2-40B4-BE49-F238E27FC236}">
                <a16:creationId xmlns:a16="http://schemas.microsoft.com/office/drawing/2014/main" xmlns="" id="{A939E99E-4C8C-4AB0-9428-DCCCAEBD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8" name="Oval 73">
            <a:extLst>
              <a:ext uri="{FF2B5EF4-FFF2-40B4-BE49-F238E27FC236}">
                <a16:creationId xmlns:a16="http://schemas.microsoft.com/office/drawing/2014/main" xmlns="" id="{D043F850-692C-42DE-927B-CD56F1B1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9" name="Oval 74">
            <a:extLst>
              <a:ext uri="{FF2B5EF4-FFF2-40B4-BE49-F238E27FC236}">
                <a16:creationId xmlns:a16="http://schemas.microsoft.com/office/drawing/2014/main" xmlns="" id="{5F98EF82-3CF3-4464-B9C6-58C6849B6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00" name="Oval 75">
            <a:extLst>
              <a:ext uri="{FF2B5EF4-FFF2-40B4-BE49-F238E27FC236}">
                <a16:creationId xmlns:a16="http://schemas.microsoft.com/office/drawing/2014/main" xmlns="" id="{BF97440F-43AA-45C7-B3BB-08BA01A9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5DADE3E8-0D2B-4EA6-A142-0FCE9D323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4">
            <a:hlinkClick r:id="" action="ppaction://media"/>
            <a:extLst>
              <a:ext uri="{FF2B5EF4-FFF2-40B4-BE49-F238E27FC236}">
                <a16:creationId xmlns:a16="http://schemas.microsoft.com/office/drawing/2014/main" xmlns="" id="{388E452F-DFD8-4E09-971D-77154125F2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441E25-3678-49C1-AD13-4A3BE0F48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BFF3F3-C616-4CD7-9FC8-809DD17D8284}"/>
              </a:ext>
            </a:extLst>
          </p:cNvPr>
          <p:cNvSpPr txBox="1"/>
          <p:nvPr/>
        </p:nvSpPr>
        <p:spPr>
          <a:xfrm>
            <a:off x="4221273" y="2828835"/>
            <a:ext cx="2743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7200" dirty="0" err="1">
                <a:latin typeface=".VnAvant" panose="020B7200000000000000" pitchFamily="34" charset="0"/>
              </a:rPr>
              <a:t>TiÕt</a:t>
            </a:r>
            <a:r>
              <a:rPr lang="en-US" sz="7200" dirty="0">
                <a:latin typeface=".VnAvant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581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72C2AE-4B65-4EB2-8ADA-582844F0CE92}"/>
              </a:ext>
            </a:extLst>
          </p:cNvPr>
          <p:cNvSpPr txBox="1"/>
          <p:nvPr/>
        </p:nvSpPr>
        <p:spPr>
          <a:xfrm>
            <a:off x="112625" y="-2963"/>
            <a:ext cx="321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DB0318"/>
                </a:solidFill>
                <a:latin typeface=".VnAvant" panose="020B7200000000000000" pitchFamily="34" charset="0"/>
              </a:rPr>
              <a:t>3</a:t>
            </a:r>
            <a:r>
              <a:rPr lang="en-US" sz="2400" dirty="0">
                <a:latin typeface=".VnAvant" panose="020B7200000000000000" pitchFamily="34" charset="0"/>
              </a:rPr>
              <a:t>. </a:t>
            </a:r>
            <a:r>
              <a:rPr lang="en-US" sz="2400" dirty="0" err="1">
                <a:latin typeface=".VnAvant" panose="020B7200000000000000" pitchFamily="34" charset="0"/>
              </a:rPr>
              <a:t>TËp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209C4E-834C-4B3E-8676-2DC85EC87D9B}"/>
              </a:ext>
            </a:extLst>
          </p:cNvPr>
          <p:cNvSpPr txBox="1"/>
          <p:nvPr/>
        </p:nvSpPr>
        <p:spPr>
          <a:xfrm>
            <a:off x="4055165" y="551138"/>
            <a:ext cx="3289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TiÕt</a:t>
            </a:r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tËp</a:t>
            </a:r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viÕt</a:t>
            </a:r>
            <a:endParaRPr lang="en-US" sz="44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09005C-86D5-46E4-B5FB-3EF9AEFC3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47" y="1824659"/>
            <a:ext cx="9171110" cy="448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F36E26-9740-4112-A76B-BF6DFF33616A}"/>
              </a:ext>
            </a:extLst>
          </p:cNvPr>
          <p:cNvSpPr txBox="1"/>
          <p:nvPr/>
        </p:nvSpPr>
        <p:spPr>
          <a:xfrm>
            <a:off x="54462" y="1351508"/>
            <a:ext cx="121772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Líp</a:t>
            </a:r>
            <a:r>
              <a:rPr lang="en-US" sz="4400" dirty="0">
                <a:latin typeface=".VnAvant" panose="020B7200000000000000" pitchFamily="34" charset="0"/>
              </a:rPr>
              <a:t> Hµ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tËp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. Hµ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rÊt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cÈn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thËn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ThÕ</a:t>
            </a:r>
            <a:r>
              <a:rPr lang="en-US" sz="4400" dirty="0">
                <a:latin typeface=".VnAvant" panose="020B7200000000000000" pitchFamily="34" charset="0"/>
              </a:rPr>
              <a:t> mµ b¹n </a:t>
            </a:r>
            <a:r>
              <a:rPr lang="en-US" sz="4400" dirty="0" err="1">
                <a:latin typeface=".VnAvant" panose="020B7200000000000000" pitchFamily="34" charset="0"/>
              </a:rPr>
              <a:t>Kiªn</a:t>
            </a:r>
            <a:r>
              <a:rPr lang="en-US" sz="4400" dirty="0">
                <a:latin typeface=".VnAvant" panose="020B7200000000000000" pitchFamily="34" charset="0"/>
              </a:rPr>
              <a:t> x« </a:t>
            </a:r>
            <a:r>
              <a:rPr lang="en-US" sz="4400" dirty="0" err="1">
                <a:latin typeface=".VnAvant" panose="020B7200000000000000" pitchFamily="34" charset="0"/>
              </a:rPr>
              <a:t>bµn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“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” </a:t>
            </a:r>
            <a:r>
              <a:rPr lang="en-US" sz="4400" dirty="0" err="1">
                <a:latin typeface=".VnAvant" panose="020B7200000000000000" pitchFamily="34" charset="0"/>
              </a:rPr>
              <a:t>cña</a:t>
            </a:r>
            <a:r>
              <a:rPr lang="en-US" sz="4400" dirty="0">
                <a:latin typeface=".VnAvant" panose="020B7200000000000000" pitchFamily="34" charset="0"/>
              </a:rPr>
              <a:t> Hµ </a:t>
            </a:r>
            <a:r>
              <a:rPr lang="en-US" sz="4400" dirty="0" err="1">
                <a:latin typeface=".VnAvant" panose="020B7200000000000000" pitchFamily="34" charset="0"/>
              </a:rPr>
              <a:t>xiªn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. Hµ </a:t>
            </a:r>
            <a:r>
              <a:rPr lang="en-US" sz="4400" dirty="0" err="1">
                <a:latin typeface=".VnAvant" panose="020B7200000000000000" pitchFamily="34" charset="0"/>
              </a:rPr>
              <a:t>nh¨n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mÆt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Kiªn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× </a:t>
            </a:r>
            <a:r>
              <a:rPr lang="en-US" sz="4400" dirty="0" err="1">
                <a:latin typeface=".VnAvant" panose="020B7200000000000000" pitchFamily="34" charset="0"/>
              </a:rPr>
              <a:t>thÇm</a:t>
            </a:r>
            <a:r>
              <a:rPr lang="en-US" sz="4400" dirty="0">
                <a:latin typeface=".VnAvant" panose="020B7200000000000000" pitchFamily="34" charset="0"/>
              </a:rPr>
              <a:t>: “</a:t>
            </a:r>
            <a:r>
              <a:rPr lang="en-US" sz="4400" dirty="0" err="1">
                <a:latin typeface=".VnAvant" panose="020B7200000000000000" pitchFamily="34" charset="0"/>
              </a:rPr>
              <a:t>Tí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lì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 smtClean="0">
                <a:latin typeface=".VnAvant" panose="020B7200000000000000" pitchFamily="34" charset="0"/>
              </a:rPr>
              <a:t>mà</a:t>
            </a:r>
            <a:r>
              <a:rPr lang="en-US" sz="4400" dirty="0" smtClean="0">
                <a:latin typeface=".VnAvant" panose="020B7200000000000000" pitchFamily="34" charset="0"/>
              </a:rPr>
              <a:t>”.</a:t>
            </a:r>
            <a:endParaRPr lang="en-US" sz="4400" dirty="0">
              <a:latin typeface=".VnAvant" panose="020B7200000000000000" pitchFamily="34" charset="0"/>
            </a:endParaRP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Hµ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¶ </a:t>
            </a:r>
            <a:r>
              <a:rPr lang="en-US" sz="4400" dirty="0" err="1">
                <a:latin typeface=".VnAvant" panose="020B7200000000000000" pitchFamily="34" charset="0"/>
              </a:rPr>
              <a:t>giËn</a:t>
            </a:r>
            <a:r>
              <a:rPr lang="en-US" sz="4400" dirty="0">
                <a:latin typeface=".VnAvant" panose="020B7200000000000000" pitchFamily="34" charset="0"/>
              </a:rPr>
              <a:t> b¹n. </a:t>
            </a:r>
            <a:r>
              <a:rPr lang="en-US" sz="4400" dirty="0" err="1">
                <a:latin typeface=".VnAvant" panose="020B7200000000000000" pitchFamily="34" charset="0"/>
              </a:rPr>
              <a:t>Em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thªm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“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” </a:t>
            </a:r>
            <a:r>
              <a:rPr lang="en-US" sz="4400" dirty="0" err="1">
                <a:latin typeface=".VnAvant" panose="020B7200000000000000" pitchFamily="34" charset="0"/>
              </a:rPr>
              <a:t>thËt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Ñp</a:t>
            </a:r>
            <a:r>
              <a:rPr lang="en-US" sz="4400" dirty="0">
                <a:latin typeface=".VnAvant" panose="020B7200000000000000" pitchFamily="34" charset="0"/>
              </a:rPr>
              <a:t>. C« </a:t>
            </a:r>
            <a:r>
              <a:rPr lang="en-US" sz="4400" dirty="0" err="1">
                <a:latin typeface=".VnAvant" panose="020B7200000000000000" pitchFamily="34" charset="0"/>
              </a:rPr>
              <a:t>nh×n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</a:t>
            </a:r>
            <a:r>
              <a:rPr lang="en-US" sz="4400" dirty="0" err="1">
                <a:latin typeface=".VnAvant" panose="020B7200000000000000" pitchFamily="34" charset="0"/>
              </a:rPr>
              <a:t>em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khen</a:t>
            </a:r>
            <a:r>
              <a:rPr lang="en-US" sz="4400" dirty="0">
                <a:latin typeface=".VnAvant" panose="020B7200000000000000" pitchFamily="34" charset="0"/>
              </a:rPr>
              <a:t>: “Ch÷ Hµ ®</a:t>
            </a:r>
            <a:r>
              <a:rPr lang="en-US" sz="4400" dirty="0" err="1">
                <a:latin typeface=".VnAvant" panose="020B7200000000000000" pitchFamily="34" charset="0"/>
              </a:rPr>
              <a:t>Ñp</a:t>
            </a:r>
            <a:r>
              <a:rPr lang="en-US" sz="4400" dirty="0">
                <a:latin typeface=".VnAvant" panose="020B7200000000000000" pitchFamily="34" charset="0"/>
              </a:rPr>
              <a:t> l¾m”.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4A21C2-0A4B-4A2C-96B2-7873D7116FE8}"/>
              </a:ext>
            </a:extLst>
          </p:cNvPr>
          <p:cNvSpPr txBox="1"/>
          <p:nvPr/>
        </p:nvSpPr>
        <p:spPr>
          <a:xfrm>
            <a:off x="3168780" y="274039"/>
            <a:ext cx="5854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TiÕt</a:t>
            </a:r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tËp</a:t>
            </a:r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viÕt</a:t>
            </a:r>
            <a:endParaRPr lang="en-US" sz="44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FEF9B44-47FA-4D06-AF24-04661083C88A}"/>
              </a:ext>
            </a:extLst>
          </p:cNvPr>
          <p:cNvSpPr txBox="1"/>
          <p:nvPr/>
        </p:nvSpPr>
        <p:spPr>
          <a:xfrm>
            <a:off x="5354510" y="2020176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6DF09D-783F-4323-A767-0E9135B5AD43}"/>
              </a:ext>
            </a:extLst>
          </p:cNvPr>
          <p:cNvSpPr txBox="1"/>
          <p:nvPr/>
        </p:nvSpPr>
        <p:spPr>
          <a:xfrm>
            <a:off x="4685276" y="274039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iªt</a:t>
            </a:r>
            <a:endParaRPr lang="en-US" sz="44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C0C319-74CC-41AC-9129-F9928E714DD3}"/>
              </a:ext>
            </a:extLst>
          </p:cNvPr>
          <p:cNvSpPr txBox="1"/>
          <p:nvPr/>
        </p:nvSpPr>
        <p:spPr>
          <a:xfrm>
            <a:off x="6880752" y="270597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iªt</a:t>
            </a:r>
            <a:endParaRPr lang="en-US" sz="44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1531229-C1B6-4C6E-89A4-8FD7CE68CDCF}"/>
              </a:ext>
            </a:extLst>
          </p:cNvPr>
          <p:cNvSpPr txBox="1"/>
          <p:nvPr/>
        </p:nvSpPr>
        <p:spPr>
          <a:xfrm>
            <a:off x="4115432" y="1349477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rgbClr val="0070C0"/>
                </a:solidFill>
                <a:latin typeface=".VnAvant" panose="020B7200000000000000" pitchFamily="34" charset="0"/>
              </a:rPr>
              <a:t>iªt</a:t>
            </a:r>
            <a:endParaRPr lang="en-US" sz="44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0E0663-CDF0-48A3-938E-4476D786C837}"/>
              </a:ext>
            </a:extLst>
          </p:cNvPr>
          <p:cNvSpPr txBox="1"/>
          <p:nvPr/>
        </p:nvSpPr>
        <p:spPr>
          <a:xfrm>
            <a:off x="6340534" y="1345225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rgbClr val="0070C0"/>
                </a:solidFill>
                <a:latin typeface=".VnAvant" panose="020B7200000000000000" pitchFamily="34" charset="0"/>
              </a:rPr>
              <a:t>iªt</a:t>
            </a:r>
            <a:endParaRPr lang="en-US" sz="44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7303B19-D3D8-4D57-B956-59CC61283B8B}"/>
              </a:ext>
            </a:extLst>
          </p:cNvPr>
          <p:cNvSpPr txBox="1"/>
          <p:nvPr/>
        </p:nvSpPr>
        <p:spPr>
          <a:xfrm>
            <a:off x="8539132" y="1345225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rgbClr val="0070C0"/>
                </a:solidFill>
                <a:latin typeface=".VnAvant" panose="020B7200000000000000" pitchFamily="34" charset="0"/>
              </a:rPr>
              <a:t>iªt</a:t>
            </a:r>
            <a:endParaRPr lang="en-US" sz="44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A251DD-0696-48AF-91DE-8F2F63D7D2EC}"/>
              </a:ext>
            </a:extLst>
          </p:cNvPr>
          <p:cNvSpPr txBox="1"/>
          <p:nvPr/>
        </p:nvSpPr>
        <p:spPr>
          <a:xfrm>
            <a:off x="7183310" y="4018503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rgbClr val="0070C0"/>
                </a:solidFill>
                <a:latin typeface=".VnAvant" panose="020B7200000000000000" pitchFamily="34" charset="0"/>
              </a:rPr>
              <a:t>iªt</a:t>
            </a:r>
            <a:endParaRPr lang="en-US" sz="44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CEE87C-6B93-49D9-AD90-A0FFE3456984}"/>
              </a:ext>
            </a:extLst>
          </p:cNvPr>
          <p:cNvSpPr txBox="1"/>
          <p:nvPr/>
        </p:nvSpPr>
        <p:spPr>
          <a:xfrm>
            <a:off x="617945" y="2701053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1CFEC95-B31C-489B-9943-CB59B8A99D3B}"/>
              </a:ext>
            </a:extLst>
          </p:cNvPr>
          <p:cNvSpPr txBox="1"/>
          <p:nvPr/>
        </p:nvSpPr>
        <p:spPr>
          <a:xfrm>
            <a:off x="4216850" y="2697485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A8DBD84-6F05-4117-8F9C-61E21E39D290}"/>
              </a:ext>
            </a:extLst>
          </p:cNvPr>
          <p:cNvSpPr txBox="1"/>
          <p:nvPr/>
        </p:nvSpPr>
        <p:spPr>
          <a:xfrm>
            <a:off x="10175276" y="2697485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B1AB03-C78D-4023-ADDF-AAFDE79679FF}"/>
              </a:ext>
            </a:extLst>
          </p:cNvPr>
          <p:cNvSpPr txBox="1"/>
          <p:nvPr/>
        </p:nvSpPr>
        <p:spPr>
          <a:xfrm>
            <a:off x="617945" y="4712285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8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DC9BA4F5-FB82-49C5-8441-CF784A4CE10F}"/>
              </a:ext>
            </a:extLst>
          </p:cNvPr>
          <p:cNvSpPr/>
          <p:nvPr/>
        </p:nvSpPr>
        <p:spPr>
          <a:xfrm>
            <a:off x="4240696" y="251790"/>
            <a:ext cx="3710608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Luyện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đọc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ngữ</a:t>
            </a:r>
            <a:endParaRPr lang="en-US" sz="3600" b="1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DCDA64-AE5B-463A-8478-D9586B41B713}"/>
              </a:ext>
            </a:extLst>
          </p:cNvPr>
          <p:cNvSpPr txBox="1"/>
          <p:nvPr/>
        </p:nvSpPr>
        <p:spPr>
          <a:xfrm>
            <a:off x="669235" y="1547191"/>
            <a:ext cx="111450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err="1">
                <a:latin typeface=".VnAvant" panose="020B7200000000000000" pitchFamily="34" charset="0"/>
              </a:rPr>
              <a:t>tiÕt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tËp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viÕt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cÈn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thËn</a:t>
            </a:r>
            <a:r>
              <a:rPr lang="en-US" sz="6600" dirty="0">
                <a:latin typeface=".VnAvant" panose="020B7200000000000000" pitchFamily="34" charset="0"/>
              </a:rPr>
              <a:t>, x« </a:t>
            </a:r>
            <a:r>
              <a:rPr lang="en-US" sz="6600" dirty="0" err="1">
                <a:latin typeface=".VnAvant" panose="020B7200000000000000" pitchFamily="34" charset="0"/>
              </a:rPr>
              <a:t>bµn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biÓn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xiªn</a:t>
            </a:r>
            <a:r>
              <a:rPr lang="en-US" sz="6600" dirty="0">
                <a:latin typeface=".VnAvant" panose="020B7200000000000000" pitchFamily="34" charset="0"/>
              </a:rPr>
              <a:t> ®I, </a:t>
            </a:r>
            <a:r>
              <a:rPr lang="en-US" sz="6600" dirty="0" err="1">
                <a:latin typeface=".VnAvant" panose="020B7200000000000000" pitchFamily="34" charset="0"/>
              </a:rPr>
              <a:t>nh¨n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mÆt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th</a:t>
            </a:r>
            <a:r>
              <a:rPr lang="en-US" sz="6600" dirty="0">
                <a:latin typeface=".VnAvant" panose="020B7200000000000000" pitchFamily="34" charset="0"/>
              </a:rPr>
              <a:t>× </a:t>
            </a:r>
            <a:r>
              <a:rPr lang="en-US" sz="6600" dirty="0" err="1">
                <a:latin typeface=".VnAvant" panose="020B7200000000000000" pitchFamily="34" charset="0"/>
              </a:rPr>
              <a:t>thÇm</a:t>
            </a:r>
            <a:r>
              <a:rPr lang="en-US" sz="6600" dirty="0">
                <a:latin typeface=".VnAvant" panose="020B7200000000000000" pitchFamily="34" charset="0"/>
              </a:rPr>
              <a:t>.</a:t>
            </a:r>
            <a:endParaRPr lang="vi-VN" sz="6600" dirty="0" err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7A2333F-3692-47DC-98C4-FD7B7CD714FD}"/>
              </a:ext>
            </a:extLst>
          </p:cNvPr>
          <p:cNvSpPr/>
          <p:nvPr/>
        </p:nvSpPr>
        <p:spPr>
          <a:xfrm>
            <a:off x="3770246" y="-13252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c©u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0D50A6-451C-4BBD-ACC2-FDCB438C01D9}"/>
              </a:ext>
            </a:extLst>
          </p:cNvPr>
          <p:cNvSpPr txBox="1"/>
          <p:nvPr/>
        </p:nvSpPr>
        <p:spPr>
          <a:xfrm>
            <a:off x="3223869" y="836763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TiÕt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tËp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viÕt</a:t>
            </a:r>
            <a:endParaRPr lang="en-US" sz="4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1FE75E2-95AE-479B-A2EF-1F83333A6F96}"/>
              </a:ext>
            </a:extLst>
          </p:cNvPr>
          <p:cNvSpPr txBox="1"/>
          <p:nvPr/>
        </p:nvSpPr>
        <p:spPr>
          <a:xfrm>
            <a:off x="555716" y="1736034"/>
            <a:ext cx="1142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BA7418D-C4CB-4C32-8EA0-4FFCAD4F8E64}"/>
              </a:ext>
            </a:extLst>
          </p:cNvPr>
          <p:cNvSpPr txBox="1"/>
          <p:nvPr/>
        </p:nvSpPr>
        <p:spPr>
          <a:xfrm>
            <a:off x="692619" y="166493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FF25FE-A213-409E-B6BA-E02F4458B78E}"/>
              </a:ext>
            </a:extLst>
          </p:cNvPr>
          <p:cNvSpPr txBox="1"/>
          <p:nvPr/>
        </p:nvSpPr>
        <p:spPr>
          <a:xfrm>
            <a:off x="0" y="1544649"/>
            <a:ext cx="121772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Líp</a:t>
            </a:r>
            <a:r>
              <a:rPr lang="en-US" sz="4400" dirty="0">
                <a:latin typeface=".VnAvant" panose="020B7200000000000000" pitchFamily="34" charset="0"/>
              </a:rPr>
              <a:t> Hµ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tËp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. Hµ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rÊt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cÈn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thËn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ThÕ</a:t>
            </a:r>
            <a:r>
              <a:rPr lang="en-US" sz="4400" dirty="0">
                <a:latin typeface=".VnAvant" panose="020B7200000000000000" pitchFamily="34" charset="0"/>
              </a:rPr>
              <a:t> mµ b¹n </a:t>
            </a:r>
            <a:r>
              <a:rPr lang="en-US" sz="4400" dirty="0" err="1">
                <a:latin typeface=".VnAvant" panose="020B7200000000000000" pitchFamily="34" charset="0"/>
              </a:rPr>
              <a:t>Kiªn</a:t>
            </a:r>
            <a:r>
              <a:rPr lang="en-US" sz="4400" dirty="0">
                <a:latin typeface=".VnAvant" panose="020B7200000000000000" pitchFamily="34" charset="0"/>
              </a:rPr>
              <a:t> x« </a:t>
            </a:r>
            <a:r>
              <a:rPr lang="en-US" sz="4400" dirty="0" err="1">
                <a:latin typeface=".VnAvant" panose="020B7200000000000000" pitchFamily="34" charset="0"/>
              </a:rPr>
              <a:t>bµn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“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” </a:t>
            </a:r>
            <a:r>
              <a:rPr lang="en-US" sz="4400" dirty="0" err="1">
                <a:latin typeface=".VnAvant" panose="020B7200000000000000" pitchFamily="34" charset="0"/>
              </a:rPr>
              <a:t>cña</a:t>
            </a:r>
            <a:r>
              <a:rPr lang="en-US" sz="4400" dirty="0">
                <a:latin typeface=".VnAvant" panose="020B7200000000000000" pitchFamily="34" charset="0"/>
              </a:rPr>
              <a:t> Hµ </a:t>
            </a:r>
            <a:r>
              <a:rPr lang="en-US" sz="4400" dirty="0" err="1">
                <a:latin typeface=".VnAvant" panose="020B7200000000000000" pitchFamily="34" charset="0"/>
              </a:rPr>
              <a:t>xiªn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. Hµ </a:t>
            </a:r>
            <a:r>
              <a:rPr lang="en-US" sz="4400" dirty="0" err="1">
                <a:latin typeface=".VnAvant" panose="020B7200000000000000" pitchFamily="34" charset="0"/>
              </a:rPr>
              <a:t>nh¨n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mÆt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Kiªn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× </a:t>
            </a:r>
            <a:r>
              <a:rPr lang="en-US" sz="4400" dirty="0" err="1">
                <a:latin typeface=".VnAvant" panose="020B7200000000000000" pitchFamily="34" charset="0"/>
              </a:rPr>
              <a:t>thÇm</a:t>
            </a:r>
            <a:r>
              <a:rPr lang="en-US" sz="4400" dirty="0">
                <a:latin typeface=".VnAvant" panose="020B7200000000000000" pitchFamily="34" charset="0"/>
              </a:rPr>
              <a:t>: “</a:t>
            </a:r>
            <a:r>
              <a:rPr lang="en-US" sz="4400" dirty="0" err="1">
                <a:latin typeface=".VnAvant" panose="020B7200000000000000" pitchFamily="34" charset="0"/>
              </a:rPr>
              <a:t>Tí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lì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mê</a:t>
            </a:r>
            <a:r>
              <a:rPr lang="en-US" sz="4400" dirty="0">
                <a:latin typeface=".VnAvant" panose="020B7200000000000000" pitchFamily="34" charset="0"/>
              </a:rPr>
              <a:t>”.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Hµ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¶ </a:t>
            </a:r>
            <a:r>
              <a:rPr lang="en-US" sz="4400" dirty="0" err="1">
                <a:latin typeface=".VnAvant" panose="020B7200000000000000" pitchFamily="34" charset="0"/>
              </a:rPr>
              <a:t>giËn</a:t>
            </a:r>
            <a:r>
              <a:rPr lang="en-US" sz="4400" dirty="0">
                <a:latin typeface=".VnAvant" panose="020B7200000000000000" pitchFamily="34" charset="0"/>
              </a:rPr>
              <a:t> b¹n. </a:t>
            </a:r>
            <a:r>
              <a:rPr lang="en-US" sz="4400" dirty="0" err="1">
                <a:latin typeface=".VnAvant" panose="020B7200000000000000" pitchFamily="34" charset="0"/>
              </a:rPr>
              <a:t>Em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thªm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“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” </a:t>
            </a:r>
            <a:r>
              <a:rPr lang="en-US" sz="4400" dirty="0" err="1">
                <a:latin typeface=".VnAvant" panose="020B7200000000000000" pitchFamily="34" charset="0"/>
              </a:rPr>
              <a:t>thËt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Ñp</a:t>
            </a:r>
            <a:r>
              <a:rPr lang="en-US" sz="4400" dirty="0">
                <a:latin typeface=".VnAvant" panose="020B7200000000000000" pitchFamily="34" charset="0"/>
              </a:rPr>
              <a:t>. C« </a:t>
            </a:r>
            <a:r>
              <a:rPr lang="en-US" sz="4400" dirty="0" err="1">
                <a:latin typeface=".VnAvant" panose="020B7200000000000000" pitchFamily="34" charset="0"/>
              </a:rPr>
              <a:t>nh×n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</a:t>
            </a:r>
            <a:r>
              <a:rPr lang="en-US" sz="4400" dirty="0" err="1">
                <a:latin typeface=".VnAvant" panose="020B7200000000000000" pitchFamily="34" charset="0"/>
              </a:rPr>
              <a:t>em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khen</a:t>
            </a:r>
            <a:r>
              <a:rPr lang="en-US" sz="4400" dirty="0">
                <a:latin typeface=".VnAvant" panose="020B7200000000000000" pitchFamily="34" charset="0"/>
              </a:rPr>
              <a:t>: “Ch÷ Hµ ®</a:t>
            </a:r>
            <a:r>
              <a:rPr lang="en-US" sz="4400" dirty="0" err="1">
                <a:latin typeface=".VnAvant" panose="020B7200000000000000" pitchFamily="34" charset="0"/>
              </a:rPr>
              <a:t>Ñp</a:t>
            </a:r>
            <a:r>
              <a:rPr lang="en-US" sz="4400" dirty="0">
                <a:latin typeface=".VnAvant" panose="020B7200000000000000" pitchFamily="34" charset="0"/>
              </a:rPr>
              <a:t> l¾m”.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730C89-7F44-4098-B66C-A0261DC4D0AE}"/>
              </a:ext>
            </a:extLst>
          </p:cNvPr>
          <p:cNvSpPr txBox="1"/>
          <p:nvPr/>
        </p:nvSpPr>
        <p:spPr>
          <a:xfrm>
            <a:off x="7113298" y="16384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23EC4A7-A8BF-4CAF-8F05-58D0FE4446F2}"/>
              </a:ext>
            </a:extLst>
          </p:cNvPr>
          <p:cNvSpPr txBox="1"/>
          <p:nvPr/>
        </p:nvSpPr>
        <p:spPr>
          <a:xfrm>
            <a:off x="1394984" y="231214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EADCAE8-73DC-45AE-B03B-42417E75E8AE}"/>
              </a:ext>
            </a:extLst>
          </p:cNvPr>
          <p:cNvSpPr txBox="1"/>
          <p:nvPr/>
        </p:nvSpPr>
        <p:spPr>
          <a:xfrm>
            <a:off x="5925623" y="299936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1EC8264-7390-4325-9F9F-B7F99EF5F3BC}"/>
              </a:ext>
            </a:extLst>
          </p:cNvPr>
          <p:cNvSpPr txBox="1"/>
          <p:nvPr/>
        </p:nvSpPr>
        <p:spPr>
          <a:xfrm>
            <a:off x="9817104" y="299936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02753DC-C846-486D-8BB3-1D69EEC40ACE}"/>
              </a:ext>
            </a:extLst>
          </p:cNvPr>
          <p:cNvSpPr txBox="1"/>
          <p:nvPr/>
        </p:nvSpPr>
        <p:spPr>
          <a:xfrm>
            <a:off x="1712890" y="36990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31EA647-E3AF-430A-BD49-45A2F4B4C0ED}"/>
              </a:ext>
            </a:extLst>
          </p:cNvPr>
          <p:cNvSpPr txBox="1"/>
          <p:nvPr/>
        </p:nvSpPr>
        <p:spPr>
          <a:xfrm>
            <a:off x="692619" y="437002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BCEB554-6030-4607-96FA-F19A68DE4B5C}"/>
              </a:ext>
            </a:extLst>
          </p:cNvPr>
          <p:cNvSpPr txBox="1"/>
          <p:nvPr/>
        </p:nvSpPr>
        <p:spPr>
          <a:xfrm>
            <a:off x="5677101" y="437002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C989C6-CE20-4056-AD5B-5B265A693899}"/>
              </a:ext>
            </a:extLst>
          </p:cNvPr>
          <p:cNvSpPr txBox="1"/>
          <p:nvPr/>
        </p:nvSpPr>
        <p:spPr>
          <a:xfrm>
            <a:off x="4416481" y="505174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19C0470-6312-4823-A709-AE3A0429C7FD}"/>
              </a:ext>
            </a:extLst>
          </p:cNvPr>
          <p:cNvSpPr txBox="1"/>
          <p:nvPr/>
        </p:nvSpPr>
        <p:spPr>
          <a:xfrm>
            <a:off x="-122465" y="575102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3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  <p:bldP spid="18" grpId="0"/>
      <p:bldP spid="20" grpId="0"/>
      <p:bldP spid="24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3F25DD-84A2-407F-8C2B-A6F451CCF3BA}"/>
              </a:ext>
            </a:extLst>
          </p:cNvPr>
          <p:cNvSpPr txBox="1"/>
          <p:nvPr/>
        </p:nvSpPr>
        <p:spPr>
          <a:xfrm>
            <a:off x="2785537" y="434151"/>
            <a:ext cx="6331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TiÕt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tËp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viÕt</a:t>
            </a:r>
            <a:endParaRPr lang="en-US" sz="4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FD1940-32E0-45A8-9B2C-6C2BE9573A16}"/>
              </a:ext>
            </a:extLst>
          </p:cNvPr>
          <p:cNvSpPr txBox="1"/>
          <p:nvPr/>
        </p:nvSpPr>
        <p:spPr>
          <a:xfrm>
            <a:off x="3048000" y="272111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Líp</a:t>
            </a:r>
            <a:r>
              <a:rPr lang="en-US" sz="4000" dirty="0">
                <a:latin typeface=".VnAvant" panose="020B7200000000000000" pitchFamily="34" charset="0"/>
              </a:rPr>
              <a:t> Hµ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tiÕt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tËp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viÕt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9285F07-B4FA-4BF7-A11D-D67E09C4655A}"/>
              </a:ext>
            </a:extLst>
          </p:cNvPr>
          <p:cNvSpPr txBox="1"/>
          <p:nvPr/>
        </p:nvSpPr>
        <p:spPr>
          <a:xfrm>
            <a:off x="3048000" y="272111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Hµ </a:t>
            </a:r>
            <a:r>
              <a:rPr lang="en-US" sz="4000" dirty="0" err="1">
                <a:latin typeface=".VnAvant" panose="020B7200000000000000" pitchFamily="34" charset="0"/>
              </a:rPr>
              <a:t>viÕt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rÊt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cÈn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thËn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57C506-82A5-4C7A-AEA4-FDBE5D3178B4}"/>
              </a:ext>
            </a:extLst>
          </p:cNvPr>
          <p:cNvSpPr txBox="1"/>
          <p:nvPr/>
        </p:nvSpPr>
        <p:spPr>
          <a:xfrm>
            <a:off x="1631295" y="3246733"/>
            <a:ext cx="101209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ThÕ</a:t>
            </a:r>
            <a:r>
              <a:rPr lang="en-US" sz="4000" dirty="0">
                <a:latin typeface=".VnAvant" panose="020B7200000000000000" pitchFamily="34" charset="0"/>
              </a:rPr>
              <a:t> mµ b¹n </a:t>
            </a:r>
            <a:r>
              <a:rPr lang="en-US" sz="4000" dirty="0" err="1">
                <a:latin typeface=".VnAvant" panose="020B7200000000000000" pitchFamily="34" charset="0"/>
              </a:rPr>
              <a:t>Kiªn</a:t>
            </a:r>
            <a:r>
              <a:rPr lang="en-US" sz="4000" dirty="0">
                <a:latin typeface=".VnAvant" panose="020B7200000000000000" pitchFamily="34" charset="0"/>
              </a:rPr>
              <a:t> x« </a:t>
            </a:r>
            <a:r>
              <a:rPr lang="en-US" sz="4000" dirty="0" err="1">
                <a:latin typeface=".VnAvant" panose="020B7200000000000000" pitchFamily="34" charset="0"/>
              </a:rPr>
              <a:t>bµn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</a:t>
            </a:r>
            <a:r>
              <a:rPr lang="en-US" sz="4000" dirty="0">
                <a:latin typeface=".VnAvant" panose="020B7200000000000000" pitchFamily="34" charset="0"/>
              </a:rPr>
              <a:t>÷ “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” </a:t>
            </a:r>
            <a:r>
              <a:rPr lang="en-US" sz="4000" dirty="0" err="1">
                <a:latin typeface=".VnAvant" panose="020B7200000000000000" pitchFamily="34" charset="0"/>
              </a:rPr>
              <a:t>cña</a:t>
            </a:r>
            <a:r>
              <a:rPr lang="en-US" sz="4000" dirty="0">
                <a:latin typeface=".VnAvant" panose="020B7200000000000000" pitchFamily="34" charset="0"/>
              </a:rPr>
              <a:t> Hµ </a:t>
            </a:r>
            <a:r>
              <a:rPr lang="en-US" sz="4000" dirty="0" err="1">
                <a:latin typeface=".VnAvant" panose="020B7200000000000000" pitchFamily="34" charset="0"/>
              </a:rPr>
              <a:t>xiªn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endParaRPr lang="en-US" sz="4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AF8E833-78F7-4741-93B6-410D5F911089}"/>
              </a:ext>
            </a:extLst>
          </p:cNvPr>
          <p:cNvCxnSpPr>
            <a:cxnSpLocks/>
          </p:cNvCxnSpPr>
          <p:nvPr/>
        </p:nvCxnSpPr>
        <p:spPr>
          <a:xfrm flipH="1">
            <a:off x="7764905" y="3384030"/>
            <a:ext cx="164892" cy="479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78FF97D-250A-4B09-9B17-11A0BC16B26C}"/>
              </a:ext>
            </a:extLst>
          </p:cNvPr>
          <p:cNvSpPr txBox="1"/>
          <p:nvPr/>
        </p:nvSpPr>
        <p:spPr>
          <a:xfrm>
            <a:off x="1577716" y="3154998"/>
            <a:ext cx="104593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Hµ </a:t>
            </a:r>
            <a:r>
              <a:rPr lang="en-US" sz="4000" dirty="0" err="1">
                <a:latin typeface=".VnAvant" panose="020B7200000000000000" pitchFamily="34" charset="0"/>
              </a:rPr>
              <a:t>nh¨n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mÆt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Kiªn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</a:t>
            </a:r>
            <a:r>
              <a:rPr lang="en-US" sz="4000" dirty="0">
                <a:latin typeface=".VnAvant" panose="020B7200000000000000" pitchFamily="34" charset="0"/>
              </a:rPr>
              <a:t>× </a:t>
            </a:r>
            <a:r>
              <a:rPr lang="en-US" sz="4000" dirty="0" err="1">
                <a:latin typeface=".VnAvant" panose="020B7200000000000000" pitchFamily="34" charset="0"/>
              </a:rPr>
              <a:t>thÇm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Tí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lì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mê</a:t>
            </a:r>
            <a:r>
              <a:rPr lang="en-US" sz="4000" dirty="0">
                <a:latin typeface=".VnAvant" panose="020B7200000000000000" pitchFamily="34" charset="0"/>
              </a:rPr>
              <a:t>”.</a:t>
            </a:r>
            <a:endParaRPr lang="en-US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4BA7657-472C-451D-85B6-B83B7D86FC60}"/>
              </a:ext>
            </a:extLst>
          </p:cNvPr>
          <p:cNvSpPr txBox="1"/>
          <p:nvPr/>
        </p:nvSpPr>
        <p:spPr>
          <a:xfrm>
            <a:off x="1009336" y="2962036"/>
            <a:ext cx="109078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Hµ </a:t>
            </a:r>
            <a:r>
              <a:rPr lang="en-US" sz="4000" dirty="0" err="1">
                <a:latin typeface=".VnAvant" panose="020B7200000000000000" pitchFamily="34" charset="0"/>
              </a:rPr>
              <a:t>ch</a:t>
            </a:r>
            <a:r>
              <a:rPr lang="en-US" sz="4000" dirty="0">
                <a:latin typeface=".VnAvant" panose="020B7200000000000000" pitchFamily="34" charset="0"/>
              </a:rPr>
              <a:t>¶ </a:t>
            </a:r>
            <a:r>
              <a:rPr lang="en-US" sz="4000" dirty="0" err="1">
                <a:latin typeface=".VnAvant" panose="020B7200000000000000" pitchFamily="34" charset="0"/>
              </a:rPr>
              <a:t>giËn</a:t>
            </a:r>
            <a:r>
              <a:rPr lang="en-US" sz="4000" dirty="0">
                <a:latin typeface=".VnAvant" panose="020B7200000000000000" pitchFamily="34" charset="0"/>
              </a:rPr>
              <a:t> b¹n. </a:t>
            </a:r>
            <a:r>
              <a:rPr lang="en-US" sz="4000" dirty="0" err="1">
                <a:latin typeface=".VnAvant" panose="020B7200000000000000" pitchFamily="34" charset="0"/>
              </a:rPr>
              <a:t>Em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viÕt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thªm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</a:t>
            </a:r>
            <a:r>
              <a:rPr lang="en-US" sz="4000" dirty="0">
                <a:latin typeface=".VnAvant" panose="020B7200000000000000" pitchFamily="34" charset="0"/>
              </a:rPr>
              <a:t>÷ “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” </a:t>
            </a:r>
            <a:r>
              <a:rPr lang="en-US" sz="4000" dirty="0" err="1">
                <a:latin typeface=".VnAvant" panose="020B7200000000000000" pitchFamily="34" charset="0"/>
              </a:rPr>
              <a:t>thËt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Ñp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endParaRPr lang="en-US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74E7FAB-3AF3-4B33-8724-301A57B224FC}"/>
              </a:ext>
            </a:extLst>
          </p:cNvPr>
          <p:cNvSpPr txBox="1"/>
          <p:nvPr/>
        </p:nvSpPr>
        <p:spPr>
          <a:xfrm>
            <a:off x="709535" y="3166792"/>
            <a:ext cx="110427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C« </a:t>
            </a:r>
            <a:r>
              <a:rPr lang="en-US" sz="4000" dirty="0" err="1">
                <a:latin typeface=".VnAvant" panose="020B7200000000000000" pitchFamily="34" charset="0"/>
              </a:rPr>
              <a:t>nh×n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</a:t>
            </a:r>
            <a:r>
              <a:rPr lang="en-US" sz="4000" dirty="0">
                <a:latin typeface=".VnAvant" panose="020B7200000000000000" pitchFamily="34" charset="0"/>
              </a:rPr>
              <a:t>÷ </a:t>
            </a:r>
            <a:r>
              <a:rPr lang="en-US" sz="4000" dirty="0" err="1">
                <a:latin typeface=".VnAvant" panose="020B7200000000000000" pitchFamily="34" charset="0"/>
              </a:rPr>
              <a:t>em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khen</a:t>
            </a:r>
            <a:r>
              <a:rPr lang="en-US" sz="4000" dirty="0">
                <a:latin typeface=".VnAvant" panose="020B7200000000000000" pitchFamily="34" charset="0"/>
              </a:rPr>
              <a:t>: “Ch÷ Hµ ®</a:t>
            </a:r>
            <a:r>
              <a:rPr lang="en-US" sz="4000" dirty="0" err="1">
                <a:latin typeface=".VnAvant" panose="020B7200000000000000" pitchFamily="34" charset="0"/>
              </a:rPr>
              <a:t>Ñp</a:t>
            </a:r>
            <a:r>
              <a:rPr lang="en-US" sz="4000" dirty="0">
                <a:latin typeface=".VnAvant" panose="020B7200000000000000" pitchFamily="34" charset="0"/>
              </a:rPr>
              <a:t> l¾m”.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42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6" grpId="0"/>
      <p:bldP spid="16" grpId="1"/>
      <p:bldP spid="21" grpId="0"/>
      <p:bldP spid="21" grpId="1"/>
      <p:bldP spid="23" grpId="0"/>
      <p:bldP spid="23" grpId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145D2B-F5CA-4FAA-B7ED-37D5DD81053C}"/>
              </a:ext>
            </a:extLst>
          </p:cNvPr>
          <p:cNvSpPr txBox="1"/>
          <p:nvPr/>
        </p:nvSpPr>
        <p:spPr>
          <a:xfrm>
            <a:off x="2905814" y="323042"/>
            <a:ext cx="5973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TiÕt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tËp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viÕt</a:t>
            </a:r>
            <a:endParaRPr lang="en-US" sz="44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B1BD36-7020-49E1-824B-B9E438A64BD8}"/>
              </a:ext>
            </a:extLst>
          </p:cNvPr>
          <p:cNvSpPr txBox="1"/>
          <p:nvPr/>
        </p:nvSpPr>
        <p:spPr>
          <a:xfrm>
            <a:off x="516834" y="1345963"/>
            <a:ext cx="116751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9B7638-48C4-4956-ABE6-9914AC38135E}"/>
              </a:ext>
            </a:extLst>
          </p:cNvPr>
          <p:cNvSpPr txBox="1"/>
          <p:nvPr/>
        </p:nvSpPr>
        <p:spPr>
          <a:xfrm>
            <a:off x="0" y="1544649"/>
            <a:ext cx="121772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Líp</a:t>
            </a:r>
            <a:r>
              <a:rPr lang="en-US" sz="4400" dirty="0">
                <a:latin typeface=".VnAvant" panose="020B7200000000000000" pitchFamily="34" charset="0"/>
              </a:rPr>
              <a:t> Hµ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tËp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. Hµ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rÊt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cÈn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thËn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ThÕ</a:t>
            </a:r>
            <a:r>
              <a:rPr lang="en-US" sz="4400" dirty="0">
                <a:latin typeface=".VnAvant" panose="020B7200000000000000" pitchFamily="34" charset="0"/>
              </a:rPr>
              <a:t> mµ b¹n </a:t>
            </a:r>
            <a:r>
              <a:rPr lang="en-US" sz="4400" dirty="0" err="1">
                <a:latin typeface=".VnAvant" panose="020B7200000000000000" pitchFamily="34" charset="0"/>
              </a:rPr>
              <a:t>Kiªn</a:t>
            </a:r>
            <a:r>
              <a:rPr lang="en-US" sz="4400" dirty="0">
                <a:latin typeface=".VnAvant" panose="020B7200000000000000" pitchFamily="34" charset="0"/>
              </a:rPr>
              <a:t> x« </a:t>
            </a:r>
            <a:r>
              <a:rPr lang="en-US" sz="4400" dirty="0" err="1">
                <a:latin typeface=".VnAvant" panose="020B7200000000000000" pitchFamily="34" charset="0"/>
              </a:rPr>
              <a:t>bµn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“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” </a:t>
            </a:r>
            <a:r>
              <a:rPr lang="en-US" sz="4400" dirty="0" err="1">
                <a:latin typeface=".VnAvant" panose="020B7200000000000000" pitchFamily="34" charset="0"/>
              </a:rPr>
              <a:t>cña</a:t>
            </a:r>
            <a:r>
              <a:rPr lang="en-US" sz="4400" dirty="0">
                <a:latin typeface=".VnAvant" panose="020B7200000000000000" pitchFamily="34" charset="0"/>
              </a:rPr>
              <a:t> Hµ </a:t>
            </a:r>
            <a:r>
              <a:rPr lang="en-US" sz="4400" dirty="0" err="1">
                <a:latin typeface=".VnAvant" panose="020B7200000000000000" pitchFamily="34" charset="0"/>
              </a:rPr>
              <a:t>xiªn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. Hµ </a:t>
            </a:r>
            <a:r>
              <a:rPr lang="en-US" sz="4400" dirty="0" err="1">
                <a:latin typeface=".VnAvant" panose="020B7200000000000000" pitchFamily="34" charset="0"/>
              </a:rPr>
              <a:t>nh¨n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mÆt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Kiªn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× </a:t>
            </a:r>
            <a:r>
              <a:rPr lang="en-US" sz="4400" dirty="0" err="1">
                <a:latin typeface=".VnAvant" panose="020B7200000000000000" pitchFamily="34" charset="0"/>
              </a:rPr>
              <a:t>thÇm</a:t>
            </a:r>
            <a:r>
              <a:rPr lang="en-US" sz="4400" dirty="0">
                <a:latin typeface=".VnAvant" panose="020B7200000000000000" pitchFamily="34" charset="0"/>
              </a:rPr>
              <a:t>: “</a:t>
            </a:r>
            <a:r>
              <a:rPr lang="en-US" sz="4400" dirty="0" err="1">
                <a:latin typeface=".VnAvant" panose="020B7200000000000000" pitchFamily="34" charset="0"/>
              </a:rPr>
              <a:t>Tí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lì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mê</a:t>
            </a:r>
            <a:r>
              <a:rPr lang="en-US" sz="4400" dirty="0">
                <a:latin typeface=".VnAvant" panose="020B7200000000000000" pitchFamily="34" charset="0"/>
              </a:rPr>
              <a:t>”.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Hµ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¶ </a:t>
            </a:r>
            <a:r>
              <a:rPr lang="en-US" sz="4400" dirty="0" err="1">
                <a:latin typeface=".VnAvant" panose="020B7200000000000000" pitchFamily="34" charset="0"/>
              </a:rPr>
              <a:t>giËn</a:t>
            </a:r>
            <a:r>
              <a:rPr lang="en-US" sz="4400" dirty="0">
                <a:latin typeface=".VnAvant" panose="020B7200000000000000" pitchFamily="34" charset="0"/>
              </a:rPr>
              <a:t> b¹n. </a:t>
            </a:r>
            <a:r>
              <a:rPr lang="en-US" sz="4400" dirty="0" err="1">
                <a:latin typeface=".VnAvant" panose="020B7200000000000000" pitchFamily="34" charset="0"/>
              </a:rPr>
              <a:t>Em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thªm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“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” </a:t>
            </a:r>
            <a:r>
              <a:rPr lang="en-US" sz="4400" dirty="0" err="1">
                <a:latin typeface=".VnAvant" panose="020B7200000000000000" pitchFamily="34" charset="0"/>
              </a:rPr>
              <a:t>thËt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Ñp</a:t>
            </a:r>
            <a:r>
              <a:rPr lang="en-US" sz="4400" dirty="0">
                <a:latin typeface=".VnAvant" panose="020B7200000000000000" pitchFamily="34" charset="0"/>
              </a:rPr>
              <a:t>. C« </a:t>
            </a:r>
            <a:r>
              <a:rPr lang="en-US" sz="4400" dirty="0" err="1">
                <a:latin typeface=".VnAvant" panose="020B7200000000000000" pitchFamily="34" charset="0"/>
              </a:rPr>
              <a:t>nh×n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</a:t>
            </a:r>
            <a:r>
              <a:rPr lang="en-US" sz="4400" dirty="0" err="1">
                <a:latin typeface=".VnAvant" panose="020B7200000000000000" pitchFamily="34" charset="0"/>
              </a:rPr>
              <a:t>em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khen</a:t>
            </a:r>
            <a:r>
              <a:rPr lang="en-US" sz="4400" dirty="0">
                <a:latin typeface=".VnAvant" panose="020B7200000000000000" pitchFamily="34" charset="0"/>
              </a:rPr>
              <a:t>: “Ch÷ Hµ ®</a:t>
            </a:r>
            <a:r>
              <a:rPr lang="en-US" sz="4400" dirty="0" err="1">
                <a:latin typeface=".VnAvant" panose="020B7200000000000000" pitchFamily="34" charset="0"/>
              </a:rPr>
              <a:t>Ñp</a:t>
            </a:r>
            <a:r>
              <a:rPr lang="en-US" sz="4400" dirty="0">
                <a:latin typeface=".VnAvant" panose="020B7200000000000000" pitchFamily="34" charset="0"/>
              </a:rPr>
              <a:t> l¾m”.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761A097C-7601-4E8F-A357-0540653133FC}"/>
              </a:ext>
            </a:extLst>
          </p:cNvPr>
          <p:cNvSpPr/>
          <p:nvPr/>
        </p:nvSpPr>
        <p:spPr>
          <a:xfrm>
            <a:off x="3913813" y="0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®o¹n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AD4DAD8-A929-44D4-BCBE-9B5109BB6184}"/>
              </a:ext>
            </a:extLst>
          </p:cNvPr>
          <p:cNvSpPr txBox="1"/>
          <p:nvPr/>
        </p:nvSpPr>
        <p:spPr>
          <a:xfrm>
            <a:off x="3367436" y="1032957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TiÕt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tËp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viÕt</a:t>
            </a:r>
            <a:endParaRPr lang="en-US" sz="4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DA6C9D3-1B46-41E9-9171-2DF19B22C1B7}"/>
              </a:ext>
            </a:extLst>
          </p:cNvPr>
          <p:cNvGrpSpPr/>
          <p:nvPr/>
        </p:nvGrpSpPr>
        <p:grpSpPr>
          <a:xfrm>
            <a:off x="4887296" y="3924976"/>
            <a:ext cx="172279" cy="463826"/>
            <a:chOff x="1789043" y="462510"/>
            <a:chExt cx="172279" cy="46382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258534D4-4E98-45DC-B0D3-BEE7933F9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D5A3AB6E-DEBA-45F0-BB53-3ADACA2D85C4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203C43F-787E-4815-BD6A-433820844913}"/>
              </a:ext>
            </a:extLst>
          </p:cNvPr>
          <p:cNvSpPr/>
          <p:nvPr/>
        </p:nvSpPr>
        <p:spPr>
          <a:xfrm>
            <a:off x="429213" y="1761412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EA0B443-0AFA-4C0C-844B-9679B1973567}"/>
              </a:ext>
            </a:extLst>
          </p:cNvPr>
          <p:cNvGrpSpPr/>
          <p:nvPr/>
        </p:nvGrpSpPr>
        <p:grpSpPr>
          <a:xfrm>
            <a:off x="5329707" y="5891283"/>
            <a:ext cx="172279" cy="463826"/>
            <a:chOff x="1789043" y="462510"/>
            <a:chExt cx="172279" cy="4638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0037644D-2475-44A2-A0F9-CC83246B7E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ED7D7432-9EEA-48D1-9DE0-AFDB770DBFB6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66D2AEF-0879-4316-A43F-B5AEA04C8169}"/>
              </a:ext>
            </a:extLst>
          </p:cNvPr>
          <p:cNvSpPr/>
          <p:nvPr/>
        </p:nvSpPr>
        <p:spPr>
          <a:xfrm>
            <a:off x="429213" y="4520811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A9E530F-2916-4270-BF2B-4F02D019AF61}"/>
              </a:ext>
            </a:extLst>
          </p:cNvPr>
          <p:cNvSpPr txBox="1"/>
          <p:nvPr/>
        </p:nvSpPr>
        <p:spPr>
          <a:xfrm>
            <a:off x="0" y="1740843"/>
            <a:ext cx="121772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Líp</a:t>
            </a:r>
            <a:r>
              <a:rPr lang="en-US" sz="4400" dirty="0">
                <a:latin typeface=".VnAvant" panose="020B7200000000000000" pitchFamily="34" charset="0"/>
              </a:rPr>
              <a:t> Hµ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tËp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. Hµ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rÊt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cÈn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thËn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ThÕ</a:t>
            </a:r>
            <a:r>
              <a:rPr lang="en-US" sz="4400" dirty="0">
                <a:latin typeface=".VnAvant" panose="020B7200000000000000" pitchFamily="34" charset="0"/>
              </a:rPr>
              <a:t> mµ b¹n </a:t>
            </a:r>
            <a:r>
              <a:rPr lang="en-US" sz="4400" dirty="0" err="1">
                <a:latin typeface=".VnAvant" panose="020B7200000000000000" pitchFamily="34" charset="0"/>
              </a:rPr>
              <a:t>Kiªn</a:t>
            </a:r>
            <a:r>
              <a:rPr lang="en-US" sz="4400" dirty="0">
                <a:latin typeface=".VnAvant" panose="020B7200000000000000" pitchFamily="34" charset="0"/>
              </a:rPr>
              <a:t> x« </a:t>
            </a:r>
            <a:r>
              <a:rPr lang="en-US" sz="4400" dirty="0" err="1">
                <a:latin typeface=".VnAvant" panose="020B7200000000000000" pitchFamily="34" charset="0"/>
              </a:rPr>
              <a:t>bµn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“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” </a:t>
            </a:r>
            <a:r>
              <a:rPr lang="en-US" sz="4400" dirty="0" err="1">
                <a:latin typeface=".VnAvant" panose="020B7200000000000000" pitchFamily="34" charset="0"/>
              </a:rPr>
              <a:t>cña</a:t>
            </a:r>
            <a:r>
              <a:rPr lang="en-US" sz="4400" dirty="0">
                <a:latin typeface=".VnAvant" panose="020B7200000000000000" pitchFamily="34" charset="0"/>
              </a:rPr>
              <a:t> Hµ </a:t>
            </a:r>
            <a:r>
              <a:rPr lang="en-US" sz="4400" dirty="0" err="1">
                <a:latin typeface=".VnAvant" panose="020B7200000000000000" pitchFamily="34" charset="0"/>
              </a:rPr>
              <a:t>xiªn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. Hµ </a:t>
            </a:r>
            <a:r>
              <a:rPr lang="en-US" sz="4400" dirty="0" err="1">
                <a:latin typeface=".VnAvant" panose="020B7200000000000000" pitchFamily="34" charset="0"/>
              </a:rPr>
              <a:t>nh¨n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mÆt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Kiªn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× </a:t>
            </a:r>
            <a:r>
              <a:rPr lang="en-US" sz="4400" dirty="0" err="1">
                <a:latin typeface=".VnAvant" panose="020B7200000000000000" pitchFamily="34" charset="0"/>
              </a:rPr>
              <a:t>thÇm</a:t>
            </a:r>
            <a:r>
              <a:rPr lang="en-US" sz="4400" dirty="0">
                <a:latin typeface=".VnAvant" panose="020B7200000000000000" pitchFamily="34" charset="0"/>
              </a:rPr>
              <a:t>: “</a:t>
            </a:r>
            <a:r>
              <a:rPr lang="en-US" sz="4400" dirty="0" err="1">
                <a:latin typeface=".VnAvant" panose="020B7200000000000000" pitchFamily="34" charset="0"/>
              </a:rPr>
              <a:t>Tí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lì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mê</a:t>
            </a:r>
            <a:r>
              <a:rPr lang="en-US" sz="4400" dirty="0">
                <a:latin typeface=".VnAvant" panose="020B7200000000000000" pitchFamily="34" charset="0"/>
              </a:rPr>
              <a:t>”.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Hµ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¶ </a:t>
            </a:r>
            <a:r>
              <a:rPr lang="en-US" sz="4400" dirty="0" err="1">
                <a:latin typeface=".VnAvant" panose="020B7200000000000000" pitchFamily="34" charset="0"/>
              </a:rPr>
              <a:t>giËn</a:t>
            </a:r>
            <a:r>
              <a:rPr lang="en-US" sz="4400" dirty="0">
                <a:latin typeface=".VnAvant" panose="020B7200000000000000" pitchFamily="34" charset="0"/>
              </a:rPr>
              <a:t> b¹n. </a:t>
            </a:r>
            <a:r>
              <a:rPr lang="en-US" sz="4400" dirty="0" err="1">
                <a:latin typeface=".VnAvant" panose="020B7200000000000000" pitchFamily="34" charset="0"/>
              </a:rPr>
              <a:t>Em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thªm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“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” </a:t>
            </a:r>
            <a:r>
              <a:rPr lang="en-US" sz="4400" dirty="0" err="1">
                <a:latin typeface=".VnAvant" panose="020B7200000000000000" pitchFamily="34" charset="0"/>
              </a:rPr>
              <a:t>thËt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Ñp</a:t>
            </a:r>
            <a:r>
              <a:rPr lang="en-US" sz="4400" dirty="0">
                <a:latin typeface=".VnAvant" panose="020B7200000000000000" pitchFamily="34" charset="0"/>
              </a:rPr>
              <a:t>. C« </a:t>
            </a:r>
            <a:r>
              <a:rPr lang="en-US" sz="4400" dirty="0" err="1">
                <a:latin typeface=".VnAvant" panose="020B7200000000000000" pitchFamily="34" charset="0"/>
              </a:rPr>
              <a:t>nh×n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</a:t>
            </a:r>
            <a:r>
              <a:rPr lang="en-US" sz="4400" dirty="0" err="1">
                <a:latin typeface=".VnAvant" panose="020B7200000000000000" pitchFamily="34" charset="0"/>
              </a:rPr>
              <a:t>em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khen</a:t>
            </a:r>
            <a:r>
              <a:rPr lang="en-US" sz="4400" dirty="0">
                <a:latin typeface=".VnAvant" panose="020B7200000000000000" pitchFamily="34" charset="0"/>
              </a:rPr>
              <a:t>: “Ch÷ Hµ ®</a:t>
            </a:r>
            <a:r>
              <a:rPr lang="en-US" sz="4400" dirty="0" err="1">
                <a:latin typeface=".VnAvant" panose="020B7200000000000000" pitchFamily="34" charset="0"/>
              </a:rPr>
              <a:t>Ñp</a:t>
            </a:r>
            <a:r>
              <a:rPr lang="en-US" sz="4400" dirty="0">
                <a:latin typeface=".VnAvant" panose="020B7200000000000000" pitchFamily="34" charset="0"/>
              </a:rPr>
              <a:t> l¾m”.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038D94B-EF14-45DA-9874-C422427687F7}"/>
              </a:ext>
            </a:extLst>
          </p:cNvPr>
          <p:cNvSpPr/>
          <p:nvPr/>
        </p:nvSpPr>
        <p:spPr>
          <a:xfrm>
            <a:off x="145774" y="136338"/>
            <a:ext cx="503582" cy="50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CB9D38-1CC7-4AD8-8DF7-141B5038444A}"/>
              </a:ext>
            </a:extLst>
          </p:cNvPr>
          <p:cNvSpPr txBox="1"/>
          <p:nvPr/>
        </p:nvSpPr>
        <p:spPr>
          <a:xfrm>
            <a:off x="622852" y="95326"/>
            <a:ext cx="1196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Nh÷ng</a:t>
            </a:r>
            <a:r>
              <a:rPr lang="en-US" sz="3200" dirty="0">
                <a:latin typeface=".VnAvant" panose="020B7200000000000000" pitchFamily="34" charset="0"/>
              </a:rPr>
              <a:t> ý </a:t>
            </a:r>
            <a:r>
              <a:rPr lang="en-US" sz="3200" dirty="0" err="1">
                <a:latin typeface=".VnAvant" panose="020B7200000000000000" pitchFamily="34" charset="0"/>
              </a:rPr>
              <a:t>nµo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óng</a:t>
            </a:r>
            <a:r>
              <a:rPr lang="en-US" sz="3200" dirty="0"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B73D77-C47D-4401-BC1B-5C19781E3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403" y="1354287"/>
            <a:ext cx="8920167" cy="1237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6A6A3D-0EFF-451B-AC14-4661674DC0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403" y="3077376"/>
            <a:ext cx="9083351" cy="1262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8C3D1B9-CB37-4A54-A3AF-F6A0D4240B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324" y="4845538"/>
            <a:ext cx="9083351" cy="1237215"/>
          </a:xfrm>
          <a:prstGeom prst="rect">
            <a:avLst/>
          </a:prstGeom>
        </p:spPr>
      </p:pic>
      <p:pic>
        <p:nvPicPr>
          <p:cNvPr id="13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xmlns="" id="{FDFB7E75-3A6F-4ADC-8127-75F906E86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765" y="6248400"/>
            <a:ext cx="609600" cy="609600"/>
          </a:xfrm>
          <a:prstGeom prst="rect">
            <a:avLst/>
          </a:prstGeom>
        </p:spPr>
      </p:pic>
      <p:pic>
        <p:nvPicPr>
          <p:cNvPr id="14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25A27C2A-3E10-4A73-BAD2-B9C3FC86C7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2365" y="6299824"/>
            <a:ext cx="609600" cy="609600"/>
          </a:xfrm>
          <a:prstGeom prst="rect">
            <a:avLst/>
          </a:prstGeom>
        </p:spPr>
      </p:pic>
      <p:pic>
        <p:nvPicPr>
          <p:cNvPr id="16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A8945CE2-9AAD-4656-A168-108B0E3F40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1965" y="6284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xmlns="" id="{0485FB37-F8D7-4CD6-8240-C497A5143A44}"/>
              </a:ext>
            </a:extLst>
          </p:cNvPr>
          <p:cNvSpPr/>
          <p:nvPr/>
        </p:nvSpPr>
        <p:spPr>
          <a:xfrm>
            <a:off x="3969026" y="0"/>
            <a:ext cx="4253948" cy="861392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atin typeface=".VnAvant" panose="020B7200000000000000" pitchFamily="34" charset="0"/>
              </a:rPr>
              <a:t>bµi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cò</a:t>
            </a:r>
            <a:r>
              <a:rPr lang="en-US" sz="3600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09087A-653E-45B9-AAFC-C7B02EA27761}"/>
              </a:ext>
            </a:extLst>
          </p:cNvPr>
          <p:cNvSpPr txBox="1"/>
          <p:nvPr/>
        </p:nvSpPr>
        <p:spPr>
          <a:xfrm>
            <a:off x="357089" y="2186609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46A0BA-FC3F-4F9C-9848-E641A2F2BA7E}"/>
              </a:ext>
            </a:extLst>
          </p:cNvPr>
          <p:cNvSpPr txBox="1"/>
          <p:nvPr/>
        </p:nvSpPr>
        <p:spPr>
          <a:xfrm>
            <a:off x="2993524" y="861392"/>
            <a:ext cx="6458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Cua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cß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vµ ®µn c¸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137B7B-282F-4570-94EF-F1A2A9798AA9}"/>
              </a:ext>
            </a:extLst>
          </p:cNvPr>
          <p:cNvSpPr txBox="1"/>
          <p:nvPr/>
        </p:nvSpPr>
        <p:spPr>
          <a:xfrm>
            <a:off x="0" y="1630833"/>
            <a:ext cx="121772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hÕt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tin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ngê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dç</a:t>
            </a:r>
            <a:r>
              <a:rPr lang="en-US" sz="44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-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kia</a:t>
            </a:r>
            <a:r>
              <a:rPr lang="en-US" sz="4400" dirty="0">
                <a:latin typeface=".VnAvant" panose="020B7200000000000000" pitchFamily="34" charset="0"/>
              </a:rPr>
              <a:t> to l¾m,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sÏ</a:t>
            </a:r>
            <a:r>
              <a:rPr lang="en-US" sz="4400" dirty="0">
                <a:latin typeface=".VnAvant" panose="020B7200000000000000" pitchFamily="34" charset="0"/>
              </a:rPr>
              <a:t> mª </a:t>
            </a:r>
            <a:r>
              <a:rPr lang="en-US" sz="4400" dirty="0" err="1">
                <a:latin typeface=".VnAvant" panose="020B7200000000000000" pitchFamily="34" charset="0"/>
              </a:rPr>
              <a:t>tÝt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®Ó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­a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c¾p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bÌn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</a:t>
            </a:r>
            <a:r>
              <a:rPr lang="en-US" sz="4400" dirty="0">
                <a:latin typeface=".VnAvant" panose="020B7200000000000000" pitchFamily="34" charset="0"/>
              </a:rPr>
              <a:t>¬ </a:t>
            </a:r>
            <a:r>
              <a:rPr lang="en-US" sz="4400" dirty="0" err="1">
                <a:latin typeface=".VnAvant" panose="020B7200000000000000" pitchFamily="34" charset="0"/>
              </a:rPr>
              <a:t>g­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¬m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kÑp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van </a:t>
            </a:r>
            <a:r>
              <a:rPr lang="en-US" sz="4400" dirty="0" err="1">
                <a:latin typeface=".VnAvant" panose="020B7200000000000000" pitchFamily="34" charset="0"/>
              </a:rPr>
              <a:t>xin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b¾t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cò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2DB3FB-7B0B-4DF8-B4C5-EE4DBDCB8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25" y="0"/>
            <a:ext cx="104859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8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B3530A-C9DC-460B-B4BB-CC31A6EE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3" descr="Mobile_SCRS (6)">
            <a:extLst>
              <a:ext uri="{FF2B5EF4-FFF2-40B4-BE49-F238E27FC236}">
                <a16:creationId xmlns:a16="http://schemas.microsoft.com/office/drawing/2014/main" xmlns="" id="{227000A6-2B8E-4EE8-A3C2-0234F6B16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2" y="5734052"/>
            <a:ext cx="107823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bile_SCRS (6)">
            <a:extLst>
              <a:ext uri="{FF2B5EF4-FFF2-40B4-BE49-F238E27FC236}">
                <a16:creationId xmlns:a16="http://schemas.microsoft.com/office/drawing/2014/main" xmlns="" id="{FE9CCD4F-9F61-40E0-B1FF-5057609B3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00" y="5618163"/>
            <a:ext cx="1190624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obile_SCRS (6)">
            <a:extLst>
              <a:ext uri="{FF2B5EF4-FFF2-40B4-BE49-F238E27FC236}">
                <a16:creationId xmlns:a16="http://schemas.microsoft.com/office/drawing/2014/main" xmlns="" id="{82585A10-A548-4D16-9F83-3831F5937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194" y="5694363"/>
            <a:ext cx="111633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obile_SCRS (141)">
            <a:extLst>
              <a:ext uri="{FF2B5EF4-FFF2-40B4-BE49-F238E27FC236}">
                <a16:creationId xmlns:a16="http://schemas.microsoft.com/office/drawing/2014/main" xmlns="" id="{5ECDA928-E050-4564-8451-9EC7BD248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obile_SCRS (141)">
            <a:extLst>
              <a:ext uri="{FF2B5EF4-FFF2-40B4-BE49-F238E27FC236}">
                <a16:creationId xmlns:a16="http://schemas.microsoft.com/office/drawing/2014/main" xmlns="" id="{123ECBB4-2BC5-46C7-A67A-C398124EE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96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8">
            <a:extLst>
              <a:ext uri="{FF2B5EF4-FFF2-40B4-BE49-F238E27FC236}">
                <a16:creationId xmlns:a16="http://schemas.microsoft.com/office/drawing/2014/main" xmlns="" id="{47A09772-57C4-4B61-909E-0EDFB59DBA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640" y="3082133"/>
            <a:ext cx="8018144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Xin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thµnh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c¶m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¬n</a:t>
            </a:r>
          </a:p>
        </p:txBody>
      </p:sp>
    </p:spTree>
    <p:extLst>
      <p:ext uri="{BB962C8B-B14F-4D97-AF65-F5344CB8AC3E}">
        <p14:creationId xmlns:p14="http://schemas.microsoft.com/office/powerpoint/2010/main" val="29696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595527-E6E0-4A2C-99E7-0A9EE4B23AEE}"/>
              </a:ext>
            </a:extLst>
          </p:cNvPr>
          <p:cNvSpPr txBox="1"/>
          <p:nvPr/>
        </p:nvSpPr>
        <p:spPr>
          <a:xfrm>
            <a:off x="4492487" y="843677"/>
            <a:ext cx="6586331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Bµi</a:t>
            </a:r>
            <a:r>
              <a:rPr lang="en-US" sz="4800" dirty="0">
                <a:latin typeface=".VnAvant" panose="020B7200000000000000" pitchFamily="34" charset="0"/>
              </a:rPr>
              <a:t> 65: </a:t>
            </a: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iªt</a:t>
            </a:r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    ­</a:t>
            </a:r>
          </a:p>
          <a:p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3606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9EEDE1-1BD9-49A4-8A4F-1A14E71EF848}"/>
              </a:ext>
            </a:extLst>
          </p:cNvPr>
          <p:cNvSpPr txBox="1"/>
          <p:nvPr/>
        </p:nvSpPr>
        <p:spPr>
          <a:xfrm>
            <a:off x="4354130" y="4712770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 c« </a:t>
            </a:r>
            <a:r>
              <a:rPr lang="en-US" sz="7200" dirty="0" err="1">
                <a:latin typeface=".VnAvant" panose="020B7200000000000000" pitchFamily="34" charset="0"/>
              </a:rPr>
              <a:t>tiªn</a:t>
            </a:r>
            <a:r>
              <a:rPr lang="en-US" sz="7200" dirty="0">
                <a:latin typeface=".VnAvant" panose="020B7200000000000000" pitchFamily="34" charset="0"/>
              </a:rPr>
              <a:t> 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3686AA-042C-478C-85B7-BD9D5C25D7E2}"/>
              </a:ext>
            </a:extLst>
          </p:cNvPr>
          <p:cNvSpPr/>
          <p:nvPr/>
        </p:nvSpPr>
        <p:spPr>
          <a:xfrm>
            <a:off x="1099934" y="4901288"/>
            <a:ext cx="3511824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6651AF-5C71-4235-87AF-E68F84F50E1D}"/>
              </a:ext>
            </a:extLst>
          </p:cNvPr>
          <p:cNvSpPr/>
          <p:nvPr/>
        </p:nvSpPr>
        <p:spPr>
          <a:xfrm>
            <a:off x="1099934" y="3646365"/>
            <a:ext cx="1742660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chemeClr val="tx1"/>
                </a:solidFill>
                <a:latin typeface=".VnAvant" panose="020B7200000000000000" pitchFamily="34" charset="0"/>
              </a:rPr>
              <a:t>i</a:t>
            </a:r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ª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742660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8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ABC9645-847A-45B3-908F-8BF3E6A97B5D}"/>
              </a:ext>
            </a:extLst>
          </p:cNvPr>
          <p:cNvSpPr txBox="1"/>
          <p:nvPr/>
        </p:nvSpPr>
        <p:spPr>
          <a:xfrm>
            <a:off x="8738114" y="4712770"/>
            <a:ext cx="2292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vi-VN" sz="72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727AD9-D931-4A4C-A93F-79B730278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16" y="1218256"/>
            <a:ext cx="2681675" cy="339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14" grpId="0" animBg="1"/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9EEDE1-1BD9-49A4-8A4F-1A14E71EF848}"/>
              </a:ext>
            </a:extLst>
          </p:cNvPr>
          <p:cNvSpPr txBox="1"/>
          <p:nvPr/>
        </p:nvSpPr>
        <p:spPr>
          <a:xfrm>
            <a:off x="5945927" y="4685845"/>
            <a:ext cx="5702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</a:rPr>
              <a:t> </a:t>
            </a:r>
            <a:r>
              <a:rPr lang="en-US" sz="8000" dirty="0" err="1">
                <a:latin typeface=".VnAvant" panose="020B7200000000000000" pitchFamily="34" charset="0"/>
              </a:rPr>
              <a:t>ViÖt</a:t>
            </a:r>
            <a:r>
              <a:rPr lang="en-US" sz="8000" dirty="0">
                <a:latin typeface=".VnAvant" panose="020B7200000000000000" pitchFamily="34" charset="0"/>
              </a:rPr>
              <a:t> Nam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1B2E71-F896-46D2-A9C6-CAD9B5FE70F3}"/>
              </a:ext>
            </a:extLst>
          </p:cNvPr>
          <p:cNvSpPr txBox="1"/>
          <p:nvPr/>
        </p:nvSpPr>
        <p:spPr>
          <a:xfrm>
            <a:off x="6803643" y="4712349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iªt</a:t>
            </a:r>
            <a:endParaRPr lang="vi-VN" sz="8000" dirty="0" err="1">
              <a:solidFill>
                <a:srgbClr val="000099"/>
              </a:solidFill>
              <a:latin typeface="VNI-Av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3686AA-042C-478C-85B7-BD9D5C25D7E2}"/>
              </a:ext>
            </a:extLst>
          </p:cNvPr>
          <p:cNvSpPr/>
          <p:nvPr/>
        </p:nvSpPr>
        <p:spPr>
          <a:xfrm>
            <a:off x="1241402" y="4901288"/>
            <a:ext cx="305892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iªt</a:t>
            </a:r>
            <a:endParaRPr lang="vi-VN" sz="80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6651AF-5C71-4235-87AF-E68F84F50E1D}"/>
              </a:ext>
            </a:extLst>
          </p:cNvPr>
          <p:cNvSpPr/>
          <p:nvPr/>
        </p:nvSpPr>
        <p:spPr>
          <a:xfrm>
            <a:off x="1241403" y="3646365"/>
            <a:ext cx="1601191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chemeClr val="tx1"/>
                </a:solidFill>
                <a:latin typeface=".VnAvant" panose="020B7200000000000000" pitchFamily="34" charset="0"/>
              </a:rPr>
              <a:t>i</a:t>
            </a:r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ª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iªt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374068-9812-4D5B-AE54-995A0B50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709" y="967946"/>
            <a:ext cx="3021530" cy="371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4E29AE-41D4-4C60-89E3-71004E5EF819}"/>
              </a:ext>
            </a:extLst>
          </p:cNvPr>
          <p:cNvSpPr txBox="1"/>
          <p:nvPr/>
        </p:nvSpPr>
        <p:spPr>
          <a:xfrm>
            <a:off x="1616150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8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FFE26B-15D3-4087-B3D7-40E314CDF83F}"/>
              </a:ext>
            </a:extLst>
          </p:cNvPr>
          <p:cNvSpPr txBox="1"/>
          <p:nvPr/>
        </p:nvSpPr>
        <p:spPr>
          <a:xfrm>
            <a:off x="-1360361" y="5471979"/>
            <a:ext cx="8431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 c« </a:t>
            </a:r>
            <a:r>
              <a:rPr lang="en-US" sz="7200" dirty="0" err="1">
                <a:latin typeface=".VnAvant" panose="020B7200000000000000" pitchFamily="34" charset="0"/>
              </a:rPr>
              <a:t>ti</a:t>
            </a:r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ªn</a:t>
            </a:r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C4FC87-A3BA-4FAD-B8FC-032FDBF5D490}"/>
              </a:ext>
            </a:extLst>
          </p:cNvPr>
          <p:cNvSpPr txBox="1"/>
          <p:nvPr/>
        </p:nvSpPr>
        <p:spPr>
          <a:xfrm>
            <a:off x="6630607" y="5348869"/>
            <a:ext cx="5468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</a:rPr>
              <a:t> </a:t>
            </a:r>
            <a:r>
              <a:rPr lang="en-US" sz="8000" dirty="0" err="1">
                <a:latin typeface=".VnAvant" panose="020B7200000000000000" pitchFamily="34" charset="0"/>
              </a:rPr>
              <a:t>V</a:t>
            </a:r>
            <a:r>
              <a:rPr lang="en-US" sz="8000" dirty="0" err="1">
                <a:solidFill>
                  <a:srgbClr val="002060"/>
                </a:solidFill>
                <a:latin typeface=".VnAvant" panose="020B7200000000000000" pitchFamily="34" charset="0"/>
              </a:rPr>
              <a:t>iÖt</a:t>
            </a:r>
            <a:r>
              <a:rPr lang="en-US" sz="8000" dirty="0">
                <a:latin typeface=".VnAvant" panose="020B7200000000000000" pitchFamily="34" charset="0"/>
              </a:rPr>
              <a:t> Nam 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F6C8CB-200A-4714-9DC7-C7EFE21EAE58}"/>
              </a:ext>
            </a:extLst>
          </p:cNvPr>
          <p:cNvSpPr txBox="1"/>
          <p:nvPr/>
        </p:nvSpPr>
        <p:spPr>
          <a:xfrm>
            <a:off x="7588177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iªt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5A7B2D-3FAC-43AB-BD60-D00905346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881" y="1801994"/>
            <a:ext cx="2614612" cy="3313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BF067A-5EB7-4CC7-ABE1-C56FCF56E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510" y="1801994"/>
            <a:ext cx="2692750" cy="331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6F1EA89-FAE4-4912-88A3-574A9D6E1FC0}"/>
              </a:ext>
            </a:extLst>
          </p:cNvPr>
          <p:cNvSpPr txBox="1"/>
          <p:nvPr/>
        </p:nvSpPr>
        <p:spPr>
          <a:xfrm>
            <a:off x="28762" y="0"/>
            <a:ext cx="1232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T×m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tõ</a:t>
            </a:r>
            <a:r>
              <a:rPr lang="en-US" sz="2800" dirty="0">
                <a:latin typeface=".VnAvant" panose="020B7200000000000000" pitchFamily="34" charset="0"/>
              </a:rPr>
              <a:t> ng÷ </a:t>
            </a:r>
            <a:r>
              <a:rPr lang="en-US" sz="2800" dirty="0" err="1">
                <a:latin typeface=".VnAvant" panose="020B7200000000000000" pitchFamily="34" charset="0"/>
              </a:rPr>
              <a:t>øng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víi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mçi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h×nh</a:t>
            </a:r>
            <a:endParaRPr lang="en-US" sz="3200" dirty="0">
              <a:solidFill>
                <a:srgbClr val="006600"/>
              </a:solidFill>
              <a:latin typeface=".VnAvant" panose="020B7200000000000000" pitchFamily="34" charset="0"/>
            </a:endParaRPr>
          </a:p>
          <a:p>
            <a:pPr algn="l"/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0EB5200-694A-4E4A-A951-43B0BF8EA9FB}"/>
              </a:ext>
            </a:extLst>
          </p:cNvPr>
          <p:cNvSpPr/>
          <p:nvPr/>
        </p:nvSpPr>
        <p:spPr>
          <a:xfrm>
            <a:off x="4709458" y="755871"/>
            <a:ext cx="3154017" cy="68532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viÕt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E9D0B6-8E59-44AB-A79B-867E882B1250}"/>
              </a:ext>
            </a:extLst>
          </p:cNvPr>
          <p:cNvSpPr/>
          <p:nvPr/>
        </p:nvSpPr>
        <p:spPr>
          <a:xfrm>
            <a:off x="4709457" y="1813213"/>
            <a:ext cx="3154017" cy="68532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®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Ìn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iÖn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1FB3770-353B-41B5-97F4-FEE13F3F76AB}"/>
              </a:ext>
            </a:extLst>
          </p:cNvPr>
          <p:cNvSpPr/>
          <p:nvPr/>
        </p:nvSpPr>
        <p:spPr>
          <a:xfrm>
            <a:off x="4709456" y="2914770"/>
            <a:ext cx="3154017" cy="68532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biÖt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thù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90109FE-395B-4D43-96ED-9C4B25B5FC19}"/>
              </a:ext>
            </a:extLst>
          </p:cNvPr>
          <p:cNvSpPr/>
          <p:nvPr/>
        </p:nvSpPr>
        <p:spPr>
          <a:xfrm>
            <a:off x="4709455" y="3969985"/>
            <a:ext cx="3154017" cy="68532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1E26C43-DD0C-40A2-B116-AC2511B4FA9A}"/>
              </a:ext>
            </a:extLst>
          </p:cNvPr>
          <p:cNvSpPr/>
          <p:nvPr/>
        </p:nvSpPr>
        <p:spPr>
          <a:xfrm>
            <a:off x="4703715" y="5019701"/>
            <a:ext cx="3154017" cy="68532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kiÕn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A08D5A-592E-4EF0-A8EB-53D48BD04CFD}"/>
              </a:ext>
            </a:extLst>
          </p:cNvPr>
          <p:cNvSpPr/>
          <p:nvPr/>
        </p:nvSpPr>
        <p:spPr>
          <a:xfrm>
            <a:off x="4703714" y="6077043"/>
            <a:ext cx="3154017" cy="68532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viªn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phÊn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CF62CD-CC8B-4333-9B03-C1AE0E27C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2" y="766751"/>
            <a:ext cx="3024659" cy="18309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853BB1D-1511-46D6-A141-1F52E4B67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1" y="2824325"/>
            <a:ext cx="2923500" cy="1830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520D11B-F5AA-47FE-92B5-DBC353424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08" y="4924468"/>
            <a:ext cx="2923013" cy="18989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E9D4FAB-DEA1-41B9-BE2B-06BF01DC9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581" y="591988"/>
            <a:ext cx="2667654" cy="18309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7EFDA0B-D099-445C-B483-AA7DC87E2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5664" y="2597732"/>
            <a:ext cx="2133488" cy="21001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8B413D9-3DA7-43C1-AE1E-B0A847C4B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397" y="4854757"/>
            <a:ext cx="2283663" cy="1968675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9E29520A-A798-479C-9C4A-5F1FA7F66F9A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968039" y="1507478"/>
            <a:ext cx="1741416" cy="2805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655BA84-A69B-416B-A662-08BB89DB3FDA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968039" y="3257431"/>
            <a:ext cx="1741417" cy="362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4B826D46-04C4-418F-8DCD-B976CB0A51DD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7857732" y="1130265"/>
            <a:ext cx="1462550" cy="42320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C723B8B8-DF9C-490C-93B5-F8B4E7F06A49}"/>
              </a:ext>
            </a:extLst>
          </p:cNvPr>
          <p:cNvCxnSpPr>
            <a:cxnSpLocks/>
            <a:endCxn id="7" idx="3"/>
          </p:cNvCxnSpPr>
          <p:nvPr/>
        </p:nvCxnSpPr>
        <p:spPr>
          <a:xfrm flipH="1" flipV="1">
            <a:off x="7863474" y="2155874"/>
            <a:ext cx="2136552" cy="10488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A9918F66-90CF-4933-93B4-A506FF303898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915924" y="1098532"/>
            <a:ext cx="1793534" cy="4775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D43AB564-FAB0-4C56-8EA1-39B41EB70E4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7857731" y="6217342"/>
            <a:ext cx="2359695" cy="2023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3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8B5B49-A7D3-4DA6-89B3-2468059C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752475"/>
            <a:ext cx="7143750" cy="5353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DBA365-39D3-4D77-BE92-21C7D42882FC}"/>
              </a:ext>
            </a:extLst>
          </p:cNvPr>
          <p:cNvSpPr txBox="1"/>
          <p:nvPr/>
        </p:nvSpPr>
        <p:spPr>
          <a:xfrm>
            <a:off x="4121063" y="1465545"/>
            <a:ext cx="3732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TËp</a:t>
            </a:r>
            <a:r>
              <a:rPr lang="en-US" sz="6000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6000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D29F66-6912-4779-BC09-C95049E71838}"/>
              </a:ext>
            </a:extLst>
          </p:cNvPr>
          <p:cNvSpPr txBox="1"/>
          <p:nvPr/>
        </p:nvSpPr>
        <p:spPr>
          <a:xfrm>
            <a:off x="185530" y="225287"/>
            <a:ext cx="255213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TËp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viÕt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BA4BD1-1BA0-4A02-A042-265D23313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07" y="1444820"/>
            <a:ext cx="10781585" cy="15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1574</TotalTime>
  <Words>271</Words>
  <Application>Microsoft Office PowerPoint</Application>
  <PresentationFormat>Custom</PresentationFormat>
  <Paragraphs>91</Paragraphs>
  <Slides>21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Thuý</dc:creator>
  <cp:lastModifiedBy>Techsi.vn</cp:lastModifiedBy>
  <cp:revision>106</cp:revision>
  <dcterms:created xsi:type="dcterms:W3CDTF">2020-08-16T10:41:22Z</dcterms:created>
  <dcterms:modified xsi:type="dcterms:W3CDTF">2020-12-01T02:59:06Z</dcterms:modified>
</cp:coreProperties>
</file>