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4" r:id="rId2"/>
    <p:sldId id="268" r:id="rId3"/>
    <p:sldId id="256" r:id="rId4"/>
    <p:sldId id="259" r:id="rId5"/>
    <p:sldId id="269" r:id="rId6"/>
    <p:sldId id="270" r:id="rId7"/>
    <p:sldId id="271" r:id="rId8"/>
    <p:sldId id="266" r:id="rId9"/>
    <p:sldId id="292" r:id="rId10"/>
    <p:sldId id="291" r:id="rId11"/>
    <p:sldId id="286" r:id="rId12"/>
    <p:sldId id="297" r:id="rId13"/>
    <p:sldId id="287" r:id="rId14"/>
    <p:sldId id="288" r:id="rId15"/>
    <p:sldId id="280" r:id="rId16"/>
    <p:sldId id="283" r:id="rId17"/>
    <p:sldId id="284" r:id="rId18"/>
    <p:sldId id="295" r:id="rId19"/>
    <p:sldId id="285" r:id="rId20"/>
    <p:sldId id="290" r:id="rId21"/>
    <p:sldId id="289" r:id="rId22"/>
    <p:sldId id="293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006600"/>
    <a:srgbClr val="000099"/>
    <a:srgbClr val="00FF00"/>
    <a:srgbClr val="FF0066"/>
    <a:srgbClr val="DB0318"/>
    <a:srgbClr val="66FF33"/>
    <a:srgbClr val="B23F2C"/>
    <a:srgbClr val="660033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hong nhung" userId="e6c0ce2143e0bd61" providerId="LiveId" clId="{9492A974-EB10-4DA5-AEA9-1A9F75B963BE}"/>
    <pc:docChg chg="custSel addSld delSld modSld">
      <pc:chgData name="hong nhung" userId="e6c0ce2143e0bd61" providerId="LiveId" clId="{9492A974-EB10-4DA5-AEA9-1A9F75B963BE}" dt="2020-08-30T10:29:48.481" v="74"/>
      <pc:docMkLst>
        <pc:docMk/>
      </pc:docMkLst>
      <pc:sldChg chg="modSp add mod modAnim">
        <pc:chgData name="hong nhung" userId="e6c0ce2143e0bd61" providerId="LiveId" clId="{9492A974-EB10-4DA5-AEA9-1A9F75B963BE}" dt="2020-08-30T10:29:48.481" v="74"/>
        <pc:sldMkLst>
          <pc:docMk/>
          <pc:sldMk cId="3652589228" sldId="266"/>
        </pc:sldMkLst>
        <pc:spChg chg="mod">
          <ac:chgData name="hong nhung" userId="e6c0ce2143e0bd61" providerId="LiveId" clId="{9492A974-EB10-4DA5-AEA9-1A9F75B963BE}" dt="2020-08-30T10:25:51.357" v="8" actId="20577"/>
          <ac:spMkLst>
            <pc:docMk/>
            <pc:sldMk cId="3652589228" sldId="266"/>
            <ac:spMk id="21" creationId="{FAD210E9-642E-48BA-B61B-D89CFB81A928}"/>
          </ac:spMkLst>
        </pc:spChg>
        <pc:spChg chg="mod">
          <ac:chgData name="hong nhung" userId="e6c0ce2143e0bd61" providerId="LiveId" clId="{9492A974-EB10-4DA5-AEA9-1A9F75B963BE}" dt="2020-08-30T10:25:54.831" v="12" actId="20577"/>
          <ac:spMkLst>
            <pc:docMk/>
            <pc:sldMk cId="3652589228" sldId="266"/>
            <ac:spMk id="22" creationId="{0B77A07B-88CB-43E6-9B70-9A7B6AAECD12}"/>
          </ac:spMkLst>
        </pc:spChg>
        <pc:spChg chg="mod">
          <ac:chgData name="hong nhung" userId="e6c0ce2143e0bd61" providerId="LiveId" clId="{9492A974-EB10-4DA5-AEA9-1A9F75B963BE}" dt="2020-08-30T10:26:05.843" v="21" actId="1076"/>
          <ac:spMkLst>
            <pc:docMk/>
            <pc:sldMk cId="3652589228" sldId="266"/>
            <ac:spMk id="29" creationId="{B4BF4B9A-CD6E-44F0-91BF-962756FA7487}"/>
          </ac:spMkLst>
        </pc:spChg>
        <pc:spChg chg="mod">
          <ac:chgData name="hong nhung" userId="e6c0ce2143e0bd61" providerId="LiveId" clId="{9492A974-EB10-4DA5-AEA9-1A9F75B963BE}" dt="2020-08-30T10:26:17.797" v="28" actId="1076"/>
          <ac:spMkLst>
            <pc:docMk/>
            <pc:sldMk cId="3652589228" sldId="266"/>
            <ac:spMk id="34" creationId="{9B88C9BD-2E6B-416C-8E73-CE8791B43E8D}"/>
          </ac:spMkLst>
        </pc:spChg>
        <pc:spChg chg="mod">
          <ac:chgData name="hong nhung" userId="e6c0ce2143e0bd61" providerId="LiveId" clId="{9492A974-EB10-4DA5-AEA9-1A9F75B963BE}" dt="2020-08-30T10:26:31.503" v="41" actId="1076"/>
          <ac:spMkLst>
            <pc:docMk/>
            <pc:sldMk cId="3652589228" sldId="266"/>
            <ac:spMk id="37" creationId="{52C861D3-5C27-4B3E-9236-ADAD5AB3E2AB}"/>
          </ac:spMkLst>
        </pc:spChg>
        <pc:spChg chg="mod">
          <ac:chgData name="hong nhung" userId="e6c0ce2143e0bd61" providerId="LiveId" clId="{9492A974-EB10-4DA5-AEA9-1A9F75B963BE}" dt="2020-08-30T10:26:43.965" v="49" actId="1076"/>
          <ac:spMkLst>
            <pc:docMk/>
            <pc:sldMk cId="3652589228" sldId="266"/>
            <ac:spMk id="40" creationId="{27CD56C8-A5A1-42AF-A47D-18C6F62783EC}"/>
          </ac:spMkLst>
        </pc:spChg>
        <pc:spChg chg="mod">
          <ac:chgData name="hong nhung" userId="e6c0ce2143e0bd61" providerId="LiveId" clId="{9492A974-EB10-4DA5-AEA9-1A9F75B963BE}" dt="2020-08-30T10:26:52.999" v="58" actId="1076"/>
          <ac:spMkLst>
            <pc:docMk/>
            <pc:sldMk cId="3652589228" sldId="266"/>
            <ac:spMk id="43" creationId="{82424057-0641-4206-9019-0718B14F3C85}"/>
          </ac:spMkLst>
        </pc:spChg>
        <pc:spChg chg="mod">
          <ac:chgData name="hong nhung" userId="e6c0ce2143e0bd61" providerId="LiveId" clId="{9492A974-EB10-4DA5-AEA9-1A9F75B963BE}" dt="2020-08-30T10:27:06.960" v="68" actId="1076"/>
          <ac:spMkLst>
            <pc:docMk/>
            <pc:sldMk cId="3652589228" sldId="266"/>
            <ac:spMk id="46" creationId="{25D64730-D105-42CD-9CE9-A084C33BA7C7}"/>
          </ac:spMkLst>
        </pc:spChg>
      </pc:sldChg>
      <pc:sldChg chg="modSp mod">
        <pc:chgData name="hong nhung" userId="e6c0ce2143e0bd61" providerId="LiveId" clId="{9492A974-EB10-4DA5-AEA9-1A9F75B963BE}" dt="2020-08-30T10:24:47.538" v="1" actId="20577"/>
        <pc:sldMkLst>
          <pc:docMk/>
          <pc:sldMk cId="2609366192" sldId="271"/>
        </pc:sldMkLst>
        <pc:spChg chg="mod">
          <ac:chgData name="hong nhung" userId="e6c0ce2143e0bd61" providerId="LiveId" clId="{9492A974-EB10-4DA5-AEA9-1A9F75B963BE}" dt="2020-08-30T10:24:47.538" v="1" actId="20577"/>
          <ac:spMkLst>
            <pc:docMk/>
            <pc:sldMk cId="2609366192" sldId="271"/>
            <ac:spMk id="22" creationId="{A6F1EA89-FAE4-4912-88A3-574A9D6E1FC0}"/>
          </ac:spMkLst>
        </pc:spChg>
      </pc:sldChg>
      <pc:sldChg chg="new del">
        <pc:chgData name="hong nhung" userId="e6c0ce2143e0bd61" providerId="LiveId" clId="{9492A974-EB10-4DA5-AEA9-1A9F75B963BE}" dt="2020-08-30T10:25:08.963" v="4" actId="2696"/>
        <pc:sldMkLst>
          <pc:docMk/>
          <pc:sldMk cId="839923628" sldId="298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CACCBC-F520-4C58-8B2C-723B5D7D69D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AF21C4-04CA-47B1-A90E-B414CE89B1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AF9F5F-591C-4298-ADAB-992894B13F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6F76-FD08-42DA-83B8-22192F0C847F}" type="datetimeFigureOut">
              <a:rPr lang="vi-VN" smtClean="0"/>
              <a:t>30/08/2020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72BC47-AAA3-4B41-9433-5191CB2F7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D0D584-7659-405D-8572-1C5CE2AD88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5D452-8F09-457E-832D-D196B7ED36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74756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25FC14-EB1B-48E9-9992-0448DC81BF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CE090EB-084C-4277-940E-7D7AA9D86B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0C9EB5-4E54-4E1E-8E2D-EDF72260D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6F76-FD08-42DA-83B8-22192F0C847F}" type="datetimeFigureOut">
              <a:rPr lang="vi-VN" smtClean="0"/>
              <a:t>30/08/2020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F21C0B-8B6E-4CB0-B941-86D7121C31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FBBB7AC-E19F-4ABD-99E7-1FBDCB3F15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5D452-8F09-457E-832D-D196B7ED36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6535916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B2D0991-0920-4226-A9AD-9EECF348FD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828E8DE-F9D5-4952-8AAA-2CDF24E331C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2F3B54-CDF9-4338-AC75-89BDFC4F1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6F76-FD08-42DA-83B8-22192F0C847F}" type="datetimeFigureOut">
              <a:rPr lang="vi-VN" smtClean="0"/>
              <a:t>30/08/2020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5C9A3C-729F-425C-9108-90C7BDA1C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18411-F9FC-43A4-9E4A-DA24A7804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5D452-8F09-457E-832D-D196B7ED36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77794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A5C0A4-D680-485A-BEE5-1AE3E04E1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0EE28A-504D-4241-B4E0-9D85BB9E0D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7671A7-C26D-4EE5-A396-4545D5831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6F76-FD08-42DA-83B8-22192F0C847F}" type="datetimeFigureOut">
              <a:rPr lang="vi-VN" smtClean="0"/>
              <a:t>30/08/2020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7B2291-A183-4E37-BA9F-1053DF31CB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960344-BAA6-4044-9E58-2C1EC40867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5D452-8F09-457E-832D-D196B7ED36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00616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FFDE3E-C00F-44BB-A365-24F9305E2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F8F24F-D7C9-4505-ABAC-6BFD87672D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DC2014-7398-42A5-9DA2-D9D3CE516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6F76-FD08-42DA-83B8-22192F0C847F}" type="datetimeFigureOut">
              <a:rPr lang="vi-VN" smtClean="0"/>
              <a:t>30/08/2020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9987BD-2E97-485A-9F20-07CC98E34A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5119EE-9338-4480-81BE-1E48CF9023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5D452-8F09-457E-832D-D196B7ED36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774811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03E24-82D0-4FD9-84D0-8C19E2F9C3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E0955E-23BE-4384-851A-134F0D75235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D084D76-8703-4EDD-A2C7-FBD75D6450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1DB989-AABF-4F59-820F-7E0B320AD6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6F76-FD08-42DA-83B8-22192F0C847F}" type="datetimeFigureOut">
              <a:rPr lang="vi-VN" smtClean="0"/>
              <a:t>30/08/2020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7B00A9-246F-4EE7-AC56-766DC0CA4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F79B1C-E4AD-45DF-94A0-681C964321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5D452-8F09-457E-832D-D196B7ED36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024599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C77AD-5476-43E4-AD7A-C34EDA00D7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1ADBAD-92ED-47BE-BB83-E649D56AA3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608DA2-BE62-4145-8071-CA9E06C63A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E235E9D-8728-4595-9D5D-D01DAB94B6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267CC4C-AB6E-441A-A2C3-577AA0588A9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F9527F7-2661-43C6-A970-1100398997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6F76-FD08-42DA-83B8-22192F0C847F}" type="datetimeFigureOut">
              <a:rPr lang="vi-VN" smtClean="0"/>
              <a:t>30/08/2020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4AC50F9-4716-47C2-9451-53BC635C6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EED2682-7B8A-43CB-9F44-5E8A412797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5D452-8F09-457E-832D-D196B7ED36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491046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A3AD3F-AA4A-457E-B5C3-2D038BAE95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1089E93-6743-4867-A4FC-4ECD966E67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6F76-FD08-42DA-83B8-22192F0C847F}" type="datetimeFigureOut">
              <a:rPr lang="vi-VN" smtClean="0"/>
              <a:t>30/08/2020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C0E4BCC-E27B-4F3D-84BE-BF23A11BCE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4F3A46-3CCC-437F-87CA-C1F40AB89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5D452-8F09-457E-832D-D196B7ED36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3119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ED362D-3C22-41FC-B326-5D7BC7567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6F76-FD08-42DA-83B8-22192F0C847F}" type="datetimeFigureOut">
              <a:rPr lang="vi-VN" smtClean="0"/>
              <a:t>30/08/2020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8558A8F-2C52-47EA-B0B1-2A2C6BCCA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3BC512-D5F8-4153-B4F4-E2E92292ED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5D452-8F09-457E-832D-D196B7ED36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366110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EEB80A-A3C4-420D-B169-7E3C9F10DB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EA0A49-C428-40F8-8AA9-9C77259C75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123D543-8279-4FF2-93D6-EA5D79BDB1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97C3A3F-D9D8-43DF-8679-095E5BFA3C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6F76-FD08-42DA-83B8-22192F0C847F}" type="datetimeFigureOut">
              <a:rPr lang="vi-VN" smtClean="0"/>
              <a:t>30/08/2020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F7C59C-F485-44C8-AED5-59D54BABF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411F07-F00B-4037-BD4D-118078B4C8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5D452-8F09-457E-832D-D196B7ED36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620934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285A3C-408F-4052-ABC3-352C25D277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DF96F80-27FB-4B50-963E-F5AC582C2F0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04FB7B-BC23-4C27-8D65-2B0D2DC5D8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4A27C2-1CCC-478A-980B-F6A7325FD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746F76-FD08-42DA-83B8-22192F0C847F}" type="datetimeFigureOut">
              <a:rPr lang="vi-VN" smtClean="0"/>
              <a:t>30/08/2020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DED81FF-B21F-4D21-AE98-69074E308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42BB5A7-8ECE-40DB-8FC1-966A8C45BF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5D452-8F09-457E-832D-D196B7ED36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755254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05491FB-7889-446A-A522-521EA67D5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79DDE3-6DF3-43EF-ABB7-FDD4D32F42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FF32D3-9D5D-4818-B0D9-CC3AB85688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746F76-FD08-42DA-83B8-22192F0C847F}" type="datetimeFigureOut">
              <a:rPr lang="vi-VN" smtClean="0"/>
              <a:t>30/08/2020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C37C4-676B-42DC-886B-C5C6C1F554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5D5147-27F9-409D-91B7-98D7C301F6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85D452-8F09-457E-832D-D196B7ED365D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0814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wmf"/><Relationship Id="rId7" Type="http://schemas.openxmlformats.org/officeDocument/2006/relationships/image" Target="../media/image6.gif"/><Relationship Id="rId2" Type="http://schemas.openxmlformats.org/officeDocument/2006/relationships/image" Target="../media/image1.w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gif"/><Relationship Id="rId5" Type="http://schemas.openxmlformats.org/officeDocument/2006/relationships/image" Target="../media/image4.wmf"/><Relationship Id="rId4" Type="http://schemas.openxmlformats.org/officeDocument/2006/relationships/image" Target="../media/image3.w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>
            <a:extLst>
              <a:ext uri="{FF2B5EF4-FFF2-40B4-BE49-F238E27FC236}">
                <a16:creationId xmlns:a16="http://schemas.microsoft.com/office/drawing/2014/main" id="{56F8C063-367C-4D5E-B72E-03182F868D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810750" y="5072063"/>
            <a:ext cx="1188720" cy="10668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9723" tIns="54862" rIns="109723" bIns="54862" anchor="ctr"/>
          <a:lstStyle/>
          <a:p>
            <a:endParaRPr lang="en-US" sz="2160"/>
          </a:p>
        </p:txBody>
      </p:sp>
      <p:pic>
        <p:nvPicPr>
          <p:cNvPr id="5" name="Picture 11" descr="GEOMTRY">
            <a:extLst>
              <a:ext uri="{FF2B5EF4-FFF2-40B4-BE49-F238E27FC236}">
                <a16:creationId xmlns:a16="http://schemas.microsoft.com/office/drawing/2014/main" id="{A1847C55-D570-436E-A128-75AD94DD5C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93680" y="4495800"/>
            <a:ext cx="914400" cy="1981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6" name="Rectangle 12">
            <a:extLst>
              <a:ext uri="{FF2B5EF4-FFF2-40B4-BE49-F238E27FC236}">
                <a16:creationId xmlns:a16="http://schemas.microsoft.com/office/drawing/2014/main" id="{D7D88F22-845A-4978-96AB-10B421D7F5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0"/>
            <a:ext cx="10972800" cy="1066800"/>
          </a:xfrm>
          <a:prstGeom prst="rect">
            <a:avLst/>
          </a:prstGeom>
          <a:solidFill>
            <a:srgbClr val="00CCFF"/>
          </a:solidFill>
          <a:ln>
            <a:noFill/>
          </a:ln>
          <a:effectLst/>
        </p:spPr>
        <p:txBody>
          <a:bodyPr wrap="none" lIns="109723" tIns="54862" rIns="109723" bIns="54862" anchor="ctr"/>
          <a:lstStyle/>
          <a:p>
            <a:endParaRPr lang="en-US" sz="2160"/>
          </a:p>
        </p:txBody>
      </p:sp>
      <p:pic>
        <p:nvPicPr>
          <p:cNvPr id="7" name="Picture 22" descr="POINSET3">
            <a:extLst>
              <a:ext uri="{FF2B5EF4-FFF2-40B4-BE49-F238E27FC236}">
                <a16:creationId xmlns:a16="http://schemas.microsoft.com/office/drawing/2014/main" id="{BF238D12-3686-4760-AF77-E79A991628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5140" y="5222573"/>
            <a:ext cx="1947260" cy="1486202"/>
          </a:xfrm>
          <a:prstGeom prst="rect">
            <a:avLst/>
          </a:prstGeom>
          <a:noFill/>
          <a:effectLst>
            <a:outerShdw dist="107763" dir="135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4" descr="POINSET2">
            <a:extLst>
              <a:ext uri="{FF2B5EF4-FFF2-40B4-BE49-F238E27FC236}">
                <a16:creationId xmlns:a16="http://schemas.microsoft.com/office/drawing/2014/main" id="{130E8F5E-476D-40A2-904E-6CBCEA1056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52400"/>
            <a:ext cx="1828800" cy="1143000"/>
          </a:xfrm>
          <a:prstGeom prst="rect">
            <a:avLst/>
          </a:prstGeom>
          <a:noFill/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1" descr="Books">
            <a:extLst>
              <a:ext uri="{FF2B5EF4-FFF2-40B4-BE49-F238E27FC236}">
                <a16:creationId xmlns:a16="http://schemas.microsoft.com/office/drawing/2014/main" id="{6BA0FD26-BE7E-4D86-8208-7361932EE6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6320" y="193675"/>
            <a:ext cx="1554480" cy="796925"/>
          </a:xfrm>
          <a:prstGeom prst="rect">
            <a:avLst/>
          </a:prstGeom>
          <a:noFill/>
          <a:ln>
            <a:noFill/>
          </a:ln>
          <a:effectLst>
            <a:outerShdw dist="107763" dir="18900000" algn="ctr" rotWithShape="0">
              <a:srgbClr val="808080">
                <a:alpha val="5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FFFF99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2" descr="bluline[1]">
            <a:extLst>
              <a:ext uri="{FF2B5EF4-FFF2-40B4-BE49-F238E27FC236}">
                <a16:creationId xmlns:a16="http://schemas.microsoft.com/office/drawing/2014/main" id="{9005132F-0763-4180-979C-D85C01BE8D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781800"/>
            <a:ext cx="109728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6" descr="bluline[1]">
            <a:extLst>
              <a:ext uri="{FF2B5EF4-FFF2-40B4-BE49-F238E27FC236}">
                <a16:creationId xmlns:a16="http://schemas.microsoft.com/office/drawing/2014/main" id="{836A1742-D885-4744-8B00-617B3F27EB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grayscl/>
            <a:biLevel thresh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0"/>
            <a:ext cx="10972800" cy="7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 Box 47">
            <a:extLst>
              <a:ext uri="{FF2B5EF4-FFF2-40B4-BE49-F238E27FC236}">
                <a16:creationId xmlns:a16="http://schemas.microsoft.com/office/drawing/2014/main" id="{17A0882F-1A42-444E-A5CE-096C9700D0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15997" y="3072113"/>
            <a:ext cx="9534526" cy="731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rnd" algn="ctr">
                <a:solidFill>
                  <a:srgbClr val="FF33CC"/>
                </a:solidFill>
                <a:prstDash val="sysDot"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9723" tIns="54862" rIns="109723" bIns="54862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336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(</a:t>
            </a:r>
            <a:r>
              <a:rPr lang="en-US" sz="3360" b="1" dirty="0" err="1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Tập</a:t>
            </a:r>
            <a:r>
              <a:rPr lang="en-US" sz="336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1)</a:t>
            </a:r>
          </a:p>
        </p:txBody>
      </p:sp>
      <p:pic>
        <p:nvPicPr>
          <p:cNvPr id="13" name="Picture 92" descr="Dove-02-june[1]">
            <a:extLst>
              <a:ext uri="{FF2B5EF4-FFF2-40B4-BE49-F238E27FC236}">
                <a16:creationId xmlns:a16="http://schemas.microsoft.com/office/drawing/2014/main" id="{0697E003-8901-4BDB-A676-166A8D8213F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2160" y="4343400"/>
            <a:ext cx="1463040" cy="817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95" descr="Dove-02-june[1]">
            <a:extLst>
              <a:ext uri="{FF2B5EF4-FFF2-40B4-BE49-F238E27FC236}">
                <a16:creationId xmlns:a16="http://schemas.microsoft.com/office/drawing/2014/main" id="{E9366F79-FD4F-4935-9EDE-F0B8C7E2AC9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849464"/>
            <a:ext cx="1463040" cy="8175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 Box 98">
            <a:extLst>
              <a:ext uri="{FF2B5EF4-FFF2-40B4-BE49-F238E27FC236}">
                <a16:creationId xmlns:a16="http://schemas.microsoft.com/office/drawing/2014/main" id="{B4562684-633C-4A11-AD3A-0605AC76F9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92883" y="304801"/>
            <a:ext cx="4042410" cy="4431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9723" tIns="54862" rIns="109723" bIns="54862">
            <a:spAutoFit/>
          </a:bodyPr>
          <a:lstStyle/>
          <a:p>
            <a:endParaRPr lang="en-US" sz="2160"/>
          </a:p>
        </p:txBody>
      </p:sp>
      <p:sp>
        <p:nvSpPr>
          <p:cNvPr id="16" name="Text Box 99">
            <a:extLst>
              <a:ext uri="{FF2B5EF4-FFF2-40B4-BE49-F238E27FC236}">
                <a16:creationId xmlns:a16="http://schemas.microsoft.com/office/drawing/2014/main" id="{1E2BC7E8-98C4-441C-9C72-9AAD8F9D49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35070" y="327980"/>
            <a:ext cx="8830420" cy="4801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9723" tIns="54862" rIns="109723" bIns="54862">
            <a:spAutoFit/>
          </a:bodyPr>
          <a:lstStyle/>
          <a:p>
            <a:pPr algn="ctr"/>
            <a:r>
              <a:rPr lang="en-US" sz="2400" b="1" dirty="0">
                <a:ln>
                  <a:solidFill>
                    <a:srgbClr val="33CC33"/>
                  </a:solidFill>
                </a:ln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BÀI GIẢNG SOẠN THẢO THEO BỘ SÁCH: CÁNH DIỀU</a:t>
            </a:r>
          </a:p>
        </p:txBody>
      </p:sp>
      <p:sp>
        <p:nvSpPr>
          <p:cNvPr id="17" name="Text Box 100">
            <a:extLst>
              <a:ext uri="{FF2B5EF4-FFF2-40B4-BE49-F238E27FC236}">
                <a16:creationId xmlns:a16="http://schemas.microsoft.com/office/drawing/2014/main" id="{5E783096-4E91-4A10-9C64-941E1ED6C6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87040" y="2179676"/>
            <a:ext cx="5954479" cy="1107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09723" tIns="54862" rIns="109723" bIns="54862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648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TIẾNG VIỆT 1</a:t>
            </a:r>
            <a:endParaRPr lang="vi-VN" sz="648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Picture 13" descr="bluline[1]">
            <a:extLst>
              <a:ext uri="{FF2B5EF4-FFF2-40B4-BE49-F238E27FC236}">
                <a16:creationId xmlns:a16="http://schemas.microsoft.com/office/drawing/2014/main" id="{85F24CB3-BBBD-4FA8-AFB0-30D36309C6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9600" y="1051560"/>
            <a:ext cx="10972800" cy="91440"/>
          </a:xfrm>
          <a:prstGeom prst="rect">
            <a:avLst/>
          </a:prstGeom>
        </p:spPr>
      </p:pic>
      <p:sp>
        <p:nvSpPr>
          <p:cNvPr id="19" name="AutoShape 18">
            <a:extLst>
              <a:ext uri="{FF2B5EF4-FFF2-40B4-BE49-F238E27FC236}">
                <a16:creationId xmlns:a16="http://schemas.microsoft.com/office/drawing/2014/main" id="{679E279A-000F-4F3E-8476-C7A4ADB8DC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143000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09723" tIns="54862" rIns="109723" bIns="54862" anchor="ctr"/>
          <a:lstStyle/>
          <a:p>
            <a:endParaRPr lang="en-US" sz="2160"/>
          </a:p>
        </p:txBody>
      </p:sp>
      <p:sp>
        <p:nvSpPr>
          <p:cNvPr id="20" name="Line 44">
            <a:extLst>
              <a:ext uri="{FF2B5EF4-FFF2-40B4-BE49-F238E27FC236}">
                <a16:creationId xmlns:a16="http://schemas.microsoft.com/office/drawing/2014/main" id="{5AC26883-17A1-4289-B32E-E759A5DDE8FA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" y="1508760"/>
            <a:ext cx="109728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9723" tIns="54862" rIns="109723" bIns="54862">
            <a:spAutoFit/>
          </a:bodyPr>
          <a:lstStyle/>
          <a:p>
            <a:endParaRPr lang="en-US" sz="2160"/>
          </a:p>
        </p:txBody>
      </p:sp>
      <p:sp>
        <p:nvSpPr>
          <p:cNvPr id="21" name="Line 45">
            <a:extLst>
              <a:ext uri="{FF2B5EF4-FFF2-40B4-BE49-F238E27FC236}">
                <a16:creationId xmlns:a16="http://schemas.microsoft.com/office/drawing/2014/main" id="{A0984C20-AC8D-465F-AAE8-FBF1F4B4691E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" y="1565910"/>
            <a:ext cx="109728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9723" tIns="54862" rIns="109723" bIns="54862">
            <a:spAutoFit/>
          </a:bodyPr>
          <a:lstStyle/>
          <a:p>
            <a:endParaRPr lang="en-US" sz="2160"/>
          </a:p>
        </p:txBody>
      </p:sp>
      <p:sp>
        <p:nvSpPr>
          <p:cNvPr id="22" name="AutoShape 18">
            <a:extLst>
              <a:ext uri="{FF2B5EF4-FFF2-40B4-BE49-F238E27FC236}">
                <a16:creationId xmlns:a16="http://schemas.microsoft.com/office/drawing/2014/main" id="{6ED42263-6704-46CE-A16F-F22A81F139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236288"/>
            <a:ext cx="205740" cy="22860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endParaRPr lang="en-US" sz="2160"/>
          </a:p>
        </p:txBody>
      </p:sp>
      <p:sp>
        <p:nvSpPr>
          <p:cNvPr id="23" name="Line 44">
            <a:extLst>
              <a:ext uri="{FF2B5EF4-FFF2-40B4-BE49-F238E27FC236}">
                <a16:creationId xmlns:a16="http://schemas.microsoft.com/office/drawing/2014/main" id="{B858985B-2513-42AA-AEDE-63C081D066A7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" y="1541088"/>
            <a:ext cx="82296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endParaRPr lang="en-US" sz="2160"/>
          </a:p>
        </p:txBody>
      </p:sp>
      <p:sp>
        <p:nvSpPr>
          <p:cNvPr id="24" name="Line 45">
            <a:extLst>
              <a:ext uri="{FF2B5EF4-FFF2-40B4-BE49-F238E27FC236}">
                <a16:creationId xmlns:a16="http://schemas.microsoft.com/office/drawing/2014/main" id="{95422BE0-1A89-466F-A1EB-8D5013B31AB0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" y="1588714"/>
            <a:ext cx="8229600" cy="0"/>
          </a:xfrm>
          <a:prstGeom prst="line">
            <a:avLst/>
          </a:prstGeom>
          <a:noFill/>
          <a:ln w="28575" cap="rnd">
            <a:solidFill>
              <a:srgbClr val="00FFFF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endParaRPr lang="en-US" sz="2160"/>
          </a:p>
        </p:txBody>
      </p:sp>
      <p:sp>
        <p:nvSpPr>
          <p:cNvPr id="25" name="AutoShape 3">
            <a:extLst>
              <a:ext uri="{FF2B5EF4-FFF2-40B4-BE49-F238E27FC236}">
                <a16:creationId xmlns:a16="http://schemas.microsoft.com/office/drawing/2014/main" id="{4FA08BD2-C69E-4D64-866B-6A823C8007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57904" y="6561197"/>
            <a:ext cx="20574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endParaRPr lang="en-US" sz="2160"/>
          </a:p>
        </p:txBody>
      </p:sp>
      <p:sp>
        <p:nvSpPr>
          <p:cNvPr id="26" name="AutoShape 4">
            <a:extLst>
              <a:ext uri="{FF2B5EF4-FFF2-40B4-BE49-F238E27FC236}">
                <a16:creationId xmlns:a16="http://schemas.microsoft.com/office/drawing/2014/main" id="{8DDD483D-83BE-446C-9D24-0FD39C71A3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46724" y="6561197"/>
            <a:ext cx="20574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endParaRPr lang="en-US" sz="2160"/>
          </a:p>
        </p:txBody>
      </p:sp>
      <p:sp>
        <p:nvSpPr>
          <p:cNvPr id="27" name="AutoShape 5">
            <a:extLst>
              <a:ext uri="{FF2B5EF4-FFF2-40B4-BE49-F238E27FC236}">
                <a16:creationId xmlns:a16="http://schemas.microsoft.com/office/drawing/2014/main" id="{39CFDDDD-BDDC-4C56-ABC8-9373F58680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43704" y="6561197"/>
            <a:ext cx="20574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endParaRPr lang="en-US" sz="2160"/>
          </a:p>
        </p:txBody>
      </p:sp>
      <p:sp>
        <p:nvSpPr>
          <p:cNvPr id="28" name="AutoShape 6">
            <a:extLst>
              <a:ext uri="{FF2B5EF4-FFF2-40B4-BE49-F238E27FC236}">
                <a16:creationId xmlns:a16="http://schemas.microsoft.com/office/drawing/2014/main" id="{FCFDEFB2-F81C-46DF-9993-FD0436940D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2524" y="6561197"/>
            <a:ext cx="20574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endParaRPr lang="en-US" sz="2160"/>
          </a:p>
        </p:txBody>
      </p:sp>
      <p:sp>
        <p:nvSpPr>
          <p:cNvPr id="29" name="AutoShape 7">
            <a:extLst>
              <a:ext uri="{FF2B5EF4-FFF2-40B4-BE49-F238E27FC236}">
                <a16:creationId xmlns:a16="http://schemas.microsoft.com/office/drawing/2014/main" id="{2C655786-7507-4059-9C8B-0CB417AB5E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29504" y="6561197"/>
            <a:ext cx="20574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endParaRPr lang="en-US" sz="2160"/>
          </a:p>
        </p:txBody>
      </p:sp>
      <p:sp>
        <p:nvSpPr>
          <p:cNvPr id="30" name="AutoShape 8">
            <a:extLst>
              <a:ext uri="{FF2B5EF4-FFF2-40B4-BE49-F238E27FC236}">
                <a16:creationId xmlns:a16="http://schemas.microsoft.com/office/drawing/2014/main" id="{17D22175-DB0F-45FE-B947-27D1125509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6904" y="6561197"/>
            <a:ext cx="20574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endParaRPr lang="en-US" sz="2160"/>
          </a:p>
        </p:txBody>
      </p:sp>
      <p:sp>
        <p:nvSpPr>
          <p:cNvPr id="31" name="AutoShape 9">
            <a:extLst>
              <a:ext uri="{FF2B5EF4-FFF2-40B4-BE49-F238E27FC236}">
                <a16:creationId xmlns:a16="http://schemas.microsoft.com/office/drawing/2014/main" id="{8B2668AD-FA90-48AD-8C88-B226126B63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72704" y="6561197"/>
            <a:ext cx="20574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endParaRPr lang="en-US" sz="2160"/>
          </a:p>
        </p:txBody>
      </p:sp>
      <p:sp>
        <p:nvSpPr>
          <p:cNvPr id="32" name="AutoShape 10">
            <a:extLst>
              <a:ext uri="{FF2B5EF4-FFF2-40B4-BE49-F238E27FC236}">
                <a16:creationId xmlns:a16="http://schemas.microsoft.com/office/drawing/2014/main" id="{8CCD6A5B-8923-4D59-8BFB-AA71971761F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58504" y="6561197"/>
            <a:ext cx="205740" cy="190500"/>
          </a:xfrm>
          <a:prstGeom prst="star32">
            <a:avLst>
              <a:gd name="adj" fmla="val 375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5588" tIns="42794" rIns="85588" bIns="42794" anchor="ctr"/>
          <a:lstStyle/>
          <a:p>
            <a:endParaRPr lang="en-US" sz="2160"/>
          </a:p>
        </p:txBody>
      </p:sp>
      <p:sp>
        <p:nvSpPr>
          <p:cNvPr id="33" name="Line 48">
            <a:extLst>
              <a:ext uri="{FF2B5EF4-FFF2-40B4-BE49-F238E27FC236}">
                <a16:creationId xmlns:a16="http://schemas.microsoft.com/office/drawing/2014/main" id="{ECA79F02-BE68-48EF-8CA1-17D5A343F75F}"/>
              </a:ext>
            </a:extLst>
          </p:cNvPr>
          <p:cNvSpPr>
            <a:spLocks noChangeShapeType="1"/>
          </p:cNvSpPr>
          <p:nvPr/>
        </p:nvSpPr>
        <p:spPr bwMode="auto">
          <a:xfrm>
            <a:off x="3932224" y="6612790"/>
            <a:ext cx="3429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endParaRPr lang="en-US" sz="2160"/>
          </a:p>
        </p:txBody>
      </p:sp>
      <p:sp>
        <p:nvSpPr>
          <p:cNvPr id="34" name="Line 49">
            <a:extLst>
              <a:ext uri="{FF2B5EF4-FFF2-40B4-BE49-F238E27FC236}">
                <a16:creationId xmlns:a16="http://schemas.microsoft.com/office/drawing/2014/main" id="{D9640398-35ED-4A82-819E-140DA299A032}"/>
              </a:ext>
            </a:extLst>
          </p:cNvPr>
          <p:cNvSpPr>
            <a:spLocks noChangeShapeType="1"/>
          </p:cNvSpPr>
          <p:nvPr/>
        </p:nvSpPr>
        <p:spPr bwMode="auto">
          <a:xfrm>
            <a:off x="4618024" y="6612790"/>
            <a:ext cx="3429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endParaRPr lang="en-US" sz="2160"/>
          </a:p>
        </p:txBody>
      </p:sp>
      <p:sp>
        <p:nvSpPr>
          <p:cNvPr id="35" name="Line 50">
            <a:extLst>
              <a:ext uri="{FF2B5EF4-FFF2-40B4-BE49-F238E27FC236}">
                <a16:creationId xmlns:a16="http://schemas.microsoft.com/office/drawing/2014/main" id="{FF8CE999-545C-4049-8B71-08697EFAD77F}"/>
              </a:ext>
            </a:extLst>
          </p:cNvPr>
          <p:cNvSpPr>
            <a:spLocks noChangeShapeType="1"/>
          </p:cNvSpPr>
          <p:nvPr/>
        </p:nvSpPr>
        <p:spPr bwMode="auto">
          <a:xfrm>
            <a:off x="5235244" y="6612790"/>
            <a:ext cx="3429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endParaRPr lang="en-US" sz="2160"/>
          </a:p>
        </p:txBody>
      </p:sp>
      <p:sp>
        <p:nvSpPr>
          <p:cNvPr id="36" name="Line 51">
            <a:extLst>
              <a:ext uri="{FF2B5EF4-FFF2-40B4-BE49-F238E27FC236}">
                <a16:creationId xmlns:a16="http://schemas.microsoft.com/office/drawing/2014/main" id="{9A836DD2-B24C-4537-A6FF-1F34A146ABD3}"/>
              </a:ext>
            </a:extLst>
          </p:cNvPr>
          <p:cNvSpPr>
            <a:spLocks noChangeShapeType="1"/>
          </p:cNvSpPr>
          <p:nvPr/>
        </p:nvSpPr>
        <p:spPr bwMode="auto">
          <a:xfrm>
            <a:off x="5921044" y="6612790"/>
            <a:ext cx="3429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endParaRPr lang="en-US" sz="2160"/>
          </a:p>
        </p:txBody>
      </p:sp>
      <p:sp>
        <p:nvSpPr>
          <p:cNvPr id="37" name="Line 52">
            <a:extLst>
              <a:ext uri="{FF2B5EF4-FFF2-40B4-BE49-F238E27FC236}">
                <a16:creationId xmlns:a16="http://schemas.microsoft.com/office/drawing/2014/main" id="{B568E05D-1B15-42A0-8B07-8EECD5327ACD}"/>
              </a:ext>
            </a:extLst>
          </p:cNvPr>
          <p:cNvSpPr>
            <a:spLocks noChangeShapeType="1"/>
          </p:cNvSpPr>
          <p:nvPr/>
        </p:nvSpPr>
        <p:spPr bwMode="auto">
          <a:xfrm>
            <a:off x="6606844" y="6612790"/>
            <a:ext cx="3429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endParaRPr lang="en-US" sz="2160"/>
          </a:p>
        </p:txBody>
      </p:sp>
      <p:sp>
        <p:nvSpPr>
          <p:cNvPr id="38" name="Line 53">
            <a:extLst>
              <a:ext uri="{FF2B5EF4-FFF2-40B4-BE49-F238E27FC236}">
                <a16:creationId xmlns:a16="http://schemas.microsoft.com/office/drawing/2014/main" id="{FF7783DE-D39B-4245-99A6-C8476242B187}"/>
              </a:ext>
            </a:extLst>
          </p:cNvPr>
          <p:cNvSpPr>
            <a:spLocks noChangeShapeType="1"/>
          </p:cNvSpPr>
          <p:nvPr/>
        </p:nvSpPr>
        <p:spPr bwMode="auto">
          <a:xfrm>
            <a:off x="7361224" y="6612790"/>
            <a:ext cx="3429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endParaRPr lang="en-US" sz="2160"/>
          </a:p>
        </p:txBody>
      </p:sp>
      <p:sp>
        <p:nvSpPr>
          <p:cNvPr id="39" name="Line 54">
            <a:extLst>
              <a:ext uri="{FF2B5EF4-FFF2-40B4-BE49-F238E27FC236}">
                <a16:creationId xmlns:a16="http://schemas.microsoft.com/office/drawing/2014/main" id="{B3DCEAB2-413D-48C5-8287-AF2C1079F794}"/>
              </a:ext>
            </a:extLst>
          </p:cNvPr>
          <p:cNvSpPr>
            <a:spLocks noChangeShapeType="1"/>
          </p:cNvSpPr>
          <p:nvPr/>
        </p:nvSpPr>
        <p:spPr bwMode="auto">
          <a:xfrm>
            <a:off x="8047024" y="6612790"/>
            <a:ext cx="342900" cy="0"/>
          </a:xfrm>
          <a:prstGeom prst="line">
            <a:avLst/>
          </a:prstGeom>
          <a:noFill/>
          <a:ln w="19050" cap="rnd">
            <a:solidFill>
              <a:schemeClr val="tx1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5588" tIns="42794" rIns="85588" bIns="42794">
            <a:spAutoFit/>
          </a:bodyPr>
          <a:lstStyle/>
          <a:p>
            <a:endParaRPr lang="en-US" sz="2160"/>
          </a:p>
        </p:txBody>
      </p:sp>
      <p:sp>
        <p:nvSpPr>
          <p:cNvPr id="40" name="AutoShape 76">
            <a:extLst>
              <a:ext uri="{FF2B5EF4-FFF2-40B4-BE49-F238E27FC236}">
                <a16:creationId xmlns:a16="http://schemas.microsoft.com/office/drawing/2014/main" id="{8EEC0604-332F-46A8-9134-BC36A8F359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3838" y="3877711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41" name="AutoShape 77">
            <a:extLst>
              <a:ext uri="{FF2B5EF4-FFF2-40B4-BE49-F238E27FC236}">
                <a16:creationId xmlns:a16="http://schemas.microsoft.com/office/drawing/2014/main" id="{9ADFE5DF-5092-43A0-AAD6-4C05E05163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45198" y="3877711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42" name="AutoShape 78">
            <a:extLst>
              <a:ext uri="{FF2B5EF4-FFF2-40B4-BE49-F238E27FC236}">
                <a16:creationId xmlns:a16="http://schemas.microsoft.com/office/drawing/2014/main" id="{70457D22-5BB5-4C26-8E00-7418CF6C43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3988" y="3877711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43" name="AutoShape 79">
            <a:extLst>
              <a:ext uri="{FF2B5EF4-FFF2-40B4-BE49-F238E27FC236}">
                <a16:creationId xmlns:a16="http://schemas.microsoft.com/office/drawing/2014/main" id="{F1FAA05B-A419-4D38-85C9-10ADEEF6B5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7240" y="4164088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44" name="AutoShape 80">
            <a:extLst>
              <a:ext uri="{FF2B5EF4-FFF2-40B4-BE49-F238E27FC236}">
                <a16:creationId xmlns:a16="http://schemas.microsoft.com/office/drawing/2014/main" id="{59E9125F-F7FF-4095-BB6B-2BA4AB9934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7918" y="3877711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45" name="AutoShape 81">
            <a:extLst>
              <a:ext uri="{FF2B5EF4-FFF2-40B4-BE49-F238E27FC236}">
                <a16:creationId xmlns:a16="http://schemas.microsoft.com/office/drawing/2014/main" id="{A6E3AF29-1072-49D2-9B0A-09ADECACAD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6558" y="3877711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46" name="AutoShape 82">
            <a:extLst>
              <a:ext uri="{FF2B5EF4-FFF2-40B4-BE49-F238E27FC236}">
                <a16:creationId xmlns:a16="http://schemas.microsoft.com/office/drawing/2014/main" id="{00574853-9A2D-4947-9493-CEE566B042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91118" y="3877711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47" name="AutoShape 83">
            <a:extLst>
              <a:ext uri="{FF2B5EF4-FFF2-40B4-BE49-F238E27FC236}">
                <a16:creationId xmlns:a16="http://schemas.microsoft.com/office/drawing/2014/main" id="{501B128A-E431-465B-BD9E-1D461DEBE1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39758" y="3877711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48" name="Oval 84">
            <a:extLst>
              <a:ext uri="{FF2B5EF4-FFF2-40B4-BE49-F238E27FC236}">
                <a16:creationId xmlns:a16="http://schemas.microsoft.com/office/drawing/2014/main" id="{4E076319-DA2F-488E-B353-D3014E0D82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7838" y="3716245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49" name="Oval 85">
            <a:extLst>
              <a:ext uri="{FF2B5EF4-FFF2-40B4-BE49-F238E27FC236}">
                <a16:creationId xmlns:a16="http://schemas.microsoft.com/office/drawing/2014/main" id="{ECEC7801-B95E-4AAB-BAAF-738E557221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65038" y="3716245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50" name="Oval 86">
            <a:extLst>
              <a:ext uri="{FF2B5EF4-FFF2-40B4-BE49-F238E27FC236}">
                <a16:creationId xmlns:a16="http://schemas.microsoft.com/office/drawing/2014/main" id="{3C29358A-0099-4DAB-9B69-ED72DBFA52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13678" y="3716245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51" name="Oval 87">
            <a:extLst>
              <a:ext uri="{FF2B5EF4-FFF2-40B4-BE49-F238E27FC236}">
                <a16:creationId xmlns:a16="http://schemas.microsoft.com/office/drawing/2014/main" id="{7D8CFAD4-3EB7-44A5-B0AD-4F989127F5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62318" y="3716245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52" name="Oval 88">
            <a:extLst>
              <a:ext uri="{FF2B5EF4-FFF2-40B4-BE49-F238E27FC236}">
                <a16:creationId xmlns:a16="http://schemas.microsoft.com/office/drawing/2014/main" id="{6B4CD489-C4D9-4690-8C00-87F3083853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10958" y="3716245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53" name="Oval 89">
            <a:extLst>
              <a:ext uri="{FF2B5EF4-FFF2-40B4-BE49-F238E27FC236}">
                <a16:creationId xmlns:a16="http://schemas.microsoft.com/office/drawing/2014/main" id="{439E4794-4079-463C-895B-65C4EB710C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9598" y="3716245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54" name="Oval 90">
            <a:extLst>
              <a:ext uri="{FF2B5EF4-FFF2-40B4-BE49-F238E27FC236}">
                <a16:creationId xmlns:a16="http://schemas.microsoft.com/office/drawing/2014/main" id="{3BE73410-10EB-4D66-BDD4-C0151ECBF4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8238" y="3716245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55" name="Oval 91">
            <a:extLst>
              <a:ext uri="{FF2B5EF4-FFF2-40B4-BE49-F238E27FC236}">
                <a16:creationId xmlns:a16="http://schemas.microsoft.com/office/drawing/2014/main" id="{43E8D137-55BB-483A-9BD1-7554DCB32D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56878" y="3716245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56" name="AutoShape 97">
            <a:extLst>
              <a:ext uri="{FF2B5EF4-FFF2-40B4-BE49-F238E27FC236}">
                <a16:creationId xmlns:a16="http://schemas.microsoft.com/office/drawing/2014/main" id="{AB1B672C-C841-41E8-AFE0-018FD7E4A7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42478" y="3877711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57" name="AutoShape 16">
            <a:extLst>
              <a:ext uri="{FF2B5EF4-FFF2-40B4-BE49-F238E27FC236}">
                <a16:creationId xmlns:a16="http://schemas.microsoft.com/office/drawing/2014/main" id="{9BFC299C-77D3-4D7C-AF8F-6B46F05B93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6136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58" name="AutoShape 17">
            <a:extLst>
              <a:ext uri="{FF2B5EF4-FFF2-40B4-BE49-F238E27FC236}">
                <a16:creationId xmlns:a16="http://schemas.microsoft.com/office/drawing/2014/main" id="{A45DB2DE-A32F-4EEE-94B4-8269A00983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272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59" name="AutoShape 18">
            <a:extLst>
              <a:ext uri="{FF2B5EF4-FFF2-40B4-BE49-F238E27FC236}">
                <a16:creationId xmlns:a16="http://schemas.microsoft.com/office/drawing/2014/main" id="{962F12C0-EF58-4531-A030-57164B928E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60" name="AutoShape 19">
            <a:extLst>
              <a:ext uri="{FF2B5EF4-FFF2-40B4-BE49-F238E27FC236}">
                <a16:creationId xmlns:a16="http://schemas.microsoft.com/office/drawing/2014/main" id="{D4A76A04-550B-4197-B894-82D4BD46CB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61" name="AutoShape 20">
            <a:extLst>
              <a:ext uri="{FF2B5EF4-FFF2-40B4-BE49-F238E27FC236}">
                <a16:creationId xmlns:a16="http://schemas.microsoft.com/office/drawing/2014/main" id="{4EFFB09F-4AB1-43F3-AB3E-37ABE07F10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240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62" name="AutoShape 21">
            <a:extLst>
              <a:ext uri="{FF2B5EF4-FFF2-40B4-BE49-F238E27FC236}">
                <a16:creationId xmlns:a16="http://schemas.microsoft.com/office/drawing/2014/main" id="{1569D971-7884-4CF6-A5B0-A8F001AA97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7264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63" name="AutoShape 26">
            <a:extLst>
              <a:ext uri="{FF2B5EF4-FFF2-40B4-BE49-F238E27FC236}">
                <a16:creationId xmlns:a16="http://schemas.microsoft.com/office/drawing/2014/main" id="{A27C2E69-3032-4F6F-A068-60DDFF7E00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6176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64" name="AutoShape 27">
            <a:extLst>
              <a:ext uri="{FF2B5EF4-FFF2-40B4-BE49-F238E27FC236}">
                <a16:creationId xmlns:a16="http://schemas.microsoft.com/office/drawing/2014/main" id="{ED1B9213-3B84-4EDA-9F99-5AAE908FC1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1312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65" name="AutoShape 28">
            <a:extLst>
              <a:ext uri="{FF2B5EF4-FFF2-40B4-BE49-F238E27FC236}">
                <a16:creationId xmlns:a16="http://schemas.microsoft.com/office/drawing/2014/main" id="{E0FC9024-B27A-4B18-AC41-55034A523D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100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66" name="AutoShape 29">
            <a:extLst>
              <a:ext uri="{FF2B5EF4-FFF2-40B4-BE49-F238E27FC236}">
                <a16:creationId xmlns:a16="http://schemas.microsoft.com/office/drawing/2014/main" id="{1C257D90-0FE2-460F-BE0E-69E8143ECF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72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67" name="AutoShape 30">
            <a:extLst>
              <a:ext uri="{FF2B5EF4-FFF2-40B4-BE49-F238E27FC236}">
                <a16:creationId xmlns:a16="http://schemas.microsoft.com/office/drawing/2014/main" id="{F738A4F5-18DE-4DBB-A928-2D1D23A882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244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68" name="AutoShape 31">
            <a:extLst>
              <a:ext uri="{FF2B5EF4-FFF2-40B4-BE49-F238E27FC236}">
                <a16:creationId xmlns:a16="http://schemas.microsoft.com/office/drawing/2014/main" id="{03978B61-53A2-4B16-879F-3A8ED9A7A5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7304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69" name="AutoShape 32">
            <a:extLst>
              <a:ext uri="{FF2B5EF4-FFF2-40B4-BE49-F238E27FC236}">
                <a16:creationId xmlns:a16="http://schemas.microsoft.com/office/drawing/2014/main" id="{CFE73A40-7252-403C-B985-B795FDDA0F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6216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70" name="AutoShape 33">
            <a:extLst>
              <a:ext uri="{FF2B5EF4-FFF2-40B4-BE49-F238E27FC236}">
                <a16:creationId xmlns:a16="http://schemas.microsoft.com/office/drawing/2014/main" id="{FE9B76C4-907D-4A1B-8282-8F6F4BF73F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1352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71" name="AutoShape 34">
            <a:extLst>
              <a:ext uri="{FF2B5EF4-FFF2-40B4-BE49-F238E27FC236}">
                <a16:creationId xmlns:a16="http://schemas.microsoft.com/office/drawing/2014/main" id="{A026AA5B-AC17-473B-B939-6AB0763F200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04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72" name="AutoShape 35">
            <a:extLst>
              <a:ext uri="{FF2B5EF4-FFF2-40B4-BE49-F238E27FC236}">
                <a16:creationId xmlns:a16="http://schemas.microsoft.com/office/drawing/2014/main" id="{77C8C98E-BD78-4D99-AE5D-1564FDC7D6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676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73" name="AutoShape 36">
            <a:extLst>
              <a:ext uri="{FF2B5EF4-FFF2-40B4-BE49-F238E27FC236}">
                <a16:creationId xmlns:a16="http://schemas.microsoft.com/office/drawing/2014/main" id="{DB84A618-EFE2-4DC2-87A5-29093EF3DE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248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74" name="AutoShape 37">
            <a:extLst>
              <a:ext uri="{FF2B5EF4-FFF2-40B4-BE49-F238E27FC236}">
                <a16:creationId xmlns:a16="http://schemas.microsoft.com/office/drawing/2014/main" id="{4F4EA1AE-F242-451A-8FF2-C122F16734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7344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75" name="AutoShape 38">
            <a:extLst>
              <a:ext uri="{FF2B5EF4-FFF2-40B4-BE49-F238E27FC236}">
                <a16:creationId xmlns:a16="http://schemas.microsoft.com/office/drawing/2014/main" id="{EAE428E2-F925-44BE-988B-F498A760BE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108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76" name="AutoShape 39">
            <a:extLst>
              <a:ext uri="{FF2B5EF4-FFF2-40B4-BE49-F238E27FC236}">
                <a16:creationId xmlns:a16="http://schemas.microsoft.com/office/drawing/2014/main" id="{B030DF74-5AE5-46CB-86B2-38EE227C67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680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77" name="AutoShape 40">
            <a:extLst>
              <a:ext uri="{FF2B5EF4-FFF2-40B4-BE49-F238E27FC236}">
                <a16:creationId xmlns:a16="http://schemas.microsoft.com/office/drawing/2014/main" id="{B96AD7D2-2F20-4452-ACBB-DAD9515130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25200" y="1152626"/>
            <a:ext cx="274320" cy="274320"/>
          </a:xfrm>
          <a:prstGeom prst="sun">
            <a:avLst>
              <a:gd name="adj" fmla="val 25000"/>
            </a:avLst>
          </a:prstGeom>
          <a:gradFill rotWithShape="1">
            <a:gsLst>
              <a:gs pos="0">
                <a:srgbClr val="FF99CC"/>
              </a:gs>
              <a:gs pos="100000">
                <a:srgbClr val="FF99CC">
                  <a:gamma/>
                  <a:shade val="46275"/>
                  <a:invGamma/>
                </a:srgbClr>
              </a:gs>
            </a:gsLst>
            <a:lin ang="5400000" scaled="1"/>
          </a:gradFill>
          <a:ln w="9525">
            <a:solidFill>
              <a:srgbClr val="FFFF99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160"/>
          </a:p>
        </p:txBody>
      </p:sp>
      <p:sp>
        <p:nvSpPr>
          <p:cNvPr id="78" name="Line 44">
            <a:extLst>
              <a:ext uri="{FF2B5EF4-FFF2-40B4-BE49-F238E27FC236}">
                <a16:creationId xmlns:a16="http://schemas.microsoft.com/office/drawing/2014/main" id="{194E1EB2-F100-4139-8392-8F3550F46039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" y="1518386"/>
            <a:ext cx="10972800" cy="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sz="2160"/>
          </a:p>
        </p:txBody>
      </p:sp>
      <p:sp>
        <p:nvSpPr>
          <p:cNvPr id="79" name="Line 45">
            <a:extLst>
              <a:ext uri="{FF2B5EF4-FFF2-40B4-BE49-F238E27FC236}">
                <a16:creationId xmlns:a16="http://schemas.microsoft.com/office/drawing/2014/main" id="{7594BF66-72BE-4788-95B0-47401892BEE1}"/>
              </a:ext>
            </a:extLst>
          </p:cNvPr>
          <p:cNvSpPr>
            <a:spLocks noChangeShapeType="1"/>
          </p:cNvSpPr>
          <p:nvPr/>
        </p:nvSpPr>
        <p:spPr bwMode="auto">
          <a:xfrm>
            <a:off x="609600" y="1575536"/>
            <a:ext cx="10972800" cy="0"/>
          </a:xfrm>
          <a:prstGeom prst="line">
            <a:avLst/>
          </a:prstGeom>
          <a:noFill/>
          <a:ln w="28575" cap="rnd">
            <a:solidFill>
              <a:srgbClr val="FF0000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en-US" sz="2160"/>
          </a:p>
        </p:txBody>
      </p:sp>
      <p:sp>
        <p:nvSpPr>
          <p:cNvPr id="80" name="Oval 55">
            <a:extLst>
              <a:ext uri="{FF2B5EF4-FFF2-40B4-BE49-F238E27FC236}">
                <a16:creationId xmlns:a16="http://schemas.microsoft.com/office/drawing/2014/main" id="{C7A0A752-1C07-4F66-8EA4-D1FA3136FF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446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81" name="Oval 56">
            <a:extLst>
              <a:ext uri="{FF2B5EF4-FFF2-40B4-BE49-F238E27FC236}">
                <a16:creationId xmlns:a16="http://schemas.microsoft.com/office/drawing/2014/main" id="{E40DEB23-45F3-4420-AC32-AF2851E785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8976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82" name="Oval 57">
            <a:extLst>
              <a:ext uri="{FF2B5EF4-FFF2-40B4-BE49-F238E27FC236}">
                <a16:creationId xmlns:a16="http://schemas.microsoft.com/office/drawing/2014/main" id="{A26D4BB7-C2FD-4AAD-A75D-0DD98FC959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83" name="Oval 58">
            <a:extLst>
              <a:ext uri="{FF2B5EF4-FFF2-40B4-BE49-F238E27FC236}">
                <a16:creationId xmlns:a16="http://schemas.microsoft.com/office/drawing/2014/main" id="{E3C2EE9D-604C-4782-A86B-C45E550F00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7848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84" name="Oval 59">
            <a:extLst>
              <a:ext uri="{FF2B5EF4-FFF2-40B4-BE49-F238E27FC236}">
                <a16:creationId xmlns:a16="http://schemas.microsoft.com/office/drawing/2014/main" id="{061F21B3-3C62-4E21-B9A1-9AEE0A9FD9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712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85" name="Oval 60">
            <a:extLst>
              <a:ext uri="{FF2B5EF4-FFF2-40B4-BE49-F238E27FC236}">
                <a16:creationId xmlns:a16="http://schemas.microsoft.com/office/drawing/2014/main" id="{A754B6A4-CAE2-4D31-8556-77E1D81B04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8432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86" name="Oval 61">
            <a:extLst>
              <a:ext uri="{FF2B5EF4-FFF2-40B4-BE49-F238E27FC236}">
                <a16:creationId xmlns:a16="http://schemas.microsoft.com/office/drawing/2014/main" id="{DFFD4CF0-9EE4-461C-84EE-4571CC09B5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6057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87" name="Oval 62">
            <a:extLst>
              <a:ext uri="{FF2B5EF4-FFF2-40B4-BE49-F238E27FC236}">
                <a16:creationId xmlns:a16="http://schemas.microsoft.com/office/drawing/2014/main" id="{05042090-5BC8-4290-9DE7-FC0EDDC37D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9016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88" name="Oval 63">
            <a:extLst>
              <a:ext uri="{FF2B5EF4-FFF2-40B4-BE49-F238E27FC236}">
                <a16:creationId xmlns:a16="http://schemas.microsoft.com/office/drawing/2014/main" id="{0538BFD0-BD77-4517-AD9F-6855FCD017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3880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89" name="Oval 64">
            <a:extLst>
              <a:ext uri="{FF2B5EF4-FFF2-40B4-BE49-F238E27FC236}">
                <a16:creationId xmlns:a16="http://schemas.microsoft.com/office/drawing/2014/main" id="{A32A4277-BDA3-46BD-94C1-8628AD4B10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7888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90" name="Oval 65">
            <a:extLst>
              <a:ext uri="{FF2B5EF4-FFF2-40B4-BE49-F238E27FC236}">
                <a16:creationId xmlns:a16="http://schemas.microsoft.com/office/drawing/2014/main" id="{3157F267-1FEA-4463-9D38-CCE49E8528B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752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91" name="Oval 66">
            <a:extLst>
              <a:ext uri="{FF2B5EF4-FFF2-40B4-BE49-F238E27FC236}">
                <a16:creationId xmlns:a16="http://schemas.microsoft.com/office/drawing/2014/main" id="{C18A1547-2A28-4606-A0A9-B1BBF3FBAD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3806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92" name="Oval 67">
            <a:extLst>
              <a:ext uri="{FF2B5EF4-FFF2-40B4-BE49-F238E27FC236}">
                <a16:creationId xmlns:a16="http://schemas.microsoft.com/office/drawing/2014/main" id="{6E640E8C-538A-4244-8BA9-19C1AC0D24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8002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93" name="Oval 68">
            <a:extLst>
              <a:ext uri="{FF2B5EF4-FFF2-40B4-BE49-F238E27FC236}">
                <a16:creationId xmlns:a16="http://schemas.microsoft.com/office/drawing/2014/main" id="{3955BA0D-7425-497B-B0F8-FBAEE0B8D8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9056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94" name="Oval 69">
            <a:extLst>
              <a:ext uri="{FF2B5EF4-FFF2-40B4-BE49-F238E27FC236}">
                <a16:creationId xmlns:a16="http://schemas.microsoft.com/office/drawing/2014/main" id="{3C6B9A26-84FB-492B-9CD5-188ADFC317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3920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95" name="Oval 70">
            <a:extLst>
              <a:ext uri="{FF2B5EF4-FFF2-40B4-BE49-F238E27FC236}">
                <a16:creationId xmlns:a16="http://schemas.microsoft.com/office/drawing/2014/main" id="{C32E121F-BA15-4358-BB54-5D291E7225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7928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96" name="Oval 71">
            <a:extLst>
              <a:ext uri="{FF2B5EF4-FFF2-40B4-BE49-F238E27FC236}">
                <a16:creationId xmlns:a16="http://schemas.microsoft.com/office/drawing/2014/main" id="{62AEEEC5-BA43-4EA3-8F50-7C545250B2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2792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97" name="Oval 72">
            <a:extLst>
              <a:ext uri="{FF2B5EF4-FFF2-40B4-BE49-F238E27FC236}">
                <a16:creationId xmlns:a16="http://schemas.microsoft.com/office/drawing/2014/main" id="{A939E99E-4C8C-4AB0-9428-DCCCAEBD7C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53846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98" name="Oval 73">
            <a:extLst>
              <a:ext uri="{FF2B5EF4-FFF2-40B4-BE49-F238E27FC236}">
                <a16:creationId xmlns:a16="http://schemas.microsoft.com/office/drawing/2014/main" id="{D043F850-692C-42DE-927B-CD56F1B149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9566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99" name="Oval 74">
            <a:extLst>
              <a:ext uri="{FF2B5EF4-FFF2-40B4-BE49-F238E27FC236}">
                <a16:creationId xmlns:a16="http://schemas.microsoft.com/office/drawing/2014/main" id="{5F98EF82-3CF3-4464-B9C6-58C6849B666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39952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sp>
        <p:nvSpPr>
          <p:cNvPr id="100" name="Oval 75">
            <a:extLst>
              <a:ext uri="{FF2B5EF4-FFF2-40B4-BE49-F238E27FC236}">
                <a16:creationId xmlns:a16="http://schemas.microsoft.com/office/drawing/2014/main" id="{BF97440F-43AA-45C7-B3BB-08BA01A975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2020" y="991161"/>
            <a:ext cx="259766" cy="597253"/>
          </a:xfrm>
          <a:prstGeom prst="ellipse">
            <a:avLst/>
          </a:prstGeom>
          <a:gradFill rotWithShape="1">
            <a:gsLst>
              <a:gs pos="0">
                <a:srgbClr val="FFFF00"/>
              </a:gs>
              <a:gs pos="100000">
                <a:srgbClr val="FFFF00">
                  <a:gamma/>
                  <a:shade val="46275"/>
                  <a:invGamma/>
                </a:srgbClr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endParaRPr lang="en-US" sz="2160"/>
          </a:p>
        </p:txBody>
      </p:sp>
      <p:pic>
        <p:nvPicPr>
          <p:cNvPr id="101" name="Picture 100">
            <a:extLst>
              <a:ext uri="{FF2B5EF4-FFF2-40B4-BE49-F238E27FC236}">
                <a16:creationId xmlns:a16="http://schemas.microsoft.com/office/drawing/2014/main" id="{5DADE3E8-0D2B-4EA6-A142-0FCE9D323A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797" y="4138855"/>
            <a:ext cx="3187663" cy="242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2634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2D29F66-6912-4779-BC09-C95049E71838}"/>
              </a:ext>
            </a:extLst>
          </p:cNvPr>
          <p:cNvSpPr txBox="1"/>
          <p:nvPr/>
        </p:nvSpPr>
        <p:spPr>
          <a:xfrm>
            <a:off x="185530" y="225287"/>
            <a:ext cx="2552130" cy="584775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TËp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viÕt</a:t>
            </a:r>
            <a:endParaRPr lang="en-US" sz="3200" dirty="0">
              <a:solidFill>
                <a:schemeClr val="tx1"/>
              </a:solidFill>
              <a:latin typeface=".VnAvant" panose="020B7200000000000000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35D81E-4536-4D1E-B9C0-FB90D3E260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8052" y="1679677"/>
            <a:ext cx="11555896" cy="1650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75898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43">
            <a:hlinkClick r:id="" action="ppaction://media"/>
            <a:extLst>
              <a:ext uri="{FF2B5EF4-FFF2-40B4-BE49-F238E27FC236}">
                <a16:creationId xmlns:a16="http://schemas.microsoft.com/office/drawing/2014/main" id="{3B1EBF84-2EED-4989-9118-FC832DABBCE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790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2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6441E25-3678-49C1-AD13-4A3BE0F483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2BFF3F3-C616-4CD7-9FC8-809DD17D8284}"/>
              </a:ext>
            </a:extLst>
          </p:cNvPr>
          <p:cNvSpPr txBox="1"/>
          <p:nvPr/>
        </p:nvSpPr>
        <p:spPr>
          <a:xfrm>
            <a:off x="4221273" y="2828835"/>
            <a:ext cx="2743200" cy="12003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en-US" sz="7200" dirty="0" err="1">
                <a:latin typeface=".VnAvant" panose="020B7200000000000000" pitchFamily="34" charset="0"/>
              </a:rPr>
              <a:t>TiÕt</a:t>
            </a:r>
            <a:r>
              <a:rPr lang="en-US" sz="7200" dirty="0">
                <a:latin typeface=".VnAvant" panose="020B7200000000000000" pitchFamily="34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24581024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32F53CF-5BB5-4B22-8CB6-DD1EBD3D19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5636" cy="55394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1152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CF36E26-9740-4112-A76B-BF6DFF33616A}"/>
              </a:ext>
            </a:extLst>
          </p:cNvPr>
          <p:cNvSpPr txBox="1"/>
          <p:nvPr/>
        </p:nvSpPr>
        <p:spPr>
          <a:xfrm>
            <a:off x="54462" y="1351508"/>
            <a:ext cx="1217729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400" dirty="0">
                <a:latin typeface=".VnAvant" panose="020B7200000000000000" pitchFamily="34" charset="0"/>
              </a:rPr>
              <a:t>	C¸ </a:t>
            </a:r>
            <a:r>
              <a:rPr lang="en-US" sz="4400" dirty="0" err="1">
                <a:latin typeface=".VnAvant" panose="020B7200000000000000" pitchFamily="34" charset="0"/>
              </a:rPr>
              <a:t>hÕt</a:t>
            </a:r>
            <a:r>
              <a:rPr lang="en-US" sz="4400" dirty="0">
                <a:latin typeface=".VnAvant" panose="020B7200000000000000" pitchFamily="34" charset="0"/>
              </a:rPr>
              <a:t>, </a:t>
            </a:r>
            <a:r>
              <a:rPr lang="en-US" sz="4400" dirty="0" err="1">
                <a:latin typeface=".VnAvant" panose="020B7200000000000000" pitchFamily="34" charset="0"/>
              </a:rPr>
              <a:t>cß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t×m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cua</a:t>
            </a:r>
            <a:r>
              <a:rPr lang="en-US" sz="4400" dirty="0">
                <a:latin typeface=".VnAvant" panose="020B7200000000000000" pitchFamily="34" charset="0"/>
              </a:rPr>
              <a:t>. </a:t>
            </a:r>
            <a:r>
              <a:rPr lang="en-US" sz="4400" dirty="0" err="1">
                <a:latin typeface=".VnAvant" panose="020B7200000000000000" pitchFamily="34" charset="0"/>
              </a:rPr>
              <a:t>Cua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nöa</a:t>
            </a:r>
            <a:r>
              <a:rPr lang="en-US" sz="4400" dirty="0">
                <a:latin typeface=".VnAvant" panose="020B7200000000000000" pitchFamily="34" charset="0"/>
              </a:rPr>
              <a:t> tin </a:t>
            </a:r>
            <a:r>
              <a:rPr lang="en-US" sz="4400" dirty="0" err="1">
                <a:latin typeface=".VnAvant" panose="020B7200000000000000" pitchFamily="34" charset="0"/>
              </a:rPr>
              <a:t>nöa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ngê</a:t>
            </a:r>
            <a:r>
              <a:rPr lang="en-US" sz="4400" dirty="0">
                <a:latin typeface=".VnAvant" panose="020B7200000000000000" pitchFamily="34" charset="0"/>
              </a:rPr>
              <a:t>. </a:t>
            </a:r>
            <a:r>
              <a:rPr lang="en-US" sz="4400" dirty="0" err="1">
                <a:latin typeface=".VnAvant" panose="020B7200000000000000" pitchFamily="34" charset="0"/>
              </a:rPr>
              <a:t>Cß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dç</a:t>
            </a:r>
            <a:r>
              <a:rPr lang="en-US" sz="4400" dirty="0">
                <a:latin typeface=".VnAvant" panose="020B7200000000000000" pitchFamily="34" charset="0"/>
              </a:rPr>
              <a:t>:</a:t>
            </a:r>
          </a:p>
          <a:p>
            <a:pPr algn="l"/>
            <a:r>
              <a:rPr lang="en-US" sz="4400" dirty="0">
                <a:latin typeface=".VnAvant" panose="020B7200000000000000" pitchFamily="34" charset="0"/>
              </a:rPr>
              <a:t>	- </a:t>
            </a:r>
            <a:r>
              <a:rPr lang="en-US" sz="4400" dirty="0" err="1">
                <a:latin typeface=".VnAvant" panose="020B7200000000000000" pitchFamily="34" charset="0"/>
              </a:rPr>
              <a:t>Hå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kia</a:t>
            </a:r>
            <a:r>
              <a:rPr lang="en-US" sz="4400" dirty="0">
                <a:latin typeface=".VnAvant" panose="020B7200000000000000" pitchFamily="34" charset="0"/>
              </a:rPr>
              <a:t> to l¾m, </a:t>
            </a:r>
            <a:r>
              <a:rPr lang="en-US" sz="4400" dirty="0" err="1">
                <a:latin typeface=".VnAvant" panose="020B7200000000000000" pitchFamily="34" charset="0"/>
              </a:rPr>
              <a:t>cua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sÏ</a:t>
            </a:r>
            <a:r>
              <a:rPr lang="en-US" sz="4400" dirty="0">
                <a:latin typeface=".VnAvant" panose="020B7200000000000000" pitchFamily="34" charset="0"/>
              </a:rPr>
              <a:t> mª </a:t>
            </a:r>
            <a:r>
              <a:rPr lang="en-US" sz="4400" dirty="0" err="1">
                <a:latin typeface=".VnAvant" panose="020B7200000000000000" pitchFamily="34" charset="0"/>
              </a:rPr>
              <a:t>tÝt</a:t>
            </a:r>
            <a:r>
              <a:rPr lang="en-US" sz="4400" dirty="0">
                <a:latin typeface=".VnAvant" panose="020B7200000000000000" pitchFamily="34" charset="0"/>
              </a:rPr>
              <a:t>.</a:t>
            </a:r>
          </a:p>
          <a:p>
            <a:pPr algn="l"/>
            <a:r>
              <a:rPr lang="en-US" sz="4400" dirty="0">
                <a:latin typeface=".VnAvant" panose="020B7200000000000000" pitchFamily="34" charset="0"/>
              </a:rPr>
              <a:t>	</a:t>
            </a:r>
            <a:r>
              <a:rPr lang="en-US" sz="4400" dirty="0" err="1">
                <a:latin typeface=".VnAvant" panose="020B7200000000000000" pitchFamily="34" charset="0"/>
              </a:rPr>
              <a:t>Cua</a:t>
            </a:r>
            <a:r>
              <a:rPr lang="en-US" sz="4400" dirty="0">
                <a:latin typeface=".VnAvant" panose="020B7200000000000000" pitchFamily="34" charset="0"/>
              </a:rPr>
              <a:t> ®Ó </a:t>
            </a:r>
            <a:r>
              <a:rPr lang="en-US" sz="4400" dirty="0" err="1">
                <a:latin typeface=".VnAvant" panose="020B7200000000000000" pitchFamily="34" charset="0"/>
              </a:rPr>
              <a:t>cß</a:t>
            </a:r>
            <a:r>
              <a:rPr lang="en-US" sz="4400" dirty="0">
                <a:latin typeface=".VnAvant" panose="020B7200000000000000" pitchFamily="34" charset="0"/>
              </a:rPr>
              <a:t> ®</a:t>
            </a:r>
            <a:r>
              <a:rPr lang="en-US" sz="4800" i="1" dirty="0" err="1">
                <a:latin typeface=".VnAvant" panose="020B7200000000000000" pitchFamily="34" charset="0"/>
              </a:rPr>
              <a:t>ư</a:t>
            </a:r>
            <a:r>
              <a:rPr lang="en-US" sz="4400" dirty="0" err="1">
                <a:latin typeface=".VnAvant" panose="020B7200000000000000" pitchFamily="34" charset="0"/>
              </a:rPr>
              <a:t>­a</a:t>
            </a:r>
            <a:r>
              <a:rPr lang="en-US" sz="4400" dirty="0">
                <a:latin typeface=".VnAvant" panose="020B7200000000000000" pitchFamily="34" charset="0"/>
              </a:rPr>
              <a:t> ®</a:t>
            </a:r>
            <a:r>
              <a:rPr lang="en-US" sz="4400" dirty="0" err="1">
                <a:latin typeface=".VnAvant" panose="020B7200000000000000" pitchFamily="34" charset="0"/>
              </a:rPr>
              <a:t>i</a:t>
            </a:r>
            <a:r>
              <a:rPr lang="en-US" sz="4400" dirty="0">
                <a:latin typeface=".VnAvant" panose="020B7200000000000000" pitchFamily="34" charset="0"/>
              </a:rPr>
              <a:t>. </a:t>
            </a:r>
            <a:r>
              <a:rPr lang="en-US" sz="4400" dirty="0" err="1">
                <a:latin typeface=".VnAvant" panose="020B7200000000000000" pitchFamily="34" charset="0"/>
              </a:rPr>
              <a:t>Cß</a:t>
            </a:r>
            <a:r>
              <a:rPr lang="en-US" sz="4400" dirty="0">
                <a:latin typeface=".VnAvant" panose="020B7200000000000000" pitchFamily="34" charset="0"/>
              </a:rPr>
              <a:t> c¾p </a:t>
            </a:r>
            <a:r>
              <a:rPr lang="en-US" sz="4400" dirty="0" err="1">
                <a:latin typeface=".VnAvant" panose="020B7200000000000000" pitchFamily="34" charset="0"/>
              </a:rPr>
              <a:t>cua</a:t>
            </a:r>
            <a:r>
              <a:rPr lang="en-US" sz="4400" dirty="0">
                <a:latin typeface=".VnAvant" panose="020B7200000000000000" pitchFamily="34" charset="0"/>
              </a:rPr>
              <a:t> ®</a:t>
            </a:r>
            <a:r>
              <a:rPr lang="en-US" sz="4400" dirty="0" err="1">
                <a:latin typeface=".VnAvant" panose="020B7200000000000000" pitchFamily="34" charset="0"/>
              </a:rPr>
              <a:t>Õn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gß</a:t>
            </a:r>
            <a:r>
              <a:rPr lang="en-US" sz="4400" dirty="0">
                <a:latin typeface=".VnAvant" panose="020B7200000000000000" pitchFamily="34" charset="0"/>
              </a:rPr>
              <a:t> ®</a:t>
            </a:r>
            <a:r>
              <a:rPr lang="en-US" sz="4400" dirty="0" err="1">
                <a:latin typeface=".VnAvant" panose="020B7200000000000000" pitchFamily="34" charset="0"/>
              </a:rPr>
              <a:t>Êt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nhá</a:t>
            </a:r>
            <a:r>
              <a:rPr lang="en-US" sz="4400" dirty="0">
                <a:latin typeface=".VnAvant" panose="020B7200000000000000" pitchFamily="34" charset="0"/>
              </a:rPr>
              <a:t>. </a:t>
            </a:r>
            <a:r>
              <a:rPr lang="en-US" sz="4400" dirty="0" err="1">
                <a:latin typeface=".VnAvant" panose="020B7200000000000000" pitchFamily="34" charset="0"/>
              </a:rPr>
              <a:t>Nã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mæ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cua</a:t>
            </a:r>
            <a:r>
              <a:rPr lang="en-US" sz="4400" dirty="0">
                <a:latin typeface=".VnAvant" panose="020B7200000000000000" pitchFamily="34" charset="0"/>
              </a:rPr>
              <a:t>. </a:t>
            </a:r>
            <a:r>
              <a:rPr lang="en-US" sz="4400" dirty="0" err="1">
                <a:latin typeface=".VnAvant" panose="020B7200000000000000" pitchFamily="34" charset="0"/>
              </a:rPr>
              <a:t>Cua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bÌn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gi</a:t>
            </a:r>
            <a:r>
              <a:rPr lang="en-US" sz="4400" dirty="0">
                <a:latin typeface=".VnAvant" panose="020B7200000000000000" pitchFamily="34" charset="0"/>
              </a:rPr>
              <a:t>¬ </a:t>
            </a:r>
            <a:r>
              <a:rPr lang="en-US" sz="4400" dirty="0" err="1">
                <a:latin typeface=".VnAvant" panose="020B7200000000000000" pitchFamily="34" charset="0"/>
              </a:rPr>
              <a:t>g­</a:t>
            </a:r>
            <a:r>
              <a:rPr lang="en-US" sz="4800" i="1" dirty="0" err="1">
                <a:latin typeface=".VnAvant" panose="020B7200000000000000" pitchFamily="34" charset="0"/>
              </a:rPr>
              <a:t>ư</a:t>
            </a:r>
            <a:r>
              <a:rPr lang="en-US" sz="4400" dirty="0" err="1">
                <a:latin typeface=".VnAvant" panose="020B7200000000000000" pitchFamily="34" charset="0"/>
              </a:rPr>
              <a:t>¬m</a:t>
            </a:r>
            <a:r>
              <a:rPr lang="en-US" sz="4400" dirty="0">
                <a:latin typeface=".VnAvant" panose="020B7200000000000000" pitchFamily="34" charset="0"/>
              </a:rPr>
              <a:t>, </a:t>
            </a:r>
            <a:r>
              <a:rPr lang="en-US" sz="4400" dirty="0" err="1">
                <a:latin typeface=".VnAvant" panose="020B7200000000000000" pitchFamily="34" charset="0"/>
              </a:rPr>
              <a:t>kÑp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cæ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cß</a:t>
            </a:r>
            <a:r>
              <a:rPr lang="en-US" sz="4400" dirty="0">
                <a:latin typeface=".VnAvant" panose="020B7200000000000000" pitchFamily="34" charset="0"/>
              </a:rPr>
              <a:t>. </a:t>
            </a:r>
            <a:r>
              <a:rPr lang="en-US" sz="4400" dirty="0" err="1">
                <a:latin typeface=".VnAvant" panose="020B7200000000000000" pitchFamily="34" charset="0"/>
              </a:rPr>
              <a:t>Cß</a:t>
            </a:r>
            <a:r>
              <a:rPr lang="en-US" sz="4400" dirty="0">
                <a:latin typeface=".VnAvant" panose="020B7200000000000000" pitchFamily="34" charset="0"/>
              </a:rPr>
              <a:t> van </a:t>
            </a:r>
            <a:r>
              <a:rPr lang="en-US" sz="4400" dirty="0" err="1">
                <a:latin typeface=".VnAvant" panose="020B7200000000000000" pitchFamily="34" charset="0"/>
              </a:rPr>
              <a:t>xin</a:t>
            </a:r>
            <a:r>
              <a:rPr lang="en-US" sz="4400" dirty="0">
                <a:latin typeface=".VnAvant" panose="020B7200000000000000" pitchFamily="34" charset="0"/>
              </a:rPr>
              <a:t>. </a:t>
            </a:r>
            <a:r>
              <a:rPr lang="en-US" sz="4400" dirty="0" err="1">
                <a:latin typeface=".VnAvant" panose="020B7200000000000000" pitchFamily="34" charset="0"/>
              </a:rPr>
              <a:t>Cua</a:t>
            </a:r>
            <a:r>
              <a:rPr lang="en-US" sz="4400" dirty="0">
                <a:latin typeface=".VnAvant" panose="020B7200000000000000" pitchFamily="34" charset="0"/>
              </a:rPr>
              <a:t> b¾t </a:t>
            </a:r>
            <a:r>
              <a:rPr lang="en-US" sz="4400" dirty="0" err="1">
                <a:latin typeface=".VnAvant" panose="020B7200000000000000" pitchFamily="34" charset="0"/>
              </a:rPr>
              <a:t>cß</a:t>
            </a:r>
            <a:r>
              <a:rPr lang="en-US" sz="4400" dirty="0">
                <a:latin typeface=".VnAvant" panose="020B7200000000000000" pitchFamily="34" charset="0"/>
              </a:rPr>
              <a:t> ®­</a:t>
            </a:r>
            <a:r>
              <a:rPr lang="en-US" sz="4800" i="1" dirty="0" err="1">
                <a:latin typeface=".VnAvant" panose="020B7200000000000000" pitchFamily="34" charset="0"/>
              </a:rPr>
              <a:t>ư</a:t>
            </a:r>
            <a:r>
              <a:rPr lang="en-US" sz="4400" dirty="0" err="1">
                <a:latin typeface=".VnAvant" panose="020B7200000000000000" pitchFamily="34" charset="0"/>
              </a:rPr>
              <a:t>a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vÒ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hå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cò</a:t>
            </a:r>
            <a:r>
              <a:rPr lang="en-US" sz="4400" dirty="0">
                <a:latin typeface=".VnAvant" panose="020B7200000000000000" pitchFamily="34" charset="0"/>
              </a:rPr>
              <a:t>.</a:t>
            </a:r>
            <a:endParaRPr lang="vi-VN" sz="4000" dirty="0">
              <a:latin typeface=".VnAvant" panose="020B7200000000000000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E4A21C2-0A4B-4A2C-96B2-7873D7116FE8}"/>
              </a:ext>
            </a:extLst>
          </p:cNvPr>
          <p:cNvSpPr txBox="1"/>
          <p:nvPr/>
        </p:nvSpPr>
        <p:spPr>
          <a:xfrm>
            <a:off x="2950090" y="236478"/>
            <a:ext cx="638603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3399"/>
                </a:solidFill>
                <a:latin typeface=".VnAvant" panose="020B7200000000000000" pitchFamily="34" charset="0"/>
              </a:rPr>
              <a:t>Cua</a:t>
            </a:r>
            <a:r>
              <a:rPr lang="en-US" sz="4400" b="1" dirty="0">
                <a:solidFill>
                  <a:srgbClr val="FF3399"/>
                </a:solidFill>
                <a:latin typeface=".VnAvant" panose="020B7200000000000000" pitchFamily="34" charset="0"/>
              </a:rPr>
              <a:t>, </a:t>
            </a:r>
            <a:r>
              <a:rPr lang="en-US" sz="4400" b="1" dirty="0" err="1">
                <a:solidFill>
                  <a:srgbClr val="FF3399"/>
                </a:solidFill>
                <a:latin typeface=".VnAvant" panose="020B7200000000000000" pitchFamily="34" charset="0"/>
              </a:rPr>
              <a:t>cß</a:t>
            </a:r>
            <a:r>
              <a:rPr lang="en-US" sz="4400" b="1" dirty="0">
                <a:solidFill>
                  <a:srgbClr val="FF3399"/>
                </a:solidFill>
                <a:latin typeface=".VnAvant" panose="020B7200000000000000" pitchFamily="34" charset="0"/>
              </a:rPr>
              <a:t> vµ ®µn c¸ (2)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FEF9B44-47FA-4D06-AF24-04661083C88A}"/>
              </a:ext>
            </a:extLst>
          </p:cNvPr>
          <p:cNvSpPr txBox="1"/>
          <p:nvPr/>
        </p:nvSpPr>
        <p:spPr>
          <a:xfrm>
            <a:off x="9144000" y="1351508"/>
            <a:ext cx="14564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400" dirty="0">
                <a:solidFill>
                  <a:srgbClr val="FF0000"/>
                </a:solidFill>
                <a:latin typeface=".VnAvant" panose="020B7200000000000000" pitchFamily="34" charset="0"/>
              </a:rPr>
              <a:t>in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F6DF09D-783F-4323-A767-0E9135B5AD43}"/>
              </a:ext>
            </a:extLst>
          </p:cNvPr>
          <p:cNvSpPr txBox="1"/>
          <p:nvPr/>
        </p:nvSpPr>
        <p:spPr>
          <a:xfrm>
            <a:off x="8374743" y="2690194"/>
            <a:ext cx="11661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400" dirty="0">
                <a:solidFill>
                  <a:srgbClr val="0070C0"/>
                </a:solidFill>
                <a:latin typeface=".VnAvant" panose="020B7200000000000000" pitchFamily="34" charset="0"/>
              </a:rPr>
              <a:t>it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26D351C-2782-4F07-BE7A-7C7C44AC6C8C}"/>
              </a:ext>
            </a:extLst>
          </p:cNvPr>
          <p:cNvSpPr txBox="1"/>
          <p:nvPr/>
        </p:nvSpPr>
        <p:spPr>
          <a:xfrm>
            <a:off x="5572539" y="4843457"/>
            <a:ext cx="14564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400" dirty="0">
                <a:solidFill>
                  <a:srgbClr val="FF0000"/>
                </a:solidFill>
                <a:latin typeface=".VnAvant" panose="020B7200000000000000" pitchFamily="34" charset="0"/>
              </a:rPr>
              <a:t>in</a:t>
            </a:r>
          </a:p>
        </p:txBody>
      </p:sp>
    </p:spTree>
    <p:extLst>
      <p:ext uri="{BB962C8B-B14F-4D97-AF65-F5344CB8AC3E}">
        <p14:creationId xmlns:p14="http://schemas.microsoft.com/office/powerpoint/2010/main" val="2377832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  <p:bldP spid="8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croll: Horizontal 2">
            <a:extLst>
              <a:ext uri="{FF2B5EF4-FFF2-40B4-BE49-F238E27FC236}">
                <a16:creationId xmlns:a16="http://schemas.microsoft.com/office/drawing/2014/main" id="{DC9BA4F5-FB82-49C5-8441-CF784A4CE10F}"/>
              </a:ext>
            </a:extLst>
          </p:cNvPr>
          <p:cNvSpPr/>
          <p:nvPr/>
        </p:nvSpPr>
        <p:spPr>
          <a:xfrm>
            <a:off x="4240696" y="251790"/>
            <a:ext cx="3710608" cy="940904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0099"/>
                </a:solidFill>
                <a:latin typeface="VNI-Avo" pitchFamily="2" charset="0"/>
              </a:rPr>
              <a:t>Luyện</a:t>
            </a:r>
            <a:r>
              <a:rPr lang="en-US" sz="3600" b="1" dirty="0">
                <a:solidFill>
                  <a:srgbClr val="000099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VNI-Avo" pitchFamily="2" charset="0"/>
              </a:rPr>
              <a:t>đọc</a:t>
            </a:r>
            <a:r>
              <a:rPr lang="en-US" sz="3600" b="1" dirty="0">
                <a:solidFill>
                  <a:srgbClr val="000099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VNI-Avo" pitchFamily="2" charset="0"/>
              </a:rPr>
              <a:t>từ</a:t>
            </a:r>
            <a:r>
              <a:rPr lang="en-US" sz="3600" b="1" dirty="0">
                <a:solidFill>
                  <a:srgbClr val="000099"/>
                </a:solidFill>
                <a:latin typeface="VNI-Avo" pitchFamily="2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VNI-Avo" pitchFamily="2" charset="0"/>
              </a:rPr>
              <a:t>ngữ</a:t>
            </a:r>
            <a:endParaRPr lang="en-US" sz="3600" b="1" dirty="0">
              <a:solidFill>
                <a:srgbClr val="000099"/>
              </a:solidFill>
              <a:latin typeface="VNI-Avo" pitchFamily="2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BDCDA64-AE5B-463A-8478-D9586B41B713}"/>
              </a:ext>
            </a:extLst>
          </p:cNvPr>
          <p:cNvSpPr txBox="1"/>
          <p:nvPr/>
        </p:nvSpPr>
        <p:spPr>
          <a:xfrm>
            <a:off x="788505" y="1813173"/>
            <a:ext cx="11145078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err="1">
                <a:latin typeface=".VnAvant" panose="020B7200000000000000" pitchFamily="34" charset="0"/>
              </a:rPr>
              <a:t>nöa</a:t>
            </a:r>
            <a:r>
              <a:rPr lang="en-US" sz="6600" dirty="0">
                <a:latin typeface=".VnAvant" panose="020B7200000000000000" pitchFamily="34" charset="0"/>
              </a:rPr>
              <a:t> tin </a:t>
            </a:r>
            <a:r>
              <a:rPr lang="en-US" sz="6600" dirty="0" err="1">
                <a:latin typeface=".VnAvant" panose="020B7200000000000000" pitchFamily="34" charset="0"/>
              </a:rPr>
              <a:t>nöa</a:t>
            </a:r>
            <a:r>
              <a:rPr lang="en-US" sz="6600" dirty="0">
                <a:latin typeface=".VnAvant" panose="020B7200000000000000" pitchFamily="34" charset="0"/>
              </a:rPr>
              <a:t> </a:t>
            </a:r>
            <a:r>
              <a:rPr lang="en-US" sz="6600" dirty="0" err="1">
                <a:latin typeface=".VnAvant" panose="020B7200000000000000" pitchFamily="34" charset="0"/>
              </a:rPr>
              <a:t>ngê</a:t>
            </a:r>
            <a:r>
              <a:rPr lang="en-US" sz="6600" dirty="0">
                <a:latin typeface=".VnAvant" panose="020B7200000000000000" pitchFamily="34" charset="0"/>
              </a:rPr>
              <a:t>, </a:t>
            </a:r>
            <a:r>
              <a:rPr lang="en-US" sz="6600" dirty="0" err="1">
                <a:latin typeface=".VnAvant" panose="020B7200000000000000" pitchFamily="34" charset="0"/>
              </a:rPr>
              <a:t>dç</a:t>
            </a:r>
            <a:r>
              <a:rPr lang="en-US" sz="6600" dirty="0">
                <a:latin typeface=".VnAvant" panose="020B7200000000000000" pitchFamily="34" charset="0"/>
              </a:rPr>
              <a:t>, mª </a:t>
            </a:r>
            <a:r>
              <a:rPr lang="en-US" sz="6600" dirty="0" err="1">
                <a:latin typeface=".VnAvant" panose="020B7200000000000000" pitchFamily="34" charset="0"/>
              </a:rPr>
              <a:t>tÝt</a:t>
            </a:r>
            <a:r>
              <a:rPr lang="en-US" sz="6600" dirty="0">
                <a:latin typeface=".VnAvant" panose="020B7200000000000000" pitchFamily="34" charset="0"/>
              </a:rPr>
              <a:t>, c¾p </a:t>
            </a:r>
            <a:r>
              <a:rPr lang="en-US" sz="6600" dirty="0" err="1">
                <a:latin typeface=".VnAvant" panose="020B7200000000000000" pitchFamily="34" charset="0"/>
              </a:rPr>
              <a:t>cua</a:t>
            </a:r>
            <a:r>
              <a:rPr lang="en-US" sz="6600" dirty="0">
                <a:latin typeface=".VnAvant" panose="020B7200000000000000" pitchFamily="34" charset="0"/>
              </a:rPr>
              <a:t>, </a:t>
            </a:r>
            <a:r>
              <a:rPr lang="en-US" sz="6600" dirty="0" err="1">
                <a:latin typeface=".VnAvant" panose="020B7200000000000000" pitchFamily="34" charset="0"/>
              </a:rPr>
              <a:t>gß</a:t>
            </a:r>
            <a:r>
              <a:rPr lang="en-US" sz="6600" dirty="0">
                <a:latin typeface=".VnAvant" panose="020B7200000000000000" pitchFamily="34" charset="0"/>
              </a:rPr>
              <a:t> ®</a:t>
            </a:r>
            <a:r>
              <a:rPr lang="en-US" sz="6600" dirty="0" err="1">
                <a:latin typeface=".VnAvant" panose="020B7200000000000000" pitchFamily="34" charset="0"/>
              </a:rPr>
              <a:t>Êt</a:t>
            </a:r>
            <a:r>
              <a:rPr lang="en-US" sz="6600" dirty="0">
                <a:latin typeface=".VnAvant" panose="020B7200000000000000" pitchFamily="34" charset="0"/>
              </a:rPr>
              <a:t>, </a:t>
            </a:r>
            <a:r>
              <a:rPr lang="en-US" sz="6600" dirty="0" err="1">
                <a:latin typeface=".VnAvant" panose="020B7200000000000000" pitchFamily="34" charset="0"/>
              </a:rPr>
              <a:t>gi</a:t>
            </a:r>
            <a:r>
              <a:rPr lang="en-US" sz="6600" dirty="0">
                <a:latin typeface=".VnAvant" panose="020B7200000000000000" pitchFamily="34" charset="0"/>
              </a:rPr>
              <a:t>¬ </a:t>
            </a:r>
            <a:r>
              <a:rPr lang="en-US" sz="6600" dirty="0" err="1">
                <a:latin typeface=".VnAvant" panose="020B7200000000000000" pitchFamily="34" charset="0"/>
              </a:rPr>
              <a:t>g</a:t>
            </a:r>
            <a:r>
              <a:rPr lang="en-US" sz="7200" i="1" dirty="0" err="1">
                <a:latin typeface=".VnAvant" panose="020B7200000000000000" pitchFamily="34" charset="0"/>
              </a:rPr>
              <a:t>ư</a:t>
            </a:r>
            <a:r>
              <a:rPr lang="en-US" sz="6600" dirty="0" err="1">
                <a:latin typeface=".VnAvant" panose="020B7200000000000000" pitchFamily="34" charset="0"/>
              </a:rPr>
              <a:t>¬m</a:t>
            </a:r>
            <a:r>
              <a:rPr lang="en-US" sz="6600" dirty="0">
                <a:latin typeface=".VnAvant" panose="020B7200000000000000" pitchFamily="34" charset="0"/>
              </a:rPr>
              <a:t>, </a:t>
            </a:r>
            <a:r>
              <a:rPr lang="en-US" sz="6600" dirty="0" err="1">
                <a:latin typeface=".VnAvant" panose="020B7200000000000000" pitchFamily="34" charset="0"/>
              </a:rPr>
              <a:t>kÑp</a:t>
            </a:r>
            <a:r>
              <a:rPr lang="en-US" sz="6600" dirty="0">
                <a:latin typeface=".VnAvant" panose="020B7200000000000000" pitchFamily="34" charset="0"/>
              </a:rPr>
              <a:t>, van </a:t>
            </a:r>
            <a:r>
              <a:rPr lang="en-US" sz="6600" dirty="0" err="1">
                <a:latin typeface=".VnAvant" panose="020B7200000000000000" pitchFamily="34" charset="0"/>
              </a:rPr>
              <a:t>xin</a:t>
            </a:r>
            <a:r>
              <a:rPr lang="en-US" sz="6600" dirty="0">
                <a:latin typeface=".VnAvant" panose="020B7200000000000000" pitchFamily="34" charset="0"/>
              </a:rPr>
              <a:t>.</a:t>
            </a:r>
            <a:endParaRPr lang="vi-VN" sz="6600" dirty="0" err="1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61384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croll: Horizontal 1">
            <a:extLst>
              <a:ext uri="{FF2B5EF4-FFF2-40B4-BE49-F238E27FC236}">
                <a16:creationId xmlns:a16="http://schemas.microsoft.com/office/drawing/2014/main" id="{67A2333F-3692-47DC-98C4-FD7B7CD714FD}"/>
              </a:ext>
            </a:extLst>
          </p:cNvPr>
          <p:cNvSpPr/>
          <p:nvPr/>
        </p:nvSpPr>
        <p:spPr>
          <a:xfrm>
            <a:off x="3770246" y="-13252"/>
            <a:ext cx="4253947" cy="940904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0099"/>
                </a:solidFill>
                <a:latin typeface=".VnAvant" panose="020B7200000000000000" pitchFamily="34" charset="0"/>
              </a:rPr>
              <a:t>LuyÖn</a:t>
            </a:r>
            <a:r>
              <a:rPr lang="en-US" sz="3600" b="1" dirty="0">
                <a:solidFill>
                  <a:srgbClr val="000099"/>
                </a:solidFill>
                <a:latin typeface=".VnAvant" panose="020B7200000000000000" pitchFamily="34" charset="0"/>
              </a:rPr>
              <a:t> ®</a:t>
            </a:r>
            <a:r>
              <a:rPr lang="en-US" sz="3600" b="1" dirty="0" err="1">
                <a:solidFill>
                  <a:srgbClr val="000099"/>
                </a:solidFill>
                <a:latin typeface=".VnAvant" panose="020B7200000000000000" pitchFamily="34" charset="0"/>
              </a:rPr>
              <a:t>äc</a:t>
            </a:r>
            <a:r>
              <a:rPr lang="en-US" sz="3600" b="1" dirty="0">
                <a:solidFill>
                  <a:srgbClr val="000099"/>
                </a:solidFill>
                <a:latin typeface=".VnAvant" panose="020B7200000000000000" pitchFamily="34" charset="0"/>
              </a:rPr>
              <a:t> </a:t>
            </a:r>
            <a:r>
              <a:rPr lang="en-US" sz="3600" b="1" dirty="0" err="1">
                <a:solidFill>
                  <a:srgbClr val="000099"/>
                </a:solidFill>
                <a:latin typeface=".VnAvant" panose="020B7200000000000000" pitchFamily="34" charset="0"/>
              </a:rPr>
              <a:t>c©u</a:t>
            </a:r>
            <a:endParaRPr lang="en-US" sz="3600" b="1" dirty="0">
              <a:solidFill>
                <a:srgbClr val="000099"/>
              </a:solidFill>
              <a:latin typeface=".VnAvant" panose="020B7200000000000000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F0D50A6-451C-4BBD-ACC2-FDCB438C01D9}"/>
              </a:ext>
            </a:extLst>
          </p:cNvPr>
          <p:cNvSpPr txBox="1"/>
          <p:nvPr/>
        </p:nvSpPr>
        <p:spPr>
          <a:xfrm>
            <a:off x="3223868" y="836763"/>
            <a:ext cx="57743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66"/>
                </a:solidFill>
                <a:latin typeface=".VnAvant" panose="020B7200000000000000" pitchFamily="34" charset="0"/>
              </a:rPr>
              <a:t>Cua</a:t>
            </a:r>
            <a:r>
              <a:rPr lang="en-US" sz="4000" b="1" dirty="0">
                <a:solidFill>
                  <a:srgbClr val="FF0066"/>
                </a:solidFill>
                <a:latin typeface=".VnAvant" panose="020B7200000000000000" pitchFamily="34" charset="0"/>
              </a:rPr>
              <a:t>, </a:t>
            </a:r>
            <a:r>
              <a:rPr lang="en-US" sz="4000" b="1" dirty="0" err="1">
                <a:solidFill>
                  <a:srgbClr val="FF0066"/>
                </a:solidFill>
                <a:latin typeface=".VnAvant" panose="020B7200000000000000" pitchFamily="34" charset="0"/>
              </a:rPr>
              <a:t>cß</a:t>
            </a:r>
            <a:r>
              <a:rPr lang="en-US" sz="4000" b="1" dirty="0">
                <a:solidFill>
                  <a:srgbClr val="FF0066"/>
                </a:solidFill>
                <a:latin typeface=".VnAvant" panose="020B7200000000000000" pitchFamily="34" charset="0"/>
              </a:rPr>
              <a:t> vµ ®µn c¸ (2)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1FE75E2-95AE-479B-A2EF-1F83333A6F96}"/>
              </a:ext>
            </a:extLst>
          </p:cNvPr>
          <p:cNvSpPr txBox="1"/>
          <p:nvPr/>
        </p:nvSpPr>
        <p:spPr>
          <a:xfrm>
            <a:off x="555716" y="1736034"/>
            <a:ext cx="1142337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endParaRPr lang="vi-VN" sz="3600" dirty="0">
              <a:latin typeface=".VnAvant" panose="020B7200000000000000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FBA7418D-C4CB-4C32-8EA0-4FFCAD4F8E64}"/>
              </a:ext>
            </a:extLst>
          </p:cNvPr>
          <p:cNvSpPr txBox="1"/>
          <p:nvPr/>
        </p:nvSpPr>
        <p:spPr>
          <a:xfrm>
            <a:off x="793686" y="1837345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b="1" dirty="0">
                <a:solidFill>
                  <a:srgbClr val="FF0000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4083899-93BA-403E-B93E-29850AEB4A24}"/>
              </a:ext>
            </a:extLst>
          </p:cNvPr>
          <p:cNvSpPr txBox="1"/>
          <p:nvPr/>
        </p:nvSpPr>
        <p:spPr>
          <a:xfrm>
            <a:off x="22399" y="1686778"/>
            <a:ext cx="1217729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400" dirty="0">
                <a:latin typeface=".VnAvant" panose="020B7200000000000000" pitchFamily="34" charset="0"/>
              </a:rPr>
              <a:t>	C¸ </a:t>
            </a:r>
            <a:r>
              <a:rPr lang="en-US" sz="4400" dirty="0" err="1">
                <a:latin typeface=".VnAvant" panose="020B7200000000000000" pitchFamily="34" charset="0"/>
              </a:rPr>
              <a:t>hÕt</a:t>
            </a:r>
            <a:r>
              <a:rPr lang="en-US" sz="4400" dirty="0">
                <a:latin typeface=".VnAvant" panose="020B7200000000000000" pitchFamily="34" charset="0"/>
              </a:rPr>
              <a:t>, </a:t>
            </a:r>
            <a:r>
              <a:rPr lang="en-US" sz="4400" dirty="0" err="1">
                <a:latin typeface=".VnAvant" panose="020B7200000000000000" pitchFamily="34" charset="0"/>
              </a:rPr>
              <a:t>cß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t×m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cua</a:t>
            </a:r>
            <a:r>
              <a:rPr lang="en-US" sz="4400" dirty="0">
                <a:latin typeface=".VnAvant" panose="020B7200000000000000" pitchFamily="34" charset="0"/>
              </a:rPr>
              <a:t>. </a:t>
            </a:r>
            <a:r>
              <a:rPr lang="en-US" sz="4400" dirty="0" err="1">
                <a:latin typeface=".VnAvant" panose="020B7200000000000000" pitchFamily="34" charset="0"/>
              </a:rPr>
              <a:t>Cua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nöa</a:t>
            </a:r>
            <a:r>
              <a:rPr lang="en-US" sz="4400" dirty="0">
                <a:latin typeface=".VnAvant" panose="020B7200000000000000" pitchFamily="34" charset="0"/>
              </a:rPr>
              <a:t> tin </a:t>
            </a:r>
            <a:r>
              <a:rPr lang="en-US" sz="4400" dirty="0" err="1">
                <a:latin typeface=".VnAvant" panose="020B7200000000000000" pitchFamily="34" charset="0"/>
              </a:rPr>
              <a:t>nöa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ngê</a:t>
            </a:r>
            <a:r>
              <a:rPr lang="en-US" sz="4400" dirty="0">
                <a:latin typeface=".VnAvant" panose="020B7200000000000000" pitchFamily="34" charset="0"/>
              </a:rPr>
              <a:t>. </a:t>
            </a:r>
            <a:r>
              <a:rPr lang="en-US" sz="4400" dirty="0" err="1">
                <a:latin typeface=".VnAvant" panose="020B7200000000000000" pitchFamily="34" charset="0"/>
              </a:rPr>
              <a:t>Cß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dç</a:t>
            </a:r>
            <a:r>
              <a:rPr lang="en-US" sz="4400" dirty="0">
                <a:latin typeface=".VnAvant" panose="020B7200000000000000" pitchFamily="34" charset="0"/>
              </a:rPr>
              <a:t>:</a:t>
            </a:r>
          </a:p>
          <a:p>
            <a:pPr algn="l"/>
            <a:r>
              <a:rPr lang="en-US" sz="4400" dirty="0">
                <a:latin typeface=".VnAvant" panose="020B7200000000000000" pitchFamily="34" charset="0"/>
              </a:rPr>
              <a:t>	- </a:t>
            </a:r>
            <a:r>
              <a:rPr lang="en-US" sz="4400" dirty="0" err="1">
                <a:latin typeface=".VnAvant" panose="020B7200000000000000" pitchFamily="34" charset="0"/>
              </a:rPr>
              <a:t>Hå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kia</a:t>
            </a:r>
            <a:r>
              <a:rPr lang="en-US" sz="4400" dirty="0">
                <a:latin typeface=".VnAvant" panose="020B7200000000000000" pitchFamily="34" charset="0"/>
              </a:rPr>
              <a:t> to l¾m, </a:t>
            </a:r>
            <a:r>
              <a:rPr lang="en-US" sz="4400" dirty="0" err="1">
                <a:latin typeface=".VnAvant" panose="020B7200000000000000" pitchFamily="34" charset="0"/>
              </a:rPr>
              <a:t>cua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sÏ</a:t>
            </a:r>
            <a:r>
              <a:rPr lang="en-US" sz="4400" dirty="0">
                <a:latin typeface=".VnAvant" panose="020B7200000000000000" pitchFamily="34" charset="0"/>
              </a:rPr>
              <a:t> mª </a:t>
            </a:r>
            <a:r>
              <a:rPr lang="en-US" sz="4400" dirty="0" err="1">
                <a:latin typeface=".VnAvant" panose="020B7200000000000000" pitchFamily="34" charset="0"/>
              </a:rPr>
              <a:t>tÝt</a:t>
            </a:r>
            <a:r>
              <a:rPr lang="en-US" sz="4400" dirty="0">
                <a:latin typeface=".VnAvant" panose="020B7200000000000000" pitchFamily="34" charset="0"/>
              </a:rPr>
              <a:t>.</a:t>
            </a:r>
          </a:p>
          <a:p>
            <a:pPr algn="l"/>
            <a:r>
              <a:rPr lang="en-US" sz="4400" dirty="0">
                <a:latin typeface=".VnAvant" panose="020B7200000000000000" pitchFamily="34" charset="0"/>
              </a:rPr>
              <a:t>	</a:t>
            </a:r>
            <a:r>
              <a:rPr lang="en-US" sz="4400" dirty="0" err="1">
                <a:latin typeface=".VnAvant" panose="020B7200000000000000" pitchFamily="34" charset="0"/>
              </a:rPr>
              <a:t>Cua</a:t>
            </a:r>
            <a:r>
              <a:rPr lang="en-US" sz="4400" dirty="0">
                <a:latin typeface=".VnAvant" panose="020B7200000000000000" pitchFamily="34" charset="0"/>
              </a:rPr>
              <a:t> ®Ó </a:t>
            </a:r>
            <a:r>
              <a:rPr lang="en-US" sz="4400" dirty="0" err="1">
                <a:latin typeface=".VnAvant" panose="020B7200000000000000" pitchFamily="34" charset="0"/>
              </a:rPr>
              <a:t>cß</a:t>
            </a:r>
            <a:r>
              <a:rPr lang="en-US" sz="4400" dirty="0">
                <a:latin typeface=".VnAvant" panose="020B7200000000000000" pitchFamily="34" charset="0"/>
              </a:rPr>
              <a:t> ®</a:t>
            </a:r>
            <a:r>
              <a:rPr lang="en-US" sz="4800" i="1" dirty="0" err="1">
                <a:latin typeface=".VnAvant" panose="020B7200000000000000" pitchFamily="34" charset="0"/>
              </a:rPr>
              <a:t>ư</a:t>
            </a:r>
            <a:r>
              <a:rPr lang="en-US" sz="4400" dirty="0" err="1">
                <a:latin typeface=".VnAvant" panose="020B7200000000000000" pitchFamily="34" charset="0"/>
              </a:rPr>
              <a:t>­a</a:t>
            </a:r>
            <a:r>
              <a:rPr lang="en-US" sz="4400" dirty="0">
                <a:latin typeface=".VnAvant" panose="020B7200000000000000" pitchFamily="34" charset="0"/>
              </a:rPr>
              <a:t> ®</a:t>
            </a:r>
            <a:r>
              <a:rPr lang="en-US" sz="4400" dirty="0" err="1">
                <a:latin typeface=".VnAvant" panose="020B7200000000000000" pitchFamily="34" charset="0"/>
              </a:rPr>
              <a:t>i</a:t>
            </a:r>
            <a:r>
              <a:rPr lang="en-US" sz="4400" dirty="0">
                <a:latin typeface=".VnAvant" panose="020B7200000000000000" pitchFamily="34" charset="0"/>
              </a:rPr>
              <a:t>. </a:t>
            </a:r>
            <a:r>
              <a:rPr lang="en-US" sz="4400" dirty="0" err="1">
                <a:latin typeface=".VnAvant" panose="020B7200000000000000" pitchFamily="34" charset="0"/>
              </a:rPr>
              <a:t>Cß</a:t>
            </a:r>
            <a:r>
              <a:rPr lang="en-US" sz="4400" dirty="0">
                <a:latin typeface=".VnAvant" panose="020B7200000000000000" pitchFamily="34" charset="0"/>
              </a:rPr>
              <a:t> c¾p </a:t>
            </a:r>
            <a:r>
              <a:rPr lang="en-US" sz="4400" dirty="0" err="1">
                <a:latin typeface=".VnAvant" panose="020B7200000000000000" pitchFamily="34" charset="0"/>
              </a:rPr>
              <a:t>cua</a:t>
            </a:r>
            <a:r>
              <a:rPr lang="en-US" sz="4400" dirty="0">
                <a:latin typeface=".VnAvant" panose="020B7200000000000000" pitchFamily="34" charset="0"/>
              </a:rPr>
              <a:t> ®</a:t>
            </a:r>
            <a:r>
              <a:rPr lang="en-US" sz="4400" dirty="0" err="1">
                <a:latin typeface=".VnAvant" panose="020B7200000000000000" pitchFamily="34" charset="0"/>
              </a:rPr>
              <a:t>Õn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gß</a:t>
            </a:r>
            <a:r>
              <a:rPr lang="en-US" sz="4400" dirty="0">
                <a:latin typeface=".VnAvant" panose="020B7200000000000000" pitchFamily="34" charset="0"/>
              </a:rPr>
              <a:t> ®</a:t>
            </a:r>
            <a:r>
              <a:rPr lang="en-US" sz="4400" dirty="0" err="1">
                <a:latin typeface=".VnAvant" panose="020B7200000000000000" pitchFamily="34" charset="0"/>
              </a:rPr>
              <a:t>Êt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nhá</a:t>
            </a:r>
            <a:r>
              <a:rPr lang="en-US" sz="4400" dirty="0">
                <a:latin typeface=".VnAvant" panose="020B7200000000000000" pitchFamily="34" charset="0"/>
              </a:rPr>
              <a:t>. </a:t>
            </a:r>
            <a:r>
              <a:rPr lang="en-US" sz="4400" dirty="0" err="1">
                <a:latin typeface=".VnAvant" panose="020B7200000000000000" pitchFamily="34" charset="0"/>
              </a:rPr>
              <a:t>Nã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mæ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cua</a:t>
            </a:r>
            <a:r>
              <a:rPr lang="en-US" sz="4400" dirty="0">
                <a:latin typeface=".VnAvant" panose="020B7200000000000000" pitchFamily="34" charset="0"/>
              </a:rPr>
              <a:t>. </a:t>
            </a:r>
            <a:r>
              <a:rPr lang="en-US" sz="4400" dirty="0" err="1">
                <a:latin typeface=".VnAvant" panose="020B7200000000000000" pitchFamily="34" charset="0"/>
              </a:rPr>
              <a:t>Cua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bÌn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gi</a:t>
            </a:r>
            <a:r>
              <a:rPr lang="en-US" sz="4400" dirty="0">
                <a:latin typeface=".VnAvant" panose="020B7200000000000000" pitchFamily="34" charset="0"/>
              </a:rPr>
              <a:t>¬ </a:t>
            </a:r>
            <a:r>
              <a:rPr lang="en-US" sz="4400" dirty="0" err="1">
                <a:latin typeface=".VnAvant" panose="020B7200000000000000" pitchFamily="34" charset="0"/>
              </a:rPr>
              <a:t>g­</a:t>
            </a:r>
            <a:r>
              <a:rPr lang="en-US" sz="4800" i="1" dirty="0" err="1">
                <a:latin typeface=".VnAvant" panose="020B7200000000000000" pitchFamily="34" charset="0"/>
              </a:rPr>
              <a:t>ư</a:t>
            </a:r>
            <a:r>
              <a:rPr lang="en-US" sz="4400" dirty="0" err="1">
                <a:latin typeface=".VnAvant" panose="020B7200000000000000" pitchFamily="34" charset="0"/>
              </a:rPr>
              <a:t>¬m</a:t>
            </a:r>
            <a:r>
              <a:rPr lang="en-US" sz="4400" dirty="0">
                <a:latin typeface=".VnAvant" panose="020B7200000000000000" pitchFamily="34" charset="0"/>
              </a:rPr>
              <a:t>, </a:t>
            </a:r>
            <a:r>
              <a:rPr lang="en-US" sz="4400" dirty="0" err="1">
                <a:latin typeface=".VnAvant" panose="020B7200000000000000" pitchFamily="34" charset="0"/>
              </a:rPr>
              <a:t>kÑp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cæ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cß</a:t>
            </a:r>
            <a:r>
              <a:rPr lang="en-US" sz="4400" dirty="0">
                <a:latin typeface=".VnAvant" panose="020B7200000000000000" pitchFamily="34" charset="0"/>
              </a:rPr>
              <a:t>. </a:t>
            </a:r>
            <a:r>
              <a:rPr lang="en-US" sz="4400" dirty="0" err="1">
                <a:latin typeface=".VnAvant" panose="020B7200000000000000" pitchFamily="34" charset="0"/>
              </a:rPr>
              <a:t>Cß</a:t>
            </a:r>
            <a:r>
              <a:rPr lang="en-US" sz="4400" dirty="0">
                <a:latin typeface=".VnAvant" panose="020B7200000000000000" pitchFamily="34" charset="0"/>
              </a:rPr>
              <a:t> van </a:t>
            </a:r>
            <a:r>
              <a:rPr lang="en-US" sz="4400" dirty="0" err="1">
                <a:latin typeface=".VnAvant" panose="020B7200000000000000" pitchFamily="34" charset="0"/>
              </a:rPr>
              <a:t>xin</a:t>
            </a:r>
            <a:r>
              <a:rPr lang="en-US" sz="4400" dirty="0">
                <a:latin typeface=".VnAvant" panose="020B7200000000000000" pitchFamily="34" charset="0"/>
              </a:rPr>
              <a:t>. </a:t>
            </a:r>
            <a:r>
              <a:rPr lang="en-US" sz="4400" dirty="0" err="1">
                <a:latin typeface=".VnAvant" panose="020B7200000000000000" pitchFamily="34" charset="0"/>
              </a:rPr>
              <a:t>Cua</a:t>
            </a:r>
            <a:r>
              <a:rPr lang="en-US" sz="4400" dirty="0">
                <a:latin typeface=".VnAvant" panose="020B7200000000000000" pitchFamily="34" charset="0"/>
              </a:rPr>
              <a:t> b¾t </a:t>
            </a:r>
            <a:r>
              <a:rPr lang="en-US" sz="4400" dirty="0" err="1">
                <a:latin typeface=".VnAvant" panose="020B7200000000000000" pitchFamily="34" charset="0"/>
              </a:rPr>
              <a:t>cß</a:t>
            </a:r>
            <a:r>
              <a:rPr lang="en-US" sz="4400" dirty="0">
                <a:latin typeface=".VnAvant" panose="020B7200000000000000" pitchFamily="34" charset="0"/>
              </a:rPr>
              <a:t> ®­</a:t>
            </a:r>
            <a:r>
              <a:rPr lang="en-US" sz="4800" i="1" dirty="0" err="1">
                <a:latin typeface=".VnAvant" panose="020B7200000000000000" pitchFamily="34" charset="0"/>
              </a:rPr>
              <a:t>ư</a:t>
            </a:r>
            <a:r>
              <a:rPr lang="en-US" sz="4400" dirty="0" err="1">
                <a:latin typeface=".VnAvant" panose="020B7200000000000000" pitchFamily="34" charset="0"/>
              </a:rPr>
              <a:t>a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vÒ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hå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cò</a:t>
            </a:r>
            <a:r>
              <a:rPr lang="en-US" sz="4400" dirty="0">
                <a:latin typeface=".VnAvant" panose="020B7200000000000000" pitchFamily="34" charset="0"/>
              </a:rPr>
              <a:t>.</a:t>
            </a:r>
            <a:endParaRPr lang="vi-VN" sz="4000" dirty="0">
              <a:latin typeface=".VnAvant" panose="020B7200000000000000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4B5922D-7CB8-4505-816E-B6CCFF2C4B53}"/>
              </a:ext>
            </a:extLst>
          </p:cNvPr>
          <p:cNvSpPr txBox="1"/>
          <p:nvPr/>
        </p:nvSpPr>
        <p:spPr>
          <a:xfrm>
            <a:off x="6213744" y="1837345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b="1" dirty="0">
                <a:solidFill>
                  <a:srgbClr val="FF0000"/>
                </a:solidFill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9EBBCA8-34FF-4D02-9CFB-ED0B411E1A33}"/>
              </a:ext>
            </a:extLst>
          </p:cNvPr>
          <p:cNvSpPr txBox="1"/>
          <p:nvPr/>
        </p:nvSpPr>
        <p:spPr>
          <a:xfrm>
            <a:off x="1244328" y="2497881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b="1" dirty="0">
                <a:solidFill>
                  <a:srgbClr val="FF0000"/>
                </a:solidFill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BEDFEB4-562A-4793-90B0-68B6ED6656D4}"/>
              </a:ext>
            </a:extLst>
          </p:cNvPr>
          <p:cNvSpPr txBox="1"/>
          <p:nvPr/>
        </p:nvSpPr>
        <p:spPr>
          <a:xfrm>
            <a:off x="725981" y="3167390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b="1" dirty="0">
                <a:solidFill>
                  <a:srgbClr val="FF0000"/>
                </a:solidFill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3C216E4-ECA3-4CCF-B13B-8ED15731725F}"/>
              </a:ext>
            </a:extLst>
          </p:cNvPr>
          <p:cNvSpPr txBox="1"/>
          <p:nvPr/>
        </p:nvSpPr>
        <p:spPr>
          <a:xfrm>
            <a:off x="725981" y="3832739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b="1" dirty="0">
                <a:solidFill>
                  <a:srgbClr val="FF0000"/>
                </a:solidFill>
                <a:latin typeface=".VnAvant" panose="020B7200000000000000" pitchFamily="34" charset="0"/>
              </a:rPr>
              <a:t>5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BA689FE-F071-4837-8881-7695724F53F3}"/>
              </a:ext>
            </a:extLst>
          </p:cNvPr>
          <p:cNvSpPr txBox="1"/>
          <p:nvPr/>
        </p:nvSpPr>
        <p:spPr>
          <a:xfrm>
            <a:off x="5968215" y="3872495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b="1" dirty="0">
                <a:solidFill>
                  <a:srgbClr val="FF0000"/>
                </a:solidFill>
                <a:latin typeface=".VnAvant" panose="020B7200000000000000" pitchFamily="34" charset="0"/>
              </a:rPr>
              <a:t>6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C16B9F2-73F6-45DE-9E8D-92101B96BCD4}"/>
              </a:ext>
            </a:extLst>
          </p:cNvPr>
          <p:cNvSpPr txBox="1"/>
          <p:nvPr/>
        </p:nvSpPr>
        <p:spPr>
          <a:xfrm>
            <a:off x="2331005" y="4594994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b="1" dirty="0">
                <a:solidFill>
                  <a:srgbClr val="FF0000"/>
                </a:solidFill>
                <a:latin typeface=".VnAvant" panose="020B7200000000000000" pitchFamily="34" charset="0"/>
              </a:rPr>
              <a:t>7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E1D781C-3871-47E0-A327-433ECB6D4B7E}"/>
              </a:ext>
            </a:extLst>
          </p:cNvPr>
          <p:cNvSpPr txBox="1"/>
          <p:nvPr/>
        </p:nvSpPr>
        <p:spPr>
          <a:xfrm>
            <a:off x="5691446" y="4621498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b="1" dirty="0">
                <a:solidFill>
                  <a:srgbClr val="FF0000"/>
                </a:solidFill>
                <a:latin typeface=".VnAvant" panose="020B7200000000000000" pitchFamily="34" charset="0"/>
              </a:rPr>
              <a:t>8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8103F1B-4EAC-411D-A097-924B4B1457EE}"/>
              </a:ext>
            </a:extLst>
          </p:cNvPr>
          <p:cNvSpPr txBox="1"/>
          <p:nvPr/>
        </p:nvSpPr>
        <p:spPr>
          <a:xfrm>
            <a:off x="2965087" y="5349369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b="1" dirty="0">
                <a:solidFill>
                  <a:srgbClr val="FF0000"/>
                </a:solidFill>
                <a:latin typeface=".VnAvant" panose="020B7200000000000000" pitchFamily="34" charset="0"/>
              </a:rPr>
              <a:t>9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EE134A4-A0D0-45CE-826D-BF30DD631C96}"/>
              </a:ext>
            </a:extLst>
          </p:cNvPr>
          <p:cNvSpPr txBox="1"/>
          <p:nvPr/>
        </p:nvSpPr>
        <p:spPr>
          <a:xfrm>
            <a:off x="5973613" y="5313351"/>
            <a:ext cx="585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2800" b="1" dirty="0">
                <a:solidFill>
                  <a:srgbClr val="FF0000"/>
                </a:solidFill>
                <a:latin typeface=".VnAvant" panose="020B7200000000000000" pitchFamily="34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924342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17" grpId="0"/>
      <p:bldP spid="18" grpId="0"/>
      <p:bldP spid="20" grpId="0"/>
      <p:bldP spid="24" grpId="0"/>
      <p:bldP spid="30" grpId="0"/>
      <p:bldP spid="31" grpId="0"/>
      <p:bldP spid="32" grpId="0"/>
      <p:bldP spid="33" grpId="0"/>
      <p:bldP spid="3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253F25DD-84A2-407F-8C2B-A6F451CCF3BA}"/>
              </a:ext>
            </a:extLst>
          </p:cNvPr>
          <p:cNvSpPr txBox="1"/>
          <p:nvPr/>
        </p:nvSpPr>
        <p:spPr>
          <a:xfrm>
            <a:off x="2479447" y="318245"/>
            <a:ext cx="72331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solidFill>
                  <a:srgbClr val="FF0066"/>
                </a:solidFill>
                <a:latin typeface=".VnAvant" panose="020B7200000000000000" pitchFamily="34" charset="0"/>
              </a:rPr>
              <a:t>Cua,cß</a:t>
            </a:r>
            <a:r>
              <a:rPr lang="en-US" sz="4800" b="1" dirty="0">
                <a:solidFill>
                  <a:srgbClr val="FF0066"/>
                </a:solidFill>
                <a:latin typeface=".VnAvant" panose="020B7200000000000000" pitchFamily="34" charset="0"/>
              </a:rPr>
              <a:t> vµ ®µn c¸ (2)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ED222E0-8480-479A-B1C3-CF03305DD1B6}"/>
              </a:ext>
            </a:extLst>
          </p:cNvPr>
          <p:cNvSpPr txBox="1"/>
          <p:nvPr/>
        </p:nvSpPr>
        <p:spPr>
          <a:xfrm>
            <a:off x="3048000" y="2659559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latin typeface=".VnAvant" panose="020B7200000000000000" pitchFamily="34" charset="0"/>
              </a:rPr>
              <a:t>C¸ </a:t>
            </a:r>
            <a:r>
              <a:rPr lang="en-US" sz="4400" dirty="0" err="1">
                <a:latin typeface=".VnAvant" panose="020B7200000000000000" pitchFamily="34" charset="0"/>
              </a:rPr>
              <a:t>hÕt</a:t>
            </a:r>
            <a:r>
              <a:rPr lang="en-US" sz="4400" dirty="0">
                <a:latin typeface=".VnAvant" panose="020B7200000000000000" pitchFamily="34" charset="0"/>
              </a:rPr>
              <a:t>, </a:t>
            </a:r>
            <a:r>
              <a:rPr lang="en-US" sz="4400" dirty="0" err="1">
                <a:latin typeface=".VnAvant" panose="020B7200000000000000" pitchFamily="34" charset="0"/>
              </a:rPr>
              <a:t>cß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t×m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cua</a:t>
            </a:r>
            <a:r>
              <a:rPr lang="en-US" sz="4400" dirty="0">
                <a:latin typeface=".VnAvant" panose="020B7200000000000000" pitchFamily="34" charset="0"/>
              </a:rPr>
              <a:t>. </a:t>
            </a:r>
            <a:endParaRPr lang="en-US" sz="4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507925C-7AA1-48D8-B24E-C7CFC24892D6}"/>
              </a:ext>
            </a:extLst>
          </p:cNvPr>
          <p:cNvSpPr txBox="1"/>
          <p:nvPr/>
        </p:nvSpPr>
        <p:spPr>
          <a:xfrm>
            <a:off x="2835965" y="3044279"/>
            <a:ext cx="6096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 err="1">
                <a:latin typeface=".VnAvant" panose="020B7200000000000000" pitchFamily="34" charset="0"/>
              </a:rPr>
              <a:t>Cua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nöa</a:t>
            </a:r>
            <a:r>
              <a:rPr lang="en-US" sz="4400" dirty="0">
                <a:latin typeface=".VnAvant" panose="020B7200000000000000" pitchFamily="34" charset="0"/>
              </a:rPr>
              <a:t> tin </a:t>
            </a:r>
            <a:r>
              <a:rPr lang="en-US" sz="4400" dirty="0" err="1">
                <a:latin typeface=".VnAvant" panose="020B7200000000000000" pitchFamily="34" charset="0"/>
              </a:rPr>
              <a:t>nöa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ngê</a:t>
            </a:r>
            <a:r>
              <a:rPr lang="en-US" sz="4400" dirty="0">
                <a:latin typeface=".VnAvant" panose="020B7200000000000000" pitchFamily="34" charset="0"/>
              </a:rPr>
              <a:t>.</a:t>
            </a:r>
            <a:endParaRPr lang="en-US" sz="44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AAEEC10-3538-4796-B175-DFC4AAF0FB73}"/>
              </a:ext>
            </a:extLst>
          </p:cNvPr>
          <p:cNvSpPr txBox="1"/>
          <p:nvPr/>
        </p:nvSpPr>
        <p:spPr>
          <a:xfrm>
            <a:off x="1298848" y="2659559"/>
            <a:ext cx="9170233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400" dirty="0" err="1">
                <a:latin typeface=".VnAvant" panose="020B7200000000000000" pitchFamily="34" charset="0"/>
              </a:rPr>
              <a:t>Cß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dç</a:t>
            </a:r>
            <a:r>
              <a:rPr lang="en-US" sz="4400" dirty="0">
                <a:latin typeface=".VnAvant" panose="020B7200000000000000" pitchFamily="34" charset="0"/>
              </a:rPr>
              <a:t>:</a:t>
            </a:r>
          </a:p>
          <a:p>
            <a:pPr algn="l"/>
            <a:r>
              <a:rPr lang="en-US" sz="4400" dirty="0">
                <a:latin typeface=".VnAvant" panose="020B7200000000000000" pitchFamily="34" charset="0"/>
              </a:rPr>
              <a:t>	- </a:t>
            </a:r>
            <a:r>
              <a:rPr lang="en-US" sz="4400" dirty="0" err="1">
                <a:latin typeface=".VnAvant" panose="020B7200000000000000" pitchFamily="34" charset="0"/>
              </a:rPr>
              <a:t>Hå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kia</a:t>
            </a:r>
            <a:r>
              <a:rPr lang="en-US" sz="4400" dirty="0">
                <a:latin typeface=".VnAvant" panose="020B7200000000000000" pitchFamily="34" charset="0"/>
              </a:rPr>
              <a:t> to l¾m, </a:t>
            </a:r>
            <a:r>
              <a:rPr lang="en-US" sz="4400" dirty="0" err="1">
                <a:latin typeface=".VnAvant" panose="020B7200000000000000" pitchFamily="34" charset="0"/>
              </a:rPr>
              <a:t>cua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sÏ</a:t>
            </a:r>
            <a:r>
              <a:rPr lang="en-US" sz="4400" dirty="0">
                <a:latin typeface=".VnAvant" panose="020B7200000000000000" pitchFamily="34" charset="0"/>
              </a:rPr>
              <a:t> mª </a:t>
            </a:r>
            <a:r>
              <a:rPr lang="en-US" sz="4400" dirty="0" err="1">
                <a:latin typeface=".VnAvant" panose="020B7200000000000000" pitchFamily="34" charset="0"/>
              </a:rPr>
              <a:t>tÝt</a:t>
            </a:r>
            <a:r>
              <a:rPr lang="en-US" sz="4400" dirty="0">
                <a:latin typeface=".VnAvant" panose="020B7200000000000000" pitchFamily="34" charset="0"/>
              </a:rPr>
              <a:t>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9E601D5-2587-4DC9-8DB0-A2F4B8A8B8FB}"/>
              </a:ext>
            </a:extLst>
          </p:cNvPr>
          <p:cNvSpPr txBox="1"/>
          <p:nvPr/>
        </p:nvSpPr>
        <p:spPr>
          <a:xfrm>
            <a:off x="3050500" y="3098142"/>
            <a:ext cx="60935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 err="1">
                <a:latin typeface=".VnAvant" panose="020B7200000000000000" pitchFamily="34" charset="0"/>
              </a:rPr>
              <a:t>Cua</a:t>
            </a:r>
            <a:r>
              <a:rPr lang="en-US" sz="4400" dirty="0">
                <a:latin typeface=".VnAvant" panose="020B7200000000000000" pitchFamily="34" charset="0"/>
              </a:rPr>
              <a:t> ®Ó </a:t>
            </a:r>
            <a:r>
              <a:rPr lang="en-US" sz="4400" dirty="0" err="1">
                <a:latin typeface=".VnAvant" panose="020B7200000000000000" pitchFamily="34" charset="0"/>
              </a:rPr>
              <a:t>cß</a:t>
            </a:r>
            <a:r>
              <a:rPr lang="en-US" sz="4400" dirty="0">
                <a:latin typeface=".VnAvant" panose="020B7200000000000000" pitchFamily="34" charset="0"/>
              </a:rPr>
              <a:t> ®</a:t>
            </a:r>
            <a:r>
              <a:rPr lang="en-US" sz="4400" i="1" dirty="0" err="1">
                <a:latin typeface=".VnAvant" panose="020B7200000000000000" pitchFamily="34" charset="0"/>
              </a:rPr>
              <a:t>ư</a:t>
            </a:r>
            <a:r>
              <a:rPr lang="en-US" sz="4400" dirty="0" err="1">
                <a:latin typeface=".VnAvant" panose="020B7200000000000000" pitchFamily="34" charset="0"/>
              </a:rPr>
              <a:t>­a</a:t>
            </a:r>
            <a:r>
              <a:rPr lang="en-US" sz="4400" dirty="0">
                <a:latin typeface=".VnAvant" panose="020B7200000000000000" pitchFamily="34" charset="0"/>
              </a:rPr>
              <a:t> ®</a:t>
            </a:r>
            <a:r>
              <a:rPr lang="en-US" sz="4400" dirty="0" err="1">
                <a:latin typeface=".VnAvant" panose="020B7200000000000000" pitchFamily="34" charset="0"/>
              </a:rPr>
              <a:t>i</a:t>
            </a:r>
            <a:r>
              <a:rPr lang="en-US" sz="4400" dirty="0">
                <a:latin typeface=".VnAvant" panose="020B7200000000000000" pitchFamily="34" charset="0"/>
              </a:rPr>
              <a:t>. </a:t>
            </a:r>
            <a:endParaRPr lang="en-US" sz="4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9D7D0F2-3366-4B7C-AD23-480ABA5B4254}"/>
              </a:ext>
            </a:extLst>
          </p:cNvPr>
          <p:cNvSpPr txBox="1"/>
          <p:nvPr/>
        </p:nvSpPr>
        <p:spPr>
          <a:xfrm>
            <a:off x="1868475" y="2998113"/>
            <a:ext cx="860060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 err="1">
                <a:latin typeface=".VnAvant" panose="020B7200000000000000" pitchFamily="34" charset="0"/>
              </a:rPr>
              <a:t>Cß</a:t>
            </a:r>
            <a:r>
              <a:rPr lang="en-US" sz="4400" dirty="0">
                <a:latin typeface=".VnAvant" panose="020B7200000000000000" pitchFamily="34" charset="0"/>
              </a:rPr>
              <a:t> c¾p </a:t>
            </a:r>
            <a:r>
              <a:rPr lang="en-US" sz="4400" dirty="0" err="1">
                <a:latin typeface=".VnAvant" panose="020B7200000000000000" pitchFamily="34" charset="0"/>
              </a:rPr>
              <a:t>cua</a:t>
            </a:r>
            <a:r>
              <a:rPr lang="en-US" sz="4400" dirty="0">
                <a:latin typeface=".VnAvant" panose="020B7200000000000000" pitchFamily="34" charset="0"/>
              </a:rPr>
              <a:t> ®</a:t>
            </a:r>
            <a:r>
              <a:rPr lang="en-US" sz="4400" dirty="0" err="1">
                <a:latin typeface=".VnAvant" panose="020B7200000000000000" pitchFamily="34" charset="0"/>
              </a:rPr>
              <a:t>Õn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gß</a:t>
            </a:r>
            <a:r>
              <a:rPr lang="en-US" sz="4400" dirty="0">
                <a:latin typeface=".VnAvant" panose="020B7200000000000000" pitchFamily="34" charset="0"/>
              </a:rPr>
              <a:t> ®</a:t>
            </a:r>
            <a:r>
              <a:rPr lang="en-US" sz="4400" dirty="0" err="1">
                <a:latin typeface=".VnAvant" panose="020B7200000000000000" pitchFamily="34" charset="0"/>
              </a:rPr>
              <a:t>Êt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nhá</a:t>
            </a:r>
            <a:r>
              <a:rPr lang="en-US" sz="4400" dirty="0">
                <a:latin typeface=".VnAvant" panose="020B7200000000000000" pitchFamily="34" charset="0"/>
              </a:rPr>
              <a:t>.</a:t>
            </a:r>
            <a:endParaRPr lang="en-US" sz="4400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D7BD0B2-7252-47A6-AAC8-3E524FB51921}"/>
              </a:ext>
            </a:extLst>
          </p:cNvPr>
          <p:cNvSpPr txBox="1"/>
          <p:nvPr/>
        </p:nvSpPr>
        <p:spPr>
          <a:xfrm>
            <a:off x="97463" y="3094294"/>
            <a:ext cx="1209453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 err="1">
                <a:latin typeface=".VnAvant" panose="020B7200000000000000" pitchFamily="34" charset="0"/>
              </a:rPr>
              <a:t>Nã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mæ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cua</a:t>
            </a:r>
            <a:r>
              <a:rPr lang="en-US" sz="4400" dirty="0">
                <a:latin typeface=".VnAvant" panose="020B7200000000000000" pitchFamily="34" charset="0"/>
              </a:rPr>
              <a:t>. </a:t>
            </a:r>
            <a:r>
              <a:rPr lang="en-US" sz="4400" dirty="0" err="1">
                <a:latin typeface=".VnAvant" panose="020B7200000000000000" pitchFamily="34" charset="0"/>
              </a:rPr>
              <a:t>Cua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bÌn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gi</a:t>
            </a:r>
            <a:r>
              <a:rPr lang="en-US" sz="4400" dirty="0">
                <a:latin typeface=".VnAvant" panose="020B7200000000000000" pitchFamily="34" charset="0"/>
              </a:rPr>
              <a:t>¬ </a:t>
            </a:r>
            <a:r>
              <a:rPr lang="en-US" sz="4400" dirty="0" err="1">
                <a:latin typeface=".VnAvant" panose="020B7200000000000000" pitchFamily="34" charset="0"/>
              </a:rPr>
              <a:t>g­</a:t>
            </a:r>
            <a:r>
              <a:rPr lang="en-US" sz="4400" i="1" dirty="0" err="1">
                <a:latin typeface=".VnAvant" panose="020B7200000000000000" pitchFamily="34" charset="0"/>
              </a:rPr>
              <a:t>ư</a:t>
            </a:r>
            <a:r>
              <a:rPr lang="en-US" sz="4400" dirty="0" err="1">
                <a:latin typeface=".VnAvant" panose="020B7200000000000000" pitchFamily="34" charset="0"/>
              </a:rPr>
              <a:t>¬m</a:t>
            </a:r>
            <a:r>
              <a:rPr lang="en-US" sz="4400" dirty="0">
                <a:latin typeface=".VnAvant" panose="020B7200000000000000" pitchFamily="34" charset="0"/>
              </a:rPr>
              <a:t>, </a:t>
            </a:r>
            <a:r>
              <a:rPr lang="en-US" sz="4400" dirty="0" err="1">
                <a:latin typeface=".VnAvant" panose="020B7200000000000000" pitchFamily="34" charset="0"/>
              </a:rPr>
              <a:t>kÑp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cæ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cß</a:t>
            </a:r>
            <a:r>
              <a:rPr lang="en-US" sz="4400" dirty="0">
                <a:latin typeface=".VnAvant" panose="020B7200000000000000" pitchFamily="34" charset="0"/>
              </a:rPr>
              <a:t>.</a:t>
            </a:r>
            <a:endParaRPr lang="en-US" sz="44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C8D5D72-D4FB-4DA9-A828-07E7EDC2E898}"/>
              </a:ext>
            </a:extLst>
          </p:cNvPr>
          <p:cNvSpPr txBox="1"/>
          <p:nvPr/>
        </p:nvSpPr>
        <p:spPr>
          <a:xfrm>
            <a:off x="919397" y="3405917"/>
            <a:ext cx="1117514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 err="1">
                <a:latin typeface=".VnAvant" panose="020B7200000000000000" pitchFamily="34" charset="0"/>
              </a:rPr>
              <a:t>Cß</a:t>
            </a:r>
            <a:r>
              <a:rPr lang="en-US" sz="4400" dirty="0">
                <a:latin typeface=".VnAvant" panose="020B7200000000000000" pitchFamily="34" charset="0"/>
              </a:rPr>
              <a:t> van </a:t>
            </a:r>
            <a:r>
              <a:rPr lang="en-US" sz="4400" dirty="0" err="1">
                <a:latin typeface=".VnAvant" panose="020B7200000000000000" pitchFamily="34" charset="0"/>
              </a:rPr>
              <a:t>xin</a:t>
            </a:r>
            <a:r>
              <a:rPr lang="en-US" sz="4400" dirty="0">
                <a:latin typeface=".VnAvant" panose="020B7200000000000000" pitchFamily="34" charset="0"/>
              </a:rPr>
              <a:t>. </a:t>
            </a:r>
            <a:r>
              <a:rPr lang="en-US" sz="4400" dirty="0" err="1">
                <a:latin typeface=".VnAvant" panose="020B7200000000000000" pitchFamily="34" charset="0"/>
              </a:rPr>
              <a:t>Cua</a:t>
            </a:r>
            <a:r>
              <a:rPr lang="en-US" sz="4400" dirty="0">
                <a:latin typeface=".VnAvant" panose="020B7200000000000000" pitchFamily="34" charset="0"/>
              </a:rPr>
              <a:t> b¾t </a:t>
            </a:r>
            <a:r>
              <a:rPr lang="en-US" sz="4400" dirty="0" err="1">
                <a:latin typeface=".VnAvant" panose="020B7200000000000000" pitchFamily="34" charset="0"/>
              </a:rPr>
              <a:t>cß</a:t>
            </a:r>
            <a:r>
              <a:rPr lang="en-US" sz="4400" dirty="0">
                <a:latin typeface=".VnAvant" panose="020B7200000000000000" pitchFamily="34" charset="0"/>
              </a:rPr>
              <a:t> ®­</a:t>
            </a:r>
            <a:r>
              <a:rPr lang="en-US" sz="4400" i="1" dirty="0" err="1">
                <a:latin typeface=".VnAvant" panose="020B7200000000000000" pitchFamily="34" charset="0"/>
              </a:rPr>
              <a:t>ư</a:t>
            </a:r>
            <a:r>
              <a:rPr lang="en-US" sz="4400" dirty="0" err="1">
                <a:latin typeface=".VnAvant" panose="020B7200000000000000" pitchFamily="34" charset="0"/>
              </a:rPr>
              <a:t>a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vÒ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hå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cò</a:t>
            </a:r>
            <a:r>
              <a:rPr lang="en-US" sz="4400" dirty="0">
                <a:latin typeface=".VnAvant" panose="020B7200000000000000" pitchFamily="34" charset="0"/>
              </a:rPr>
              <a:t>.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384214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3" grpId="1"/>
      <p:bldP spid="14" grpId="0"/>
      <p:bldP spid="14" grpId="1"/>
      <p:bldP spid="16" grpId="0"/>
      <p:bldP spid="16" grpId="1"/>
      <p:bldP spid="18" grpId="0"/>
      <p:bldP spid="18" grpId="1"/>
      <p:bldP spid="21" grpId="0"/>
      <p:bldP spid="21" grpId="1"/>
      <p:bldP spid="23" grpId="0"/>
      <p:bldP spid="23" grpId="1"/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4145D2B-F5CA-4FAA-B7ED-37D5DD81053C}"/>
              </a:ext>
            </a:extLst>
          </p:cNvPr>
          <p:cNvSpPr txBox="1"/>
          <p:nvPr/>
        </p:nvSpPr>
        <p:spPr>
          <a:xfrm>
            <a:off x="2614266" y="406114"/>
            <a:ext cx="66887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66"/>
                </a:solidFill>
                <a:latin typeface=".VnAvant" panose="020B7200000000000000" pitchFamily="34" charset="0"/>
              </a:rPr>
              <a:t>Cua</a:t>
            </a:r>
            <a:r>
              <a:rPr lang="en-US" sz="4400" b="1" dirty="0">
                <a:solidFill>
                  <a:srgbClr val="FF0066"/>
                </a:solidFill>
                <a:latin typeface=".VnAvant" panose="020B7200000000000000" pitchFamily="34" charset="0"/>
              </a:rPr>
              <a:t>, </a:t>
            </a:r>
            <a:r>
              <a:rPr lang="en-US" sz="4400" b="1" dirty="0" err="1">
                <a:solidFill>
                  <a:srgbClr val="FF0066"/>
                </a:solidFill>
                <a:latin typeface=".VnAvant" panose="020B7200000000000000" pitchFamily="34" charset="0"/>
              </a:rPr>
              <a:t>cß</a:t>
            </a:r>
            <a:r>
              <a:rPr lang="en-US" sz="4400" b="1" dirty="0">
                <a:solidFill>
                  <a:srgbClr val="FF0066"/>
                </a:solidFill>
                <a:latin typeface=".VnAvant" panose="020B7200000000000000" pitchFamily="34" charset="0"/>
              </a:rPr>
              <a:t> vµ ®µn c¸ (2)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EB1BD36-7020-49E1-824B-B9E438A64BD8}"/>
              </a:ext>
            </a:extLst>
          </p:cNvPr>
          <p:cNvSpPr txBox="1"/>
          <p:nvPr/>
        </p:nvSpPr>
        <p:spPr>
          <a:xfrm>
            <a:off x="516834" y="1345963"/>
            <a:ext cx="1167516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latin typeface=".VnAvant" panose="020B7200000000000000" pitchFamily="34" charset="0"/>
              </a:rPr>
              <a:t>	</a:t>
            </a:r>
            <a:endParaRPr lang="vi-VN" sz="3600" dirty="0">
              <a:latin typeface=".VnAvant" panose="020B7200000000000000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1C153DD-C18D-4E7B-AF53-6A290A35F692}"/>
              </a:ext>
            </a:extLst>
          </p:cNvPr>
          <p:cNvSpPr txBox="1"/>
          <p:nvPr/>
        </p:nvSpPr>
        <p:spPr>
          <a:xfrm>
            <a:off x="14706" y="1435128"/>
            <a:ext cx="1217729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400" dirty="0">
                <a:latin typeface=".VnAvant" panose="020B7200000000000000" pitchFamily="34" charset="0"/>
              </a:rPr>
              <a:t>	C¸ </a:t>
            </a:r>
            <a:r>
              <a:rPr lang="en-US" sz="4400" dirty="0" err="1">
                <a:latin typeface=".VnAvant" panose="020B7200000000000000" pitchFamily="34" charset="0"/>
              </a:rPr>
              <a:t>hÕt</a:t>
            </a:r>
            <a:r>
              <a:rPr lang="en-US" sz="4400" dirty="0">
                <a:latin typeface=".VnAvant" panose="020B7200000000000000" pitchFamily="34" charset="0"/>
              </a:rPr>
              <a:t>, </a:t>
            </a:r>
            <a:r>
              <a:rPr lang="en-US" sz="4400" dirty="0" err="1">
                <a:latin typeface=".VnAvant" panose="020B7200000000000000" pitchFamily="34" charset="0"/>
              </a:rPr>
              <a:t>cß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t×m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cua</a:t>
            </a:r>
            <a:r>
              <a:rPr lang="en-US" sz="4400" dirty="0">
                <a:latin typeface=".VnAvant" panose="020B7200000000000000" pitchFamily="34" charset="0"/>
              </a:rPr>
              <a:t>. </a:t>
            </a:r>
            <a:r>
              <a:rPr lang="en-US" sz="4400" dirty="0" err="1">
                <a:latin typeface=".VnAvant" panose="020B7200000000000000" pitchFamily="34" charset="0"/>
              </a:rPr>
              <a:t>Cua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nöa</a:t>
            </a:r>
            <a:r>
              <a:rPr lang="en-US" sz="4400" dirty="0">
                <a:latin typeface=".VnAvant" panose="020B7200000000000000" pitchFamily="34" charset="0"/>
              </a:rPr>
              <a:t> tin </a:t>
            </a:r>
            <a:r>
              <a:rPr lang="en-US" sz="4400" dirty="0" err="1">
                <a:latin typeface=".VnAvant" panose="020B7200000000000000" pitchFamily="34" charset="0"/>
              </a:rPr>
              <a:t>nöa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ngê</a:t>
            </a:r>
            <a:r>
              <a:rPr lang="en-US" sz="4400" dirty="0">
                <a:latin typeface=".VnAvant" panose="020B7200000000000000" pitchFamily="34" charset="0"/>
              </a:rPr>
              <a:t>. </a:t>
            </a:r>
            <a:r>
              <a:rPr lang="en-US" sz="4400" dirty="0" err="1">
                <a:latin typeface=".VnAvant" panose="020B7200000000000000" pitchFamily="34" charset="0"/>
              </a:rPr>
              <a:t>Cß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dç</a:t>
            </a:r>
            <a:r>
              <a:rPr lang="en-US" sz="4400" dirty="0">
                <a:latin typeface=".VnAvant" panose="020B7200000000000000" pitchFamily="34" charset="0"/>
              </a:rPr>
              <a:t>:</a:t>
            </a:r>
          </a:p>
          <a:p>
            <a:pPr algn="l"/>
            <a:r>
              <a:rPr lang="en-US" sz="4400" dirty="0">
                <a:latin typeface=".VnAvant" panose="020B7200000000000000" pitchFamily="34" charset="0"/>
              </a:rPr>
              <a:t>	- </a:t>
            </a:r>
            <a:r>
              <a:rPr lang="en-US" sz="4400" dirty="0" err="1">
                <a:latin typeface=".VnAvant" panose="020B7200000000000000" pitchFamily="34" charset="0"/>
              </a:rPr>
              <a:t>Hå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kia</a:t>
            </a:r>
            <a:r>
              <a:rPr lang="en-US" sz="4400" dirty="0">
                <a:latin typeface=".VnAvant" panose="020B7200000000000000" pitchFamily="34" charset="0"/>
              </a:rPr>
              <a:t> to l¾m, </a:t>
            </a:r>
            <a:r>
              <a:rPr lang="en-US" sz="4400" dirty="0" err="1">
                <a:latin typeface=".VnAvant" panose="020B7200000000000000" pitchFamily="34" charset="0"/>
              </a:rPr>
              <a:t>cua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sÏ</a:t>
            </a:r>
            <a:r>
              <a:rPr lang="en-US" sz="4400" dirty="0">
                <a:latin typeface=".VnAvant" panose="020B7200000000000000" pitchFamily="34" charset="0"/>
              </a:rPr>
              <a:t> mª </a:t>
            </a:r>
            <a:r>
              <a:rPr lang="en-US" sz="4400" dirty="0" err="1">
                <a:latin typeface=".VnAvant" panose="020B7200000000000000" pitchFamily="34" charset="0"/>
              </a:rPr>
              <a:t>tÝt</a:t>
            </a:r>
            <a:r>
              <a:rPr lang="en-US" sz="4400" dirty="0">
                <a:latin typeface=".VnAvant" panose="020B7200000000000000" pitchFamily="34" charset="0"/>
              </a:rPr>
              <a:t>.</a:t>
            </a:r>
          </a:p>
          <a:p>
            <a:pPr algn="l"/>
            <a:r>
              <a:rPr lang="en-US" sz="4400" dirty="0">
                <a:latin typeface=".VnAvant" panose="020B7200000000000000" pitchFamily="34" charset="0"/>
              </a:rPr>
              <a:t>	</a:t>
            </a:r>
            <a:r>
              <a:rPr lang="en-US" sz="4400" dirty="0" err="1">
                <a:latin typeface=".VnAvant" panose="020B7200000000000000" pitchFamily="34" charset="0"/>
              </a:rPr>
              <a:t>Cua</a:t>
            </a:r>
            <a:r>
              <a:rPr lang="en-US" sz="4400" dirty="0">
                <a:latin typeface=".VnAvant" panose="020B7200000000000000" pitchFamily="34" charset="0"/>
              </a:rPr>
              <a:t> ®Ó </a:t>
            </a:r>
            <a:r>
              <a:rPr lang="en-US" sz="4400" dirty="0" err="1">
                <a:latin typeface=".VnAvant" panose="020B7200000000000000" pitchFamily="34" charset="0"/>
              </a:rPr>
              <a:t>cß</a:t>
            </a:r>
            <a:r>
              <a:rPr lang="en-US" sz="4400" dirty="0">
                <a:latin typeface=".VnAvant" panose="020B7200000000000000" pitchFamily="34" charset="0"/>
              </a:rPr>
              <a:t> ®</a:t>
            </a:r>
            <a:r>
              <a:rPr lang="en-US" sz="4800" i="1" dirty="0" err="1">
                <a:latin typeface=".VnAvant" panose="020B7200000000000000" pitchFamily="34" charset="0"/>
              </a:rPr>
              <a:t>ư</a:t>
            </a:r>
            <a:r>
              <a:rPr lang="en-US" sz="4400" dirty="0" err="1">
                <a:latin typeface=".VnAvant" panose="020B7200000000000000" pitchFamily="34" charset="0"/>
              </a:rPr>
              <a:t>­a</a:t>
            </a:r>
            <a:r>
              <a:rPr lang="en-US" sz="4400" dirty="0">
                <a:latin typeface=".VnAvant" panose="020B7200000000000000" pitchFamily="34" charset="0"/>
              </a:rPr>
              <a:t> ®</a:t>
            </a:r>
            <a:r>
              <a:rPr lang="en-US" sz="4400" dirty="0" err="1">
                <a:latin typeface=".VnAvant" panose="020B7200000000000000" pitchFamily="34" charset="0"/>
              </a:rPr>
              <a:t>i</a:t>
            </a:r>
            <a:r>
              <a:rPr lang="en-US" sz="4400" dirty="0">
                <a:latin typeface=".VnAvant" panose="020B7200000000000000" pitchFamily="34" charset="0"/>
              </a:rPr>
              <a:t>. </a:t>
            </a:r>
            <a:r>
              <a:rPr lang="en-US" sz="4400" dirty="0" err="1">
                <a:latin typeface=".VnAvant" panose="020B7200000000000000" pitchFamily="34" charset="0"/>
              </a:rPr>
              <a:t>Cß</a:t>
            </a:r>
            <a:r>
              <a:rPr lang="en-US" sz="4400" dirty="0">
                <a:latin typeface=".VnAvant" panose="020B7200000000000000" pitchFamily="34" charset="0"/>
              </a:rPr>
              <a:t> c¾p </a:t>
            </a:r>
            <a:r>
              <a:rPr lang="en-US" sz="4400" dirty="0" err="1">
                <a:latin typeface=".VnAvant" panose="020B7200000000000000" pitchFamily="34" charset="0"/>
              </a:rPr>
              <a:t>cua</a:t>
            </a:r>
            <a:r>
              <a:rPr lang="en-US" sz="4400" dirty="0">
                <a:latin typeface=".VnAvant" panose="020B7200000000000000" pitchFamily="34" charset="0"/>
              </a:rPr>
              <a:t> ®</a:t>
            </a:r>
            <a:r>
              <a:rPr lang="en-US" sz="4400" dirty="0" err="1">
                <a:latin typeface=".VnAvant" panose="020B7200000000000000" pitchFamily="34" charset="0"/>
              </a:rPr>
              <a:t>Õn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gß</a:t>
            </a:r>
            <a:r>
              <a:rPr lang="en-US" sz="4400" dirty="0">
                <a:latin typeface=".VnAvant" panose="020B7200000000000000" pitchFamily="34" charset="0"/>
              </a:rPr>
              <a:t> ®</a:t>
            </a:r>
            <a:r>
              <a:rPr lang="en-US" sz="4400" dirty="0" err="1">
                <a:latin typeface=".VnAvant" panose="020B7200000000000000" pitchFamily="34" charset="0"/>
              </a:rPr>
              <a:t>Êt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nhá</a:t>
            </a:r>
            <a:r>
              <a:rPr lang="en-US" sz="4400" dirty="0">
                <a:latin typeface=".VnAvant" panose="020B7200000000000000" pitchFamily="34" charset="0"/>
              </a:rPr>
              <a:t>. </a:t>
            </a:r>
            <a:r>
              <a:rPr lang="en-US" sz="4400" dirty="0" err="1">
                <a:latin typeface=".VnAvant" panose="020B7200000000000000" pitchFamily="34" charset="0"/>
              </a:rPr>
              <a:t>Nã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mæ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cua</a:t>
            </a:r>
            <a:r>
              <a:rPr lang="en-US" sz="4400" dirty="0">
                <a:latin typeface=".VnAvant" panose="020B7200000000000000" pitchFamily="34" charset="0"/>
              </a:rPr>
              <a:t>. </a:t>
            </a:r>
            <a:r>
              <a:rPr lang="en-US" sz="4400" dirty="0" err="1">
                <a:latin typeface=".VnAvant" panose="020B7200000000000000" pitchFamily="34" charset="0"/>
              </a:rPr>
              <a:t>Cua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bÌn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gi</a:t>
            </a:r>
            <a:r>
              <a:rPr lang="en-US" sz="4400" dirty="0">
                <a:latin typeface=".VnAvant" panose="020B7200000000000000" pitchFamily="34" charset="0"/>
              </a:rPr>
              <a:t>¬ </a:t>
            </a:r>
            <a:r>
              <a:rPr lang="en-US" sz="4400" dirty="0" err="1">
                <a:latin typeface=".VnAvant" panose="020B7200000000000000" pitchFamily="34" charset="0"/>
              </a:rPr>
              <a:t>g­</a:t>
            </a:r>
            <a:r>
              <a:rPr lang="en-US" sz="4800" i="1" dirty="0" err="1">
                <a:latin typeface=".VnAvant" panose="020B7200000000000000" pitchFamily="34" charset="0"/>
              </a:rPr>
              <a:t>ư</a:t>
            </a:r>
            <a:r>
              <a:rPr lang="en-US" sz="4400" dirty="0" err="1">
                <a:latin typeface=".VnAvant" panose="020B7200000000000000" pitchFamily="34" charset="0"/>
              </a:rPr>
              <a:t>¬m</a:t>
            </a:r>
            <a:r>
              <a:rPr lang="en-US" sz="4400" dirty="0">
                <a:latin typeface=".VnAvant" panose="020B7200000000000000" pitchFamily="34" charset="0"/>
              </a:rPr>
              <a:t>, </a:t>
            </a:r>
            <a:r>
              <a:rPr lang="en-US" sz="4400" dirty="0" err="1">
                <a:latin typeface=".VnAvant" panose="020B7200000000000000" pitchFamily="34" charset="0"/>
              </a:rPr>
              <a:t>kÑp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cæ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cß</a:t>
            </a:r>
            <a:r>
              <a:rPr lang="en-US" sz="4400" dirty="0">
                <a:latin typeface=".VnAvant" panose="020B7200000000000000" pitchFamily="34" charset="0"/>
              </a:rPr>
              <a:t>. </a:t>
            </a:r>
            <a:r>
              <a:rPr lang="en-US" sz="4400" dirty="0" err="1">
                <a:latin typeface=".VnAvant" panose="020B7200000000000000" pitchFamily="34" charset="0"/>
              </a:rPr>
              <a:t>Cß</a:t>
            </a:r>
            <a:r>
              <a:rPr lang="en-US" sz="4400" dirty="0">
                <a:latin typeface=".VnAvant" panose="020B7200000000000000" pitchFamily="34" charset="0"/>
              </a:rPr>
              <a:t> van </a:t>
            </a:r>
            <a:r>
              <a:rPr lang="en-US" sz="4400" dirty="0" err="1">
                <a:latin typeface=".VnAvant" panose="020B7200000000000000" pitchFamily="34" charset="0"/>
              </a:rPr>
              <a:t>xin</a:t>
            </a:r>
            <a:r>
              <a:rPr lang="en-US" sz="4400" dirty="0">
                <a:latin typeface=".VnAvant" panose="020B7200000000000000" pitchFamily="34" charset="0"/>
              </a:rPr>
              <a:t>. </a:t>
            </a:r>
            <a:r>
              <a:rPr lang="en-US" sz="4400" dirty="0" err="1">
                <a:latin typeface=".VnAvant" panose="020B7200000000000000" pitchFamily="34" charset="0"/>
              </a:rPr>
              <a:t>Cua</a:t>
            </a:r>
            <a:r>
              <a:rPr lang="en-US" sz="4400" dirty="0">
                <a:latin typeface=".VnAvant" panose="020B7200000000000000" pitchFamily="34" charset="0"/>
              </a:rPr>
              <a:t> b¾t </a:t>
            </a:r>
            <a:r>
              <a:rPr lang="en-US" sz="4400" dirty="0" err="1">
                <a:latin typeface=".VnAvant" panose="020B7200000000000000" pitchFamily="34" charset="0"/>
              </a:rPr>
              <a:t>cß</a:t>
            </a:r>
            <a:r>
              <a:rPr lang="en-US" sz="4400" dirty="0">
                <a:latin typeface=".VnAvant" panose="020B7200000000000000" pitchFamily="34" charset="0"/>
              </a:rPr>
              <a:t> ®­</a:t>
            </a:r>
            <a:r>
              <a:rPr lang="en-US" sz="4800" i="1" dirty="0" err="1">
                <a:latin typeface=".VnAvant" panose="020B7200000000000000" pitchFamily="34" charset="0"/>
              </a:rPr>
              <a:t>ư</a:t>
            </a:r>
            <a:r>
              <a:rPr lang="en-US" sz="4400" dirty="0" err="1">
                <a:latin typeface=".VnAvant" panose="020B7200000000000000" pitchFamily="34" charset="0"/>
              </a:rPr>
              <a:t>a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vÒ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hå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cò</a:t>
            </a:r>
            <a:r>
              <a:rPr lang="en-US" sz="4400" dirty="0">
                <a:latin typeface=".VnAvant" panose="020B7200000000000000" pitchFamily="34" charset="0"/>
              </a:rPr>
              <a:t>.</a:t>
            </a:r>
            <a:endParaRPr lang="vi-VN" sz="4000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98010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croll: Horizontal 2">
            <a:extLst>
              <a:ext uri="{FF2B5EF4-FFF2-40B4-BE49-F238E27FC236}">
                <a16:creationId xmlns:a16="http://schemas.microsoft.com/office/drawing/2014/main" id="{761A097C-7601-4E8F-A357-0540653133FC}"/>
              </a:ext>
            </a:extLst>
          </p:cNvPr>
          <p:cNvSpPr/>
          <p:nvPr/>
        </p:nvSpPr>
        <p:spPr>
          <a:xfrm>
            <a:off x="3913813" y="0"/>
            <a:ext cx="4253947" cy="940904"/>
          </a:xfrm>
          <a:prstGeom prst="horizontalScroll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000099"/>
                </a:solidFill>
                <a:latin typeface=".VnAvant" panose="020B7200000000000000" pitchFamily="34" charset="0"/>
              </a:rPr>
              <a:t>LuyÖn</a:t>
            </a:r>
            <a:r>
              <a:rPr lang="en-US" sz="3600" b="1" dirty="0">
                <a:solidFill>
                  <a:srgbClr val="000099"/>
                </a:solidFill>
                <a:latin typeface=".VnAvant" panose="020B7200000000000000" pitchFamily="34" charset="0"/>
              </a:rPr>
              <a:t> ®</a:t>
            </a:r>
            <a:r>
              <a:rPr lang="en-US" sz="3600" b="1" dirty="0" err="1">
                <a:solidFill>
                  <a:srgbClr val="000099"/>
                </a:solidFill>
                <a:latin typeface=".VnAvant" panose="020B7200000000000000" pitchFamily="34" charset="0"/>
              </a:rPr>
              <a:t>äc</a:t>
            </a:r>
            <a:r>
              <a:rPr lang="en-US" sz="3600" b="1" dirty="0">
                <a:solidFill>
                  <a:srgbClr val="000099"/>
                </a:solidFill>
                <a:latin typeface=".VnAvant" panose="020B7200000000000000" pitchFamily="34" charset="0"/>
              </a:rPr>
              <a:t> ®o¹n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AD4DAD8-A929-44D4-BCBE-9B5109BB6184}"/>
              </a:ext>
            </a:extLst>
          </p:cNvPr>
          <p:cNvSpPr txBox="1"/>
          <p:nvPr/>
        </p:nvSpPr>
        <p:spPr>
          <a:xfrm>
            <a:off x="3303381" y="978847"/>
            <a:ext cx="58246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FF0066"/>
                </a:solidFill>
                <a:latin typeface=".VnAvant" panose="020B7200000000000000" pitchFamily="34" charset="0"/>
              </a:rPr>
              <a:t>Cua</a:t>
            </a:r>
            <a:r>
              <a:rPr lang="en-US" sz="4000" b="1" dirty="0">
                <a:solidFill>
                  <a:srgbClr val="FF0066"/>
                </a:solidFill>
                <a:latin typeface=".VnAvant" panose="020B7200000000000000" pitchFamily="34" charset="0"/>
              </a:rPr>
              <a:t>, </a:t>
            </a:r>
            <a:r>
              <a:rPr lang="en-US" sz="4000" b="1" dirty="0" err="1">
                <a:solidFill>
                  <a:srgbClr val="FF0066"/>
                </a:solidFill>
                <a:latin typeface=".VnAvant" panose="020B7200000000000000" pitchFamily="34" charset="0"/>
              </a:rPr>
              <a:t>cß</a:t>
            </a:r>
            <a:r>
              <a:rPr lang="en-US" sz="4000" b="1" dirty="0">
                <a:solidFill>
                  <a:srgbClr val="FF0066"/>
                </a:solidFill>
                <a:latin typeface=".VnAvant" panose="020B7200000000000000" pitchFamily="34" charset="0"/>
              </a:rPr>
              <a:t> vµ ®µn c¸ (2)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224F7EE-2206-4042-A054-EF2946E4E6BB}"/>
              </a:ext>
            </a:extLst>
          </p:cNvPr>
          <p:cNvSpPr txBox="1"/>
          <p:nvPr/>
        </p:nvSpPr>
        <p:spPr>
          <a:xfrm>
            <a:off x="254583" y="1336305"/>
            <a:ext cx="1157240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latin typeface=".VnAvant" panose="020B7200000000000000" pitchFamily="34" charset="0"/>
              </a:rPr>
              <a:t>	</a:t>
            </a:r>
            <a:endParaRPr lang="vi-VN" sz="4000" dirty="0">
              <a:latin typeface=".VnAvant" panose="020B7200000000000000" pitchFamily="34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DA6C9D3-1B46-41E9-9171-2DF19B22C1B7}"/>
              </a:ext>
            </a:extLst>
          </p:cNvPr>
          <p:cNvGrpSpPr/>
          <p:nvPr/>
        </p:nvGrpSpPr>
        <p:grpSpPr>
          <a:xfrm>
            <a:off x="8886697" y="3312418"/>
            <a:ext cx="172279" cy="463826"/>
            <a:chOff x="1789043" y="462510"/>
            <a:chExt cx="172279" cy="463826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258534D4-4E98-45DC-B0D3-BEE7933F95C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89043" y="462510"/>
              <a:ext cx="119270" cy="46382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D5A3AB6E-DEBA-45F0-BB53-3ADACA2D85C4}"/>
                </a:ext>
              </a:extLst>
            </p:cNvPr>
            <p:cNvCxnSpPr/>
            <p:nvPr/>
          </p:nvCxnSpPr>
          <p:spPr>
            <a:xfrm flipH="1">
              <a:off x="1842052" y="462510"/>
              <a:ext cx="119270" cy="46382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B203C43F-787E-4815-BD6A-433820844913}"/>
              </a:ext>
            </a:extLst>
          </p:cNvPr>
          <p:cNvSpPr/>
          <p:nvPr/>
        </p:nvSpPr>
        <p:spPr>
          <a:xfrm>
            <a:off x="521928" y="1906809"/>
            <a:ext cx="503582" cy="575778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.VnAvant" panose="020B7200000000000000" pitchFamily="34" charset="0"/>
              </a:rPr>
              <a:t>1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EA0B443-0AFA-4C0C-844B-9679B1973567}"/>
              </a:ext>
            </a:extLst>
          </p:cNvPr>
          <p:cNvGrpSpPr/>
          <p:nvPr/>
        </p:nvGrpSpPr>
        <p:grpSpPr>
          <a:xfrm>
            <a:off x="1831132" y="6200825"/>
            <a:ext cx="172279" cy="463826"/>
            <a:chOff x="1789043" y="462510"/>
            <a:chExt cx="172279" cy="463826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0037644D-2475-44A2-A0F9-CC83246B7EE5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89043" y="462510"/>
              <a:ext cx="119270" cy="46382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ED7D7432-9EEA-48D1-9DE0-AFDB770DBFB6}"/>
                </a:ext>
              </a:extLst>
            </p:cNvPr>
            <p:cNvCxnSpPr/>
            <p:nvPr/>
          </p:nvCxnSpPr>
          <p:spPr>
            <a:xfrm flipH="1">
              <a:off x="1842052" y="462510"/>
              <a:ext cx="119270" cy="463826"/>
            </a:xfrm>
            <a:prstGeom prst="line">
              <a:avLst/>
            </a:prstGeom>
            <a:ln w="381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Oval 15">
            <a:extLst>
              <a:ext uri="{FF2B5EF4-FFF2-40B4-BE49-F238E27FC236}">
                <a16:creationId xmlns:a16="http://schemas.microsoft.com/office/drawing/2014/main" id="{266D2AEF-0879-4316-A43F-B5AEA04C8169}"/>
              </a:ext>
            </a:extLst>
          </p:cNvPr>
          <p:cNvSpPr/>
          <p:nvPr/>
        </p:nvSpPr>
        <p:spPr>
          <a:xfrm>
            <a:off x="521928" y="3898967"/>
            <a:ext cx="503582" cy="575778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C00000"/>
                </a:solidFill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2496A4B-08E7-4D83-A22B-4DD0655E39E8}"/>
              </a:ext>
            </a:extLst>
          </p:cNvPr>
          <p:cNvSpPr txBox="1"/>
          <p:nvPr/>
        </p:nvSpPr>
        <p:spPr>
          <a:xfrm>
            <a:off x="14706" y="1826987"/>
            <a:ext cx="12177294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400" dirty="0">
                <a:latin typeface=".VnAvant" panose="020B7200000000000000" pitchFamily="34" charset="0"/>
              </a:rPr>
              <a:t>	C¸ </a:t>
            </a:r>
            <a:r>
              <a:rPr lang="en-US" sz="4400" dirty="0" err="1">
                <a:latin typeface=".VnAvant" panose="020B7200000000000000" pitchFamily="34" charset="0"/>
              </a:rPr>
              <a:t>hÕt</a:t>
            </a:r>
            <a:r>
              <a:rPr lang="en-US" sz="4400" dirty="0">
                <a:latin typeface=".VnAvant" panose="020B7200000000000000" pitchFamily="34" charset="0"/>
              </a:rPr>
              <a:t>, </a:t>
            </a:r>
            <a:r>
              <a:rPr lang="en-US" sz="4400" dirty="0" err="1">
                <a:latin typeface=".VnAvant" panose="020B7200000000000000" pitchFamily="34" charset="0"/>
              </a:rPr>
              <a:t>cß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t×m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cua</a:t>
            </a:r>
            <a:r>
              <a:rPr lang="en-US" sz="4400" dirty="0">
                <a:latin typeface=".VnAvant" panose="020B7200000000000000" pitchFamily="34" charset="0"/>
              </a:rPr>
              <a:t>. </a:t>
            </a:r>
            <a:r>
              <a:rPr lang="en-US" sz="4400" dirty="0" err="1">
                <a:latin typeface=".VnAvant" panose="020B7200000000000000" pitchFamily="34" charset="0"/>
              </a:rPr>
              <a:t>Cua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nöa</a:t>
            </a:r>
            <a:r>
              <a:rPr lang="en-US" sz="4400" dirty="0">
                <a:latin typeface=".VnAvant" panose="020B7200000000000000" pitchFamily="34" charset="0"/>
              </a:rPr>
              <a:t> tin </a:t>
            </a:r>
            <a:r>
              <a:rPr lang="en-US" sz="4400" dirty="0" err="1">
                <a:latin typeface=".VnAvant" panose="020B7200000000000000" pitchFamily="34" charset="0"/>
              </a:rPr>
              <a:t>nöa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ngê</a:t>
            </a:r>
            <a:r>
              <a:rPr lang="en-US" sz="4400" dirty="0">
                <a:latin typeface=".VnAvant" panose="020B7200000000000000" pitchFamily="34" charset="0"/>
              </a:rPr>
              <a:t>. </a:t>
            </a:r>
            <a:r>
              <a:rPr lang="en-US" sz="4400" dirty="0" err="1">
                <a:latin typeface=".VnAvant" panose="020B7200000000000000" pitchFamily="34" charset="0"/>
              </a:rPr>
              <a:t>Cß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dç</a:t>
            </a:r>
            <a:r>
              <a:rPr lang="en-US" sz="4400" dirty="0">
                <a:latin typeface=".VnAvant" panose="020B7200000000000000" pitchFamily="34" charset="0"/>
              </a:rPr>
              <a:t>:</a:t>
            </a:r>
          </a:p>
          <a:p>
            <a:pPr algn="l"/>
            <a:r>
              <a:rPr lang="en-US" sz="4400" dirty="0">
                <a:latin typeface=".VnAvant" panose="020B7200000000000000" pitchFamily="34" charset="0"/>
              </a:rPr>
              <a:t>	- </a:t>
            </a:r>
            <a:r>
              <a:rPr lang="en-US" sz="4400" dirty="0" err="1">
                <a:latin typeface=".VnAvant" panose="020B7200000000000000" pitchFamily="34" charset="0"/>
              </a:rPr>
              <a:t>Hå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kia</a:t>
            </a:r>
            <a:r>
              <a:rPr lang="en-US" sz="4400" dirty="0">
                <a:latin typeface=".VnAvant" panose="020B7200000000000000" pitchFamily="34" charset="0"/>
              </a:rPr>
              <a:t> to l¾m, </a:t>
            </a:r>
            <a:r>
              <a:rPr lang="en-US" sz="4400" dirty="0" err="1">
                <a:latin typeface=".VnAvant" panose="020B7200000000000000" pitchFamily="34" charset="0"/>
              </a:rPr>
              <a:t>cua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sÏ</a:t>
            </a:r>
            <a:r>
              <a:rPr lang="en-US" sz="4400" dirty="0">
                <a:latin typeface=".VnAvant" panose="020B7200000000000000" pitchFamily="34" charset="0"/>
              </a:rPr>
              <a:t> mª </a:t>
            </a:r>
            <a:r>
              <a:rPr lang="en-US" sz="4400" dirty="0" err="1">
                <a:latin typeface=".VnAvant" panose="020B7200000000000000" pitchFamily="34" charset="0"/>
              </a:rPr>
              <a:t>tÝt</a:t>
            </a:r>
            <a:r>
              <a:rPr lang="en-US" sz="4400" dirty="0">
                <a:latin typeface=".VnAvant" panose="020B7200000000000000" pitchFamily="34" charset="0"/>
              </a:rPr>
              <a:t>.</a:t>
            </a:r>
          </a:p>
          <a:p>
            <a:pPr algn="l"/>
            <a:r>
              <a:rPr lang="en-US" sz="4400" dirty="0">
                <a:latin typeface=".VnAvant" panose="020B7200000000000000" pitchFamily="34" charset="0"/>
              </a:rPr>
              <a:t>	</a:t>
            </a:r>
            <a:r>
              <a:rPr lang="en-US" sz="4400" dirty="0" err="1">
                <a:latin typeface=".VnAvant" panose="020B7200000000000000" pitchFamily="34" charset="0"/>
              </a:rPr>
              <a:t>Cua</a:t>
            </a:r>
            <a:r>
              <a:rPr lang="en-US" sz="4400" dirty="0">
                <a:latin typeface=".VnAvant" panose="020B7200000000000000" pitchFamily="34" charset="0"/>
              </a:rPr>
              <a:t> ®Ó </a:t>
            </a:r>
            <a:r>
              <a:rPr lang="en-US" sz="4400" dirty="0" err="1">
                <a:latin typeface=".VnAvant" panose="020B7200000000000000" pitchFamily="34" charset="0"/>
              </a:rPr>
              <a:t>cß</a:t>
            </a:r>
            <a:r>
              <a:rPr lang="en-US" sz="4400" dirty="0">
                <a:latin typeface=".VnAvant" panose="020B7200000000000000" pitchFamily="34" charset="0"/>
              </a:rPr>
              <a:t> ®</a:t>
            </a:r>
            <a:r>
              <a:rPr lang="en-US" sz="4800" i="1" dirty="0" err="1">
                <a:latin typeface=".VnAvant" panose="020B7200000000000000" pitchFamily="34" charset="0"/>
              </a:rPr>
              <a:t>ư</a:t>
            </a:r>
            <a:r>
              <a:rPr lang="en-US" sz="4400" dirty="0" err="1">
                <a:latin typeface=".VnAvant" panose="020B7200000000000000" pitchFamily="34" charset="0"/>
              </a:rPr>
              <a:t>­a</a:t>
            </a:r>
            <a:r>
              <a:rPr lang="en-US" sz="4400" dirty="0">
                <a:latin typeface=".VnAvant" panose="020B7200000000000000" pitchFamily="34" charset="0"/>
              </a:rPr>
              <a:t> ®</a:t>
            </a:r>
            <a:r>
              <a:rPr lang="en-US" sz="4400" dirty="0" err="1">
                <a:latin typeface=".VnAvant" panose="020B7200000000000000" pitchFamily="34" charset="0"/>
              </a:rPr>
              <a:t>i</a:t>
            </a:r>
            <a:r>
              <a:rPr lang="en-US" sz="4400" dirty="0">
                <a:latin typeface=".VnAvant" panose="020B7200000000000000" pitchFamily="34" charset="0"/>
              </a:rPr>
              <a:t>. </a:t>
            </a:r>
            <a:r>
              <a:rPr lang="en-US" sz="4400" dirty="0" err="1">
                <a:latin typeface=".VnAvant" panose="020B7200000000000000" pitchFamily="34" charset="0"/>
              </a:rPr>
              <a:t>Cß</a:t>
            </a:r>
            <a:r>
              <a:rPr lang="en-US" sz="4400" dirty="0">
                <a:latin typeface=".VnAvant" panose="020B7200000000000000" pitchFamily="34" charset="0"/>
              </a:rPr>
              <a:t> c¾p </a:t>
            </a:r>
            <a:r>
              <a:rPr lang="en-US" sz="4400" dirty="0" err="1">
                <a:latin typeface=".VnAvant" panose="020B7200000000000000" pitchFamily="34" charset="0"/>
              </a:rPr>
              <a:t>cua</a:t>
            </a:r>
            <a:r>
              <a:rPr lang="en-US" sz="4400" dirty="0">
                <a:latin typeface=".VnAvant" panose="020B7200000000000000" pitchFamily="34" charset="0"/>
              </a:rPr>
              <a:t> ®</a:t>
            </a:r>
            <a:r>
              <a:rPr lang="en-US" sz="4400" dirty="0" err="1">
                <a:latin typeface=".VnAvant" panose="020B7200000000000000" pitchFamily="34" charset="0"/>
              </a:rPr>
              <a:t>Õn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gß</a:t>
            </a:r>
            <a:r>
              <a:rPr lang="en-US" sz="4400" dirty="0">
                <a:latin typeface=".VnAvant" panose="020B7200000000000000" pitchFamily="34" charset="0"/>
              </a:rPr>
              <a:t> ®</a:t>
            </a:r>
            <a:r>
              <a:rPr lang="en-US" sz="4400" dirty="0" err="1">
                <a:latin typeface=".VnAvant" panose="020B7200000000000000" pitchFamily="34" charset="0"/>
              </a:rPr>
              <a:t>Êt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nhá</a:t>
            </a:r>
            <a:r>
              <a:rPr lang="en-US" sz="4400" dirty="0">
                <a:latin typeface=".VnAvant" panose="020B7200000000000000" pitchFamily="34" charset="0"/>
              </a:rPr>
              <a:t>. </a:t>
            </a:r>
            <a:r>
              <a:rPr lang="en-US" sz="4400" dirty="0" err="1">
                <a:latin typeface=".VnAvant" panose="020B7200000000000000" pitchFamily="34" charset="0"/>
              </a:rPr>
              <a:t>Nã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mæ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cua</a:t>
            </a:r>
            <a:r>
              <a:rPr lang="en-US" sz="4400" dirty="0">
                <a:latin typeface=".VnAvant" panose="020B7200000000000000" pitchFamily="34" charset="0"/>
              </a:rPr>
              <a:t>. </a:t>
            </a:r>
            <a:r>
              <a:rPr lang="en-US" sz="4400" dirty="0" err="1">
                <a:latin typeface=".VnAvant" panose="020B7200000000000000" pitchFamily="34" charset="0"/>
              </a:rPr>
              <a:t>Cua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bÌn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gi</a:t>
            </a:r>
            <a:r>
              <a:rPr lang="en-US" sz="4400" dirty="0">
                <a:latin typeface=".VnAvant" panose="020B7200000000000000" pitchFamily="34" charset="0"/>
              </a:rPr>
              <a:t>¬ </a:t>
            </a:r>
            <a:r>
              <a:rPr lang="en-US" sz="4400" dirty="0" err="1">
                <a:latin typeface=".VnAvant" panose="020B7200000000000000" pitchFamily="34" charset="0"/>
              </a:rPr>
              <a:t>g­</a:t>
            </a:r>
            <a:r>
              <a:rPr lang="en-US" sz="4800" i="1" dirty="0" err="1">
                <a:latin typeface=".VnAvant" panose="020B7200000000000000" pitchFamily="34" charset="0"/>
              </a:rPr>
              <a:t>ư</a:t>
            </a:r>
            <a:r>
              <a:rPr lang="en-US" sz="4400" dirty="0" err="1">
                <a:latin typeface=".VnAvant" panose="020B7200000000000000" pitchFamily="34" charset="0"/>
              </a:rPr>
              <a:t>¬m</a:t>
            </a:r>
            <a:r>
              <a:rPr lang="en-US" sz="4400" dirty="0">
                <a:latin typeface=".VnAvant" panose="020B7200000000000000" pitchFamily="34" charset="0"/>
              </a:rPr>
              <a:t>, </a:t>
            </a:r>
            <a:r>
              <a:rPr lang="en-US" sz="4400" dirty="0" err="1">
                <a:latin typeface=".VnAvant" panose="020B7200000000000000" pitchFamily="34" charset="0"/>
              </a:rPr>
              <a:t>kÑp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cæ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cß</a:t>
            </a:r>
            <a:r>
              <a:rPr lang="en-US" sz="4400" dirty="0">
                <a:latin typeface=".VnAvant" panose="020B7200000000000000" pitchFamily="34" charset="0"/>
              </a:rPr>
              <a:t>. </a:t>
            </a:r>
            <a:r>
              <a:rPr lang="en-US" sz="4400" dirty="0" err="1">
                <a:latin typeface=".VnAvant" panose="020B7200000000000000" pitchFamily="34" charset="0"/>
              </a:rPr>
              <a:t>Cß</a:t>
            </a:r>
            <a:r>
              <a:rPr lang="en-US" sz="4400" dirty="0">
                <a:latin typeface=".VnAvant" panose="020B7200000000000000" pitchFamily="34" charset="0"/>
              </a:rPr>
              <a:t> van </a:t>
            </a:r>
            <a:r>
              <a:rPr lang="en-US" sz="4400" dirty="0" err="1">
                <a:latin typeface=".VnAvant" panose="020B7200000000000000" pitchFamily="34" charset="0"/>
              </a:rPr>
              <a:t>xin</a:t>
            </a:r>
            <a:r>
              <a:rPr lang="en-US" sz="4400" dirty="0">
                <a:latin typeface=".VnAvant" panose="020B7200000000000000" pitchFamily="34" charset="0"/>
              </a:rPr>
              <a:t>. </a:t>
            </a:r>
            <a:r>
              <a:rPr lang="en-US" sz="4400" dirty="0" err="1">
                <a:latin typeface=".VnAvant" panose="020B7200000000000000" pitchFamily="34" charset="0"/>
              </a:rPr>
              <a:t>Cua</a:t>
            </a:r>
            <a:r>
              <a:rPr lang="en-US" sz="4400" dirty="0">
                <a:latin typeface=".VnAvant" panose="020B7200000000000000" pitchFamily="34" charset="0"/>
              </a:rPr>
              <a:t> b¾t </a:t>
            </a:r>
            <a:r>
              <a:rPr lang="en-US" sz="4400" dirty="0" err="1">
                <a:latin typeface=".VnAvant" panose="020B7200000000000000" pitchFamily="34" charset="0"/>
              </a:rPr>
              <a:t>cß</a:t>
            </a:r>
            <a:r>
              <a:rPr lang="en-US" sz="4400" dirty="0">
                <a:latin typeface=".VnAvant" panose="020B7200000000000000" pitchFamily="34" charset="0"/>
              </a:rPr>
              <a:t> ®­</a:t>
            </a:r>
            <a:r>
              <a:rPr lang="en-US" sz="4800" i="1" dirty="0" err="1">
                <a:latin typeface=".VnAvant" panose="020B7200000000000000" pitchFamily="34" charset="0"/>
              </a:rPr>
              <a:t>ư</a:t>
            </a:r>
            <a:r>
              <a:rPr lang="en-US" sz="4400" dirty="0" err="1">
                <a:latin typeface=".VnAvant" panose="020B7200000000000000" pitchFamily="34" charset="0"/>
              </a:rPr>
              <a:t>a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vÒ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hå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cò</a:t>
            </a:r>
            <a:r>
              <a:rPr lang="en-US" sz="4400" dirty="0">
                <a:latin typeface=".VnAvant" panose="020B7200000000000000" pitchFamily="34" charset="0"/>
              </a:rPr>
              <a:t>.</a:t>
            </a:r>
            <a:endParaRPr lang="vi-VN" sz="4000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5194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croll: Horizontal 4">
            <a:extLst>
              <a:ext uri="{FF2B5EF4-FFF2-40B4-BE49-F238E27FC236}">
                <a16:creationId xmlns:a16="http://schemas.microsoft.com/office/drawing/2014/main" id="{0485FB37-F8D7-4CD6-8240-C497A5143A44}"/>
              </a:ext>
            </a:extLst>
          </p:cNvPr>
          <p:cNvSpPr/>
          <p:nvPr/>
        </p:nvSpPr>
        <p:spPr>
          <a:xfrm>
            <a:off x="3969026" y="0"/>
            <a:ext cx="4253948" cy="861392"/>
          </a:xfrm>
          <a:prstGeom prst="horizontalScroll">
            <a:avLst/>
          </a:prstGeom>
          <a:solidFill>
            <a:srgbClr val="FFFF66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.VnAvant" panose="020B7200000000000000" pitchFamily="34" charset="0"/>
              </a:rPr>
              <a:t>¤n </a:t>
            </a:r>
            <a:r>
              <a:rPr lang="en-US" sz="3600" dirty="0" err="1">
                <a:latin typeface=".VnAvant" panose="020B7200000000000000" pitchFamily="34" charset="0"/>
              </a:rPr>
              <a:t>bµi</a:t>
            </a:r>
            <a:r>
              <a:rPr lang="en-US" sz="3600" dirty="0">
                <a:latin typeface=".VnAvant" panose="020B7200000000000000" pitchFamily="34" charset="0"/>
              </a:rPr>
              <a:t> </a:t>
            </a:r>
            <a:r>
              <a:rPr lang="en-US" sz="3600" dirty="0" err="1">
                <a:latin typeface=".VnAvant" panose="020B7200000000000000" pitchFamily="34" charset="0"/>
              </a:rPr>
              <a:t>cò</a:t>
            </a:r>
            <a:r>
              <a:rPr lang="en-US" sz="3600" dirty="0">
                <a:latin typeface=".VnAvant" panose="020B7200000000000000" pitchFamily="34" charset="0"/>
              </a:rPr>
              <a:t>: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C09087A-653E-45B9-AAFC-C7B02EA27761}"/>
              </a:ext>
            </a:extLst>
          </p:cNvPr>
          <p:cNvSpPr txBox="1"/>
          <p:nvPr/>
        </p:nvSpPr>
        <p:spPr>
          <a:xfrm>
            <a:off x="357089" y="2186609"/>
            <a:ext cx="11079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.VnAvant" panose="020B7200000000000000" pitchFamily="34" charset="0"/>
              </a:rPr>
              <a:t>	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746A0BA-FC3F-4F9C-9848-E641A2F2BA7E}"/>
              </a:ext>
            </a:extLst>
          </p:cNvPr>
          <p:cNvSpPr txBox="1"/>
          <p:nvPr/>
        </p:nvSpPr>
        <p:spPr>
          <a:xfrm>
            <a:off x="3053159" y="861392"/>
            <a:ext cx="63389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Cua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, </a:t>
            </a:r>
            <a:r>
              <a:rPr lang="en-US" sz="4400" b="1" dirty="0" err="1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cß</a:t>
            </a:r>
            <a:r>
              <a:rPr lang="en-US" sz="4400" b="1" dirty="0">
                <a:solidFill>
                  <a:schemeClr val="accent6">
                    <a:lumMod val="75000"/>
                  </a:schemeClr>
                </a:solidFill>
                <a:latin typeface=".VnAvant" panose="020B7200000000000000" pitchFamily="34" charset="0"/>
              </a:rPr>
              <a:t> vµ ®µn c¸ (1)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AE136D-9E90-4B26-BFBB-FF6E7D7D123E}"/>
              </a:ext>
            </a:extLst>
          </p:cNvPr>
          <p:cNvSpPr txBox="1"/>
          <p:nvPr/>
        </p:nvSpPr>
        <p:spPr>
          <a:xfrm>
            <a:off x="14706" y="1722784"/>
            <a:ext cx="12177294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4400" dirty="0">
                <a:latin typeface=".VnAvant" panose="020B7200000000000000" pitchFamily="34" charset="0"/>
              </a:rPr>
              <a:t>	</a:t>
            </a:r>
            <a:r>
              <a:rPr lang="en-US" sz="4400" dirty="0" err="1">
                <a:latin typeface=".VnAvant" panose="020B7200000000000000" pitchFamily="34" charset="0"/>
              </a:rPr>
              <a:t>Cß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kiÕm</a:t>
            </a:r>
            <a:r>
              <a:rPr lang="en-US" sz="4400" dirty="0">
                <a:latin typeface=".VnAvant" panose="020B7200000000000000" pitchFamily="34" charset="0"/>
              </a:rPr>
              <a:t> ¨n ë </a:t>
            </a:r>
            <a:r>
              <a:rPr lang="en-US" sz="4400" dirty="0" err="1">
                <a:latin typeface=".VnAvant" panose="020B7200000000000000" pitchFamily="34" charset="0"/>
              </a:rPr>
              <a:t>ven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hå</a:t>
            </a:r>
            <a:r>
              <a:rPr lang="en-US" sz="4400" dirty="0">
                <a:latin typeface=".VnAvant" panose="020B7200000000000000" pitchFamily="34" charset="0"/>
              </a:rPr>
              <a:t>. </a:t>
            </a:r>
            <a:r>
              <a:rPr lang="en-US" sz="4400" dirty="0" err="1">
                <a:latin typeface=".VnAvant" panose="020B7200000000000000" pitchFamily="34" charset="0"/>
              </a:rPr>
              <a:t>GÆp</a:t>
            </a:r>
            <a:r>
              <a:rPr lang="en-US" sz="4400" dirty="0">
                <a:latin typeface=".VnAvant" panose="020B7200000000000000" pitchFamily="34" charset="0"/>
              </a:rPr>
              <a:t> c¸ r«, </a:t>
            </a:r>
            <a:r>
              <a:rPr lang="en-US" sz="4400" dirty="0" err="1">
                <a:latin typeface=".VnAvant" panose="020B7200000000000000" pitchFamily="34" charset="0"/>
              </a:rPr>
              <a:t>nã</a:t>
            </a:r>
            <a:r>
              <a:rPr lang="en-US" sz="4400" dirty="0">
                <a:latin typeface=".VnAvant" panose="020B7200000000000000" pitchFamily="34" charset="0"/>
              </a:rPr>
              <a:t> ra </a:t>
            </a:r>
            <a:r>
              <a:rPr lang="en-US" sz="4400" dirty="0" err="1">
                <a:latin typeface=".VnAvant" panose="020B7200000000000000" pitchFamily="34" charset="0"/>
              </a:rPr>
              <a:t>vÎ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thËt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th</a:t>
            </a:r>
            <a:r>
              <a:rPr lang="en-US" sz="4400" dirty="0">
                <a:latin typeface=".VnAvant" panose="020B7200000000000000" pitchFamily="34" charset="0"/>
              </a:rPr>
              <a:t>µ:</a:t>
            </a:r>
          </a:p>
          <a:p>
            <a:pPr algn="l"/>
            <a:r>
              <a:rPr lang="en-US" sz="4400" dirty="0">
                <a:latin typeface=".VnAvant" panose="020B7200000000000000" pitchFamily="34" charset="0"/>
              </a:rPr>
              <a:t>	-</a:t>
            </a:r>
            <a:r>
              <a:rPr lang="en-US" sz="4400" dirty="0" err="1">
                <a:latin typeface=".VnAvant" panose="020B7200000000000000" pitchFamily="34" charset="0"/>
              </a:rPr>
              <a:t>D¨m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h«m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n÷a</a:t>
            </a:r>
            <a:r>
              <a:rPr lang="en-US" sz="4400" dirty="0">
                <a:latin typeface=".VnAvant" panose="020B7200000000000000" pitchFamily="34" charset="0"/>
              </a:rPr>
              <a:t>, </a:t>
            </a:r>
            <a:r>
              <a:rPr lang="en-US" sz="4400" dirty="0" err="1">
                <a:latin typeface=".VnAvant" panose="020B7200000000000000" pitchFamily="34" charset="0"/>
              </a:rPr>
              <a:t>hå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bÞ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t¸t</a:t>
            </a:r>
            <a:r>
              <a:rPr lang="en-US" sz="4400" dirty="0">
                <a:latin typeface=".VnAvant" panose="020B7200000000000000" pitchFamily="34" charset="0"/>
              </a:rPr>
              <a:t> c¹n, c¸ </a:t>
            </a:r>
            <a:r>
              <a:rPr lang="en-US" sz="4400" dirty="0" err="1">
                <a:latin typeface=".VnAvant" panose="020B7200000000000000" pitchFamily="34" charset="0"/>
              </a:rPr>
              <a:t>t«m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sÏ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bÞ</a:t>
            </a:r>
            <a:r>
              <a:rPr lang="en-US" sz="4400" dirty="0">
                <a:latin typeface=".VnAvant" panose="020B7200000000000000" pitchFamily="34" charset="0"/>
              </a:rPr>
              <a:t> b¾t </a:t>
            </a:r>
            <a:r>
              <a:rPr lang="en-US" sz="4400" dirty="0" err="1">
                <a:latin typeface=".VnAvant" panose="020B7200000000000000" pitchFamily="34" charset="0"/>
              </a:rPr>
              <a:t>hÕt</a:t>
            </a:r>
            <a:r>
              <a:rPr lang="en-US" sz="4400" dirty="0">
                <a:latin typeface=".VnAvant" panose="020B7200000000000000" pitchFamily="34" charset="0"/>
              </a:rPr>
              <a:t>.</a:t>
            </a:r>
          </a:p>
          <a:p>
            <a:pPr algn="l"/>
            <a:r>
              <a:rPr lang="en-US" sz="4400" dirty="0">
                <a:latin typeface=".VnAvant" panose="020B7200000000000000" pitchFamily="34" charset="0"/>
              </a:rPr>
              <a:t>	§µn c¸ </a:t>
            </a:r>
            <a:r>
              <a:rPr lang="en-US" sz="4400" dirty="0" err="1">
                <a:latin typeface=".VnAvant" panose="020B7200000000000000" pitchFamily="34" charset="0"/>
              </a:rPr>
              <a:t>nhê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cß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gióp</a:t>
            </a:r>
            <a:r>
              <a:rPr lang="en-US" sz="4400" dirty="0">
                <a:latin typeface=".VnAvant" panose="020B7200000000000000" pitchFamily="34" charset="0"/>
              </a:rPr>
              <a:t>. </a:t>
            </a:r>
            <a:r>
              <a:rPr lang="en-US" sz="4400" dirty="0" err="1">
                <a:latin typeface=".VnAvant" panose="020B7200000000000000" pitchFamily="34" charset="0"/>
              </a:rPr>
              <a:t>Cß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høa</a:t>
            </a:r>
            <a:r>
              <a:rPr lang="en-US" sz="4400" dirty="0">
                <a:latin typeface=".VnAvant" panose="020B7200000000000000" pitchFamily="34" charset="0"/>
              </a:rPr>
              <a:t> ®­</a:t>
            </a:r>
            <a:r>
              <a:rPr lang="en-US" sz="4800" i="1" dirty="0" err="1">
                <a:latin typeface=".VnAvant" panose="020B7200000000000000" pitchFamily="34" charset="0"/>
              </a:rPr>
              <a:t>ư</a:t>
            </a:r>
            <a:r>
              <a:rPr lang="en-US" sz="4400" dirty="0" err="1">
                <a:latin typeface=".VnAvant" panose="020B7200000000000000" pitchFamily="34" charset="0"/>
              </a:rPr>
              <a:t>a</a:t>
            </a:r>
            <a:r>
              <a:rPr lang="en-US" sz="4400" dirty="0">
                <a:latin typeface=".VnAvant" panose="020B7200000000000000" pitchFamily="34" charset="0"/>
              </a:rPr>
              <a:t> ®µn c¸ ®</a:t>
            </a:r>
            <a:r>
              <a:rPr lang="en-US" sz="4400" dirty="0" err="1">
                <a:latin typeface=".VnAvant" panose="020B7200000000000000" pitchFamily="34" charset="0"/>
              </a:rPr>
              <a:t>Õn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xãm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bªn</a:t>
            </a:r>
            <a:r>
              <a:rPr lang="en-US" sz="4400" dirty="0">
                <a:latin typeface=".VnAvant" panose="020B7200000000000000" pitchFamily="34" charset="0"/>
              </a:rPr>
              <a:t>. </a:t>
            </a:r>
            <a:r>
              <a:rPr lang="en-US" sz="4400" dirty="0" err="1">
                <a:latin typeface=".VnAvant" panose="020B7200000000000000" pitchFamily="34" charset="0"/>
              </a:rPr>
              <a:t>Lò</a:t>
            </a:r>
            <a:r>
              <a:rPr lang="en-US" sz="4400" dirty="0">
                <a:latin typeface=".VnAvant" panose="020B7200000000000000" pitchFamily="34" charset="0"/>
              </a:rPr>
              <a:t> c¸ </a:t>
            </a:r>
            <a:r>
              <a:rPr lang="en-US" sz="4400" dirty="0" err="1">
                <a:latin typeface=".VnAvant" panose="020B7200000000000000" pitchFamily="34" charset="0"/>
              </a:rPr>
              <a:t>nghe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cß</a:t>
            </a:r>
            <a:r>
              <a:rPr lang="en-US" sz="4400" dirty="0">
                <a:latin typeface=".VnAvant" panose="020B7200000000000000" pitchFamily="34" charset="0"/>
              </a:rPr>
              <a:t>. </a:t>
            </a:r>
            <a:r>
              <a:rPr lang="en-US" sz="4400" dirty="0" err="1">
                <a:latin typeface=".VnAvant" panose="020B7200000000000000" pitchFamily="34" charset="0"/>
              </a:rPr>
              <a:t>ThÕ</a:t>
            </a:r>
            <a:r>
              <a:rPr lang="en-US" sz="4400" dirty="0">
                <a:latin typeface=".VnAvant" panose="020B7200000000000000" pitchFamily="34" charset="0"/>
              </a:rPr>
              <a:t> lµ </a:t>
            </a:r>
            <a:r>
              <a:rPr lang="en-US" sz="4400" dirty="0" err="1">
                <a:latin typeface=".VnAvant" panose="020B7200000000000000" pitchFamily="34" charset="0"/>
              </a:rPr>
              <a:t>cß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dÇn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dÇn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chÐn</a:t>
            </a:r>
            <a:r>
              <a:rPr lang="en-US" sz="4400" dirty="0">
                <a:latin typeface=".VnAvant" panose="020B7200000000000000" pitchFamily="34" charset="0"/>
              </a:rPr>
              <a:t> </a:t>
            </a:r>
            <a:r>
              <a:rPr lang="en-US" sz="4400" dirty="0" err="1">
                <a:latin typeface=".VnAvant" panose="020B7200000000000000" pitchFamily="34" charset="0"/>
              </a:rPr>
              <a:t>hÕt</a:t>
            </a:r>
            <a:r>
              <a:rPr lang="en-US" sz="4400" dirty="0">
                <a:latin typeface=".VnAvant" panose="020B7200000000000000" pitchFamily="34" charset="0"/>
              </a:rPr>
              <a:t> ®µn c¸.</a:t>
            </a:r>
            <a:endParaRPr lang="vi-VN" sz="4000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8680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D038D94B-EF14-45DA-9874-C422427687F7}"/>
              </a:ext>
            </a:extLst>
          </p:cNvPr>
          <p:cNvSpPr/>
          <p:nvPr/>
        </p:nvSpPr>
        <p:spPr>
          <a:xfrm>
            <a:off x="145774" y="136338"/>
            <a:ext cx="503582" cy="503582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CB9D38-1CC7-4AD8-8DF7-141B5038444A}"/>
              </a:ext>
            </a:extLst>
          </p:cNvPr>
          <p:cNvSpPr txBox="1"/>
          <p:nvPr/>
        </p:nvSpPr>
        <p:spPr>
          <a:xfrm>
            <a:off x="622852" y="95326"/>
            <a:ext cx="119667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200" dirty="0">
                <a:latin typeface=".VnAvant" panose="020B7200000000000000" pitchFamily="34" charset="0"/>
              </a:rPr>
              <a:t> S¾p </a:t>
            </a:r>
            <a:r>
              <a:rPr lang="en-US" sz="3200" dirty="0" err="1">
                <a:latin typeface=".VnAvant" panose="020B7200000000000000" pitchFamily="34" charset="0"/>
              </a:rPr>
              <a:t>xÕp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c¸c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tranh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theo</a:t>
            </a:r>
            <a:r>
              <a:rPr lang="en-US" sz="3200" dirty="0">
                <a:latin typeface=".VnAvant" panose="020B7200000000000000" pitchFamily="34" charset="0"/>
              </a:rPr>
              <a:t> ®</a:t>
            </a:r>
            <a:r>
              <a:rPr lang="en-US" sz="3200" dirty="0" err="1">
                <a:latin typeface=".VnAvant" panose="020B7200000000000000" pitchFamily="34" charset="0"/>
              </a:rPr>
              <a:t>óng</a:t>
            </a:r>
            <a:r>
              <a:rPr lang="en-US" sz="3200" dirty="0">
                <a:latin typeface=".VnAvant" panose="020B7200000000000000" pitchFamily="34" charset="0"/>
              </a:rPr>
              <a:t> </a:t>
            </a:r>
            <a:r>
              <a:rPr lang="en-US" sz="3200" dirty="0" err="1">
                <a:latin typeface=".VnAvant" panose="020B7200000000000000" pitchFamily="34" charset="0"/>
              </a:rPr>
              <a:t>néi</a:t>
            </a:r>
            <a:r>
              <a:rPr lang="en-US" sz="3200" dirty="0">
                <a:latin typeface=".VnAvant" panose="020B7200000000000000" pitchFamily="34" charset="0"/>
              </a:rPr>
              <a:t> dung </a:t>
            </a:r>
            <a:r>
              <a:rPr lang="en-US" sz="3200" dirty="0" err="1">
                <a:latin typeface=".VnAvant" panose="020B7200000000000000" pitchFamily="34" charset="0"/>
              </a:rPr>
              <a:t>truyÖn</a:t>
            </a:r>
            <a:endParaRPr lang="en-US" sz="3200" dirty="0">
              <a:latin typeface=".VnAvant" panose="020B72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D0C3EF-7594-4C3E-AC88-8CC412527B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0942" y="967409"/>
            <a:ext cx="3204765" cy="24615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EC4DF7-C86A-498C-9D0B-D30890C9CB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6295" y="967409"/>
            <a:ext cx="2811396" cy="24615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917C89-6750-4420-9AF0-CFA8D9F1E4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2404" y="4429877"/>
            <a:ext cx="3700720" cy="233279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79B86C2-5D73-42B4-9109-517FE2D4C4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48878" y="4323859"/>
            <a:ext cx="3843813" cy="233279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8FB459C-5660-4024-8317-8D416A7B14BE}"/>
              </a:ext>
            </a:extLst>
          </p:cNvPr>
          <p:cNvSpPr/>
          <p:nvPr/>
        </p:nvSpPr>
        <p:spPr>
          <a:xfrm>
            <a:off x="1020417" y="1126435"/>
            <a:ext cx="560525" cy="584775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13970532-D11C-4A73-8102-820088CBBB9E}"/>
              </a:ext>
            </a:extLst>
          </p:cNvPr>
          <p:cNvSpPr/>
          <p:nvPr/>
        </p:nvSpPr>
        <p:spPr>
          <a:xfrm>
            <a:off x="6845770" y="1126435"/>
            <a:ext cx="560525" cy="584775"/>
          </a:xfrm>
          <a:prstGeom prst="rect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.VnAvant" panose="020B7200000000000000" pitchFamily="34" charset="0"/>
              </a:rPr>
              <a:t>2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8462EDC-1891-4159-925C-E677A3003713}"/>
              </a:ext>
            </a:extLst>
          </p:cNvPr>
          <p:cNvSpPr/>
          <p:nvPr/>
        </p:nvSpPr>
        <p:spPr>
          <a:xfrm>
            <a:off x="1020417" y="4644888"/>
            <a:ext cx="560525" cy="584775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620EC1A-76DC-448D-AC5A-7C19C77AA3FA}"/>
              </a:ext>
            </a:extLst>
          </p:cNvPr>
          <p:cNvSpPr/>
          <p:nvPr/>
        </p:nvSpPr>
        <p:spPr>
          <a:xfrm>
            <a:off x="6845769" y="4770193"/>
            <a:ext cx="560525" cy="584775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.VnAvant" panose="020B7200000000000000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588162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8D75569-327A-48E1-8276-6F0E98C3D7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7242" y="1"/>
            <a:ext cx="981751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0284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CB3530A-C9DC-460B-B4BB-CC31A6EEC3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pic>
        <p:nvPicPr>
          <p:cNvPr id="3" name="Picture 3" descr="Mobile_SCRS (6)">
            <a:extLst>
              <a:ext uri="{FF2B5EF4-FFF2-40B4-BE49-F238E27FC236}">
                <a16:creationId xmlns:a16="http://schemas.microsoft.com/office/drawing/2014/main" id="{227000A6-2B8E-4EE8-A3C2-0234F6B1694C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412" y="5734052"/>
            <a:ext cx="107823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Mobile_SCRS (6)">
            <a:extLst>
              <a:ext uri="{FF2B5EF4-FFF2-40B4-BE49-F238E27FC236}">
                <a16:creationId xmlns:a16="http://schemas.microsoft.com/office/drawing/2014/main" id="{FE9CCD4F-9F61-40E0-B1FF-5057609B318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46400" y="5618163"/>
            <a:ext cx="1190624" cy="1239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5" descr="Mobile_SCRS (6)">
            <a:extLst>
              <a:ext uri="{FF2B5EF4-FFF2-40B4-BE49-F238E27FC236}">
                <a16:creationId xmlns:a16="http://schemas.microsoft.com/office/drawing/2014/main" id="{82585A10-A548-4D16-9F83-3831F593722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3194" y="5694363"/>
            <a:ext cx="1116330" cy="11636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Mobile_SCRS (141)">
            <a:extLst>
              <a:ext uri="{FF2B5EF4-FFF2-40B4-BE49-F238E27FC236}">
                <a16:creationId xmlns:a16="http://schemas.microsoft.com/office/drawing/2014/main" id="{5ECDA928-E050-4564-8451-9EC7BD248EC8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30" y="49213"/>
            <a:ext cx="128016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7" descr="Mobile_SCRS (141)">
            <a:extLst>
              <a:ext uri="{FF2B5EF4-FFF2-40B4-BE49-F238E27FC236}">
                <a16:creationId xmlns:a16="http://schemas.microsoft.com/office/drawing/2014/main" id="{123ECBB4-2BC5-46C7-A67A-C398124EE30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8896" y="49213"/>
            <a:ext cx="1280160" cy="133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WordArt 8">
            <a:extLst>
              <a:ext uri="{FF2B5EF4-FFF2-40B4-BE49-F238E27FC236}">
                <a16:creationId xmlns:a16="http://schemas.microsoft.com/office/drawing/2014/main" id="{47A09772-57C4-4B61-909E-0EDFB59DBAF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032640" y="3082133"/>
            <a:ext cx="8018144" cy="9525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CascadeUp">
              <a:avLst>
                <a:gd name="adj" fmla="val 96731"/>
              </a:avLst>
            </a:prstTxWarp>
            <a:scene3d>
              <a:camera prst="legacyObliqueTopRight">
                <a:rot lat="21299999" lon="21299999" rev="0"/>
              </a:camera>
              <a:lightRig rig="legacyFlat3" dir="b"/>
            </a:scene3d>
            <a:sp3d extrusionH="430200" prstMaterial="legacyMatte">
              <a:extrusionClr>
                <a:srgbClr val="FDE9E3"/>
              </a:extrusionClr>
            </a:sp3d>
          </a:bodyPr>
          <a:lstStyle/>
          <a:p>
            <a:pPr algn="ctr"/>
            <a:r>
              <a:rPr lang="en-US" sz="432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.VnAvant" panose="020B7200000000000000" pitchFamily="34" charset="0"/>
              </a:rPr>
              <a:t>Xin </a:t>
            </a:r>
            <a:r>
              <a:rPr lang="en-US" sz="432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.VnAvant" panose="020B7200000000000000" pitchFamily="34" charset="0"/>
              </a:rPr>
              <a:t>ch©n</a:t>
            </a:r>
            <a:r>
              <a:rPr lang="en-US" sz="432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432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.VnAvant" panose="020B7200000000000000" pitchFamily="34" charset="0"/>
              </a:rPr>
              <a:t>thµnh</a:t>
            </a:r>
            <a:r>
              <a:rPr lang="en-US" sz="432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4320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.VnAvant" panose="020B7200000000000000" pitchFamily="34" charset="0"/>
              </a:rPr>
              <a:t>c¶m</a:t>
            </a:r>
            <a:r>
              <a:rPr lang="en-US" sz="4320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.VnAvant" panose="020B7200000000000000" pitchFamily="34" charset="0"/>
              </a:rPr>
              <a:t> ¬n</a:t>
            </a:r>
          </a:p>
        </p:txBody>
      </p:sp>
    </p:spTree>
    <p:extLst>
      <p:ext uri="{BB962C8B-B14F-4D97-AF65-F5344CB8AC3E}">
        <p14:creationId xmlns:p14="http://schemas.microsoft.com/office/powerpoint/2010/main" val="2969633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800"/>
                            </p:stCondLst>
                            <p:childTnLst>
                              <p:par>
                                <p:cTn id="12" presetID="27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13" dur="250" autoRev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4" dur="250" autoRev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5" dur="250" autoRev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250" autoRev="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300"/>
                            </p:stCondLst>
                            <p:childTnLst>
                              <p:par>
                                <p:cTn id="18" presetID="22" presetClass="emph" presetSubtype="0" repeatCount="indefinite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8" grpId="2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9595527-E6E0-4A2C-99E7-0A9EE4B23AEE}"/>
              </a:ext>
            </a:extLst>
          </p:cNvPr>
          <p:cNvSpPr txBox="1"/>
          <p:nvPr/>
        </p:nvSpPr>
        <p:spPr>
          <a:xfrm>
            <a:off x="4492487" y="843677"/>
            <a:ext cx="6586331" cy="48167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atin typeface=".VnAvant" panose="020B7200000000000000" pitchFamily="34" charset="0"/>
              </a:rPr>
              <a:t>Bµi</a:t>
            </a:r>
            <a:r>
              <a:rPr lang="en-US" sz="4800" dirty="0">
                <a:latin typeface=".VnAvant" panose="020B7200000000000000" pitchFamily="34" charset="0"/>
              </a:rPr>
              <a:t> 64: </a:t>
            </a:r>
          </a:p>
          <a:p>
            <a:pPr algn="ctr"/>
            <a:endParaRPr lang="en-US" sz="4800" dirty="0">
              <a:latin typeface=".VnAvant" panose="020B7200000000000000" pitchFamily="34" charset="0"/>
            </a:endParaRPr>
          </a:p>
          <a:p>
            <a:pPr algn="ctr"/>
            <a:endParaRPr lang="en-US" sz="4800" dirty="0">
              <a:latin typeface=".VnAvant" panose="020B7200000000000000" pitchFamily="34" charset="0"/>
            </a:endParaRPr>
          </a:p>
          <a:p>
            <a:pPr algn="ctr"/>
            <a:r>
              <a:rPr lang="en-US" sz="11500" dirty="0">
                <a:solidFill>
                  <a:srgbClr val="FF0000"/>
                </a:solidFill>
                <a:latin typeface=".VnAvant" panose="020B7200000000000000" pitchFamily="34" charset="0"/>
              </a:rPr>
              <a:t>  in    it    ­</a:t>
            </a:r>
          </a:p>
          <a:p>
            <a:endParaRPr lang="vi-VN" sz="4800" dirty="0"/>
          </a:p>
        </p:txBody>
      </p:sp>
    </p:spTree>
    <p:extLst>
      <p:ext uri="{BB962C8B-B14F-4D97-AF65-F5344CB8AC3E}">
        <p14:creationId xmlns:p14="http://schemas.microsoft.com/office/powerpoint/2010/main" val="23606782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39EEDE1-1BD9-49A4-8A4F-1A14E71EF848}"/>
              </a:ext>
            </a:extLst>
          </p:cNvPr>
          <p:cNvSpPr txBox="1"/>
          <p:nvPr/>
        </p:nvSpPr>
        <p:spPr>
          <a:xfrm>
            <a:off x="4354130" y="4712770"/>
            <a:ext cx="90512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latin typeface=".VnAvant" panose="020B7200000000000000" pitchFamily="34" charset="0"/>
              </a:rPr>
              <a:t> ®</a:t>
            </a:r>
            <a:r>
              <a:rPr lang="en-US" sz="7200" dirty="0" err="1">
                <a:latin typeface=".VnAvant" panose="020B7200000000000000" pitchFamily="34" charset="0"/>
              </a:rPr>
              <a:t>Ìn</a:t>
            </a:r>
            <a:r>
              <a:rPr lang="en-US" sz="7200" dirty="0">
                <a:latin typeface=".VnAvant" panose="020B7200000000000000" pitchFamily="34" charset="0"/>
              </a:rPr>
              <a:t> pin</a:t>
            </a:r>
            <a:endParaRPr lang="vi-VN" sz="7200" dirty="0" err="1">
              <a:latin typeface=".VnAvant" panose="020B7200000000000000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53686AA-042C-478C-85B7-BD9D5C25D7E2}"/>
              </a:ext>
            </a:extLst>
          </p:cNvPr>
          <p:cNvSpPr/>
          <p:nvPr/>
        </p:nvSpPr>
        <p:spPr>
          <a:xfrm>
            <a:off x="1099934" y="4901288"/>
            <a:ext cx="3511824" cy="1107996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.VnAvant" panose="020B7200000000000000" pitchFamily="34" charset="0"/>
              </a:rPr>
              <a:t>in</a:t>
            </a:r>
            <a:endParaRPr lang="vi-VN" sz="8000" dirty="0" err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46651AF-5C71-4235-87AF-E68F84F50E1D}"/>
              </a:ext>
            </a:extLst>
          </p:cNvPr>
          <p:cNvSpPr/>
          <p:nvPr/>
        </p:nvSpPr>
        <p:spPr>
          <a:xfrm>
            <a:off x="1099934" y="3646365"/>
            <a:ext cx="1742660" cy="1232452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chemeClr val="tx1"/>
                </a:solidFill>
                <a:latin typeface=".VnAvant" panose="020B7200000000000000" pitchFamily="34" charset="0"/>
              </a:rPr>
              <a:t>i</a:t>
            </a:r>
            <a:endParaRPr lang="vi-VN" sz="8000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DBC5737-1316-4343-87C1-874CF60976FA}"/>
              </a:ext>
            </a:extLst>
          </p:cNvPr>
          <p:cNvSpPr/>
          <p:nvPr/>
        </p:nvSpPr>
        <p:spPr>
          <a:xfrm>
            <a:off x="2869098" y="3646365"/>
            <a:ext cx="1742660" cy="123880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chemeClr val="tx1"/>
                </a:solidFill>
                <a:latin typeface=".VnAvant" panose="020B7200000000000000" pitchFamily="34" charset="0"/>
              </a:rPr>
              <a:t>n</a:t>
            </a:r>
            <a:endParaRPr lang="vi-VN" sz="8000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E0B875-BD2E-4ADD-924E-7D9C4D155BAB}"/>
              </a:ext>
            </a:extLst>
          </p:cNvPr>
          <p:cNvSpPr txBox="1"/>
          <p:nvPr/>
        </p:nvSpPr>
        <p:spPr>
          <a:xfrm>
            <a:off x="1431238" y="1294992"/>
            <a:ext cx="28757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.VnAvant" panose="020B7200000000000000" pitchFamily="34" charset="0"/>
              </a:rPr>
              <a:t>in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BC9645-847A-45B3-908F-8BF3E6A97B5D}"/>
              </a:ext>
            </a:extLst>
          </p:cNvPr>
          <p:cNvSpPr txBox="1"/>
          <p:nvPr/>
        </p:nvSpPr>
        <p:spPr>
          <a:xfrm>
            <a:off x="9183757" y="4712770"/>
            <a:ext cx="22926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solidFill>
                  <a:srgbClr val="FF0000"/>
                </a:solidFill>
                <a:latin typeface=".VnAvant" panose="020B7200000000000000" pitchFamily="34" charset="0"/>
              </a:rPr>
              <a:t>in</a:t>
            </a:r>
            <a:endParaRPr lang="vi-VN" sz="7200" dirty="0" err="1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9BEC1B7-966F-496B-8402-D4193F37F9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75451" y="1145485"/>
            <a:ext cx="4529864" cy="2945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0091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  <p:bldP spid="7" grpId="0" animBg="1"/>
      <p:bldP spid="14" grpId="0" animBg="1"/>
      <p:bldP spid="3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39EEDE1-1BD9-49A4-8A4F-1A14E71EF848}"/>
              </a:ext>
            </a:extLst>
          </p:cNvPr>
          <p:cNvSpPr txBox="1"/>
          <p:nvPr/>
        </p:nvSpPr>
        <p:spPr>
          <a:xfrm>
            <a:off x="6369997" y="4517888"/>
            <a:ext cx="492085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latin typeface=".VnAvant" panose="020B7200000000000000" pitchFamily="34" charset="0"/>
              </a:rPr>
              <a:t> </a:t>
            </a:r>
            <a:r>
              <a:rPr lang="en-US" sz="8000" dirty="0" err="1">
                <a:latin typeface=".VnAvant" panose="020B7200000000000000" pitchFamily="34" charset="0"/>
              </a:rPr>
              <a:t>qu</a:t>
            </a:r>
            <a:r>
              <a:rPr lang="en-US" sz="8000" dirty="0">
                <a:latin typeface=".VnAvant" panose="020B7200000000000000" pitchFamily="34" charset="0"/>
              </a:rPr>
              <a:t>¶ </a:t>
            </a:r>
            <a:r>
              <a:rPr lang="en-US" sz="8000" dirty="0" err="1">
                <a:latin typeface=".VnAvant" panose="020B7200000000000000" pitchFamily="34" charset="0"/>
              </a:rPr>
              <a:t>mÝt</a:t>
            </a:r>
            <a:endParaRPr lang="vi-VN" sz="8000" dirty="0" err="1">
              <a:latin typeface=".VnAvant" panose="020B72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1B2E71-F896-46D2-A9C6-CAD9B5FE70F3}"/>
              </a:ext>
            </a:extLst>
          </p:cNvPr>
          <p:cNvSpPr txBox="1"/>
          <p:nvPr/>
        </p:nvSpPr>
        <p:spPr>
          <a:xfrm>
            <a:off x="9444501" y="4557644"/>
            <a:ext cx="229262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000099"/>
                </a:solidFill>
                <a:latin typeface=".VnAvant" panose="020B7200000000000000" pitchFamily="34" charset="0"/>
              </a:rPr>
              <a:t>it</a:t>
            </a:r>
            <a:endParaRPr lang="vi-VN" sz="8000" dirty="0" err="1">
              <a:solidFill>
                <a:srgbClr val="000099"/>
              </a:solidFill>
              <a:latin typeface="VNI-Avo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B53686AA-042C-478C-85B7-BD9D5C25D7E2}"/>
              </a:ext>
            </a:extLst>
          </p:cNvPr>
          <p:cNvSpPr/>
          <p:nvPr/>
        </p:nvSpPr>
        <p:spPr>
          <a:xfrm>
            <a:off x="1241402" y="4901288"/>
            <a:ext cx="3058929" cy="1107996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rgbClr val="000099"/>
                </a:solidFill>
                <a:latin typeface=".VnAvant" panose="020B7200000000000000" pitchFamily="34" charset="0"/>
              </a:rPr>
              <a:t>it</a:t>
            </a:r>
            <a:endParaRPr lang="vi-VN" sz="8000" dirty="0" err="1">
              <a:solidFill>
                <a:srgbClr val="000099"/>
              </a:solidFill>
              <a:latin typeface=".VnAvant" panose="020B7200000000000000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46651AF-5C71-4235-87AF-E68F84F50E1D}"/>
              </a:ext>
            </a:extLst>
          </p:cNvPr>
          <p:cNvSpPr/>
          <p:nvPr/>
        </p:nvSpPr>
        <p:spPr>
          <a:xfrm>
            <a:off x="1241403" y="3646365"/>
            <a:ext cx="1601191" cy="1232452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chemeClr val="tx1"/>
                </a:solidFill>
                <a:latin typeface=".VnAvant" panose="020B7200000000000000" pitchFamily="34" charset="0"/>
              </a:rPr>
              <a:t>i</a:t>
            </a:r>
            <a:endParaRPr lang="vi-VN" sz="8000" dirty="0">
              <a:solidFill>
                <a:schemeClr val="tx1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3DBC5737-1316-4343-87C1-874CF60976FA}"/>
              </a:ext>
            </a:extLst>
          </p:cNvPr>
          <p:cNvSpPr/>
          <p:nvPr/>
        </p:nvSpPr>
        <p:spPr>
          <a:xfrm>
            <a:off x="2869098" y="3646365"/>
            <a:ext cx="1437859" cy="1238800"/>
          </a:xfrm>
          <a:prstGeom prst="rect">
            <a:avLst/>
          </a:prstGeom>
          <a:noFill/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dirty="0">
                <a:solidFill>
                  <a:schemeClr val="tx1"/>
                </a:solidFill>
                <a:latin typeface=".VnAvant" panose="020B7200000000000000" pitchFamily="34" charset="0"/>
              </a:rPr>
              <a:t>t</a:t>
            </a:r>
            <a:endParaRPr lang="vi-VN" sz="8000" dirty="0">
              <a:solidFill>
                <a:schemeClr val="tx1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2E0B875-BD2E-4ADD-924E-7D9C4D155BAB}"/>
              </a:ext>
            </a:extLst>
          </p:cNvPr>
          <p:cNvSpPr txBox="1"/>
          <p:nvPr/>
        </p:nvSpPr>
        <p:spPr>
          <a:xfrm>
            <a:off x="1431238" y="1294992"/>
            <a:ext cx="28757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000099"/>
                </a:solidFill>
                <a:latin typeface=".VnAvant" panose="020B7200000000000000" pitchFamily="34" charset="0"/>
              </a:rPr>
              <a:t>it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5C552EE-AE8A-4C97-8364-C9A3F59596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18501" y="653857"/>
            <a:ext cx="3311552" cy="3625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2938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2" grpId="0" animBg="1"/>
      <p:bldP spid="7" grpId="0" animBg="1"/>
      <p:bldP spid="14" grpId="0" animBg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34E29AE-41D4-4C60-89E3-71004E5EF819}"/>
              </a:ext>
            </a:extLst>
          </p:cNvPr>
          <p:cNvSpPr txBox="1"/>
          <p:nvPr/>
        </p:nvSpPr>
        <p:spPr>
          <a:xfrm>
            <a:off x="1616150" y="283767"/>
            <a:ext cx="28757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FF0000"/>
                </a:solidFill>
                <a:latin typeface=".VnAvant" panose="020B7200000000000000" pitchFamily="34" charset="0"/>
              </a:rPr>
              <a:t>in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FFE26B-15D3-4087-B3D7-40E314CDF83F}"/>
              </a:ext>
            </a:extLst>
          </p:cNvPr>
          <p:cNvSpPr txBox="1"/>
          <p:nvPr/>
        </p:nvSpPr>
        <p:spPr>
          <a:xfrm>
            <a:off x="-1132319" y="5471979"/>
            <a:ext cx="84311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>
                <a:latin typeface=".VnAvant" panose="020B7200000000000000" pitchFamily="34" charset="0"/>
              </a:rPr>
              <a:t> ®</a:t>
            </a:r>
            <a:r>
              <a:rPr lang="en-US" sz="7200" dirty="0" err="1">
                <a:latin typeface=".VnAvant" panose="020B7200000000000000" pitchFamily="34" charset="0"/>
              </a:rPr>
              <a:t>Ìn</a:t>
            </a:r>
            <a:r>
              <a:rPr lang="en-US" sz="7200" dirty="0">
                <a:latin typeface=".VnAvant" panose="020B7200000000000000" pitchFamily="34" charset="0"/>
              </a:rPr>
              <a:t> p</a:t>
            </a:r>
            <a:r>
              <a:rPr lang="en-US" sz="7200" dirty="0">
                <a:solidFill>
                  <a:srgbClr val="FF0000"/>
                </a:solidFill>
                <a:latin typeface=".VnAvant" panose="020B7200000000000000" pitchFamily="34" charset="0"/>
              </a:rPr>
              <a:t>in  </a:t>
            </a:r>
            <a:endParaRPr lang="vi-VN" sz="7200" dirty="0" err="1">
              <a:latin typeface=".VnAvant" panose="020B7200000000000000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9C4FC87-A3BA-4FAD-B8FC-032FDBF5D490}"/>
              </a:ext>
            </a:extLst>
          </p:cNvPr>
          <p:cNvSpPr txBox="1"/>
          <p:nvPr/>
        </p:nvSpPr>
        <p:spPr>
          <a:xfrm>
            <a:off x="6630607" y="5348869"/>
            <a:ext cx="546862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latin typeface=".VnAvant" panose="020B7200000000000000" pitchFamily="34" charset="0"/>
              </a:rPr>
              <a:t>qu</a:t>
            </a:r>
            <a:r>
              <a:rPr lang="en-US" sz="8000" dirty="0">
                <a:latin typeface=".VnAvant" panose="020B7200000000000000" pitchFamily="34" charset="0"/>
              </a:rPr>
              <a:t>¶ </a:t>
            </a:r>
            <a:r>
              <a:rPr lang="en-US" sz="8000" dirty="0" err="1">
                <a:latin typeface=".VnAvant" panose="020B7200000000000000" pitchFamily="34" charset="0"/>
              </a:rPr>
              <a:t>m</a:t>
            </a:r>
            <a:r>
              <a:rPr lang="en-US" sz="8000" dirty="0" err="1">
                <a:solidFill>
                  <a:srgbClr val="000099"/>
                </a:solidFill>
                <a:latin typeface=".VnAvant" panose="020B7200000000000000" pitchFamily="34" charset="0"/>
              </a:rPr>
              <a:t>Ýt</a:t>
            </a:r>
            <a:r>
              <a:rPr lang="en-US" sz="8000" dirty="0">
                <a:latin typeface=".VnAvant" panose="020B7200000000000000" pitchFamily="34" charset="0"/>
              </a:rPr>
              <a:t> </a:t>
            </a:r>
            <a:endParaRPr lang="vi-VN" sz="8000" dirty="0" err="1">
              <a:latin typeface=".VnAvant" panose="020B7200000000000000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AF6C8CB-200A-4714-9DC7-C7EFE21EAE58}"/>
              </a:ext>
            </a:extLst>
          </p:cNvPr>
          <p:cNvSpPr txBox="1"/>
          <p:nvPr/>
        </p:nvSpPr>
        <p:spPr>
          <a:xfrm>
            <a:off x="7588177" y="283767"/>
            <a:ext cx="28757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>
                <a:solidFill>
                  <a:srgbClr val="000099"/>
                </a:solidFill>
                <a:latin typeface=".VnAvant" panose="020B7200000000000000" pitchFamily="34" charset="0"/>
              </a:rPr>
              <a:t>it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37E5AE9-D66A-44B9-8723-51F84264C0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6109" y="2149730"/>
            <a:ext cx="4148343" cy="269777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3DA7E8F-563F-4CBE-8D28-6FF267F695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65412" y="1690134"/>
            <a:ext cx="3266170" cy="3575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447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A6F1EA89-FAE4-4912-88A3-574A9D6E1FC0}"/>
              </a:ext>
            </a:extLst>
          </p:cNvPr>
          <p:cNvSpPr txBox="1"/>
          <p:nvPr/>
        </p:nvSpPr>
        <p:spPr>
          <a:xfrm>
            <a:off x="28762" y="0"/>
            <a:ext cx="1232226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2</a:t>
            </a:r>
            <a:r>
              <a:rPr lang="en-US" sz="3200" dirty="0">
                <a:latin typeface=".VnAvant" panose="020B7200000000000000" pitchFamily="34" charset="0"/>
              </a:rPr>
              <a:t>. </a:t>
            </a:r>
            <a:r>
              <a:rPr lang="en-US" sz="2800" dirty="0" err="1">
                <a:latin typeface=".VnAvant" panose="020B7200000000000000" pitchFamily="34" charset="0"/>
              </a:rPr>
              <a:t>H¸i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qu</a:t>
            </a:r>
            <a:r>
              <a:rPr lang="en-US" sz="2800" dirty="0">
                <a:latin typeface=".VnAvant" panose="020B7200000000000000" pitchFamily="34" charset="0"/>
              </a:rPr>
              <a:t>¶ </a:t>
            </a:r>
            <a:r>
              <a:rPr lang="en-US" sz="2800" dirty="0" err="1">
                <a:latin typeface=".VnAvant" panose="020B7200000000000000" pitchFamily="34" charset="0"/>
              </a:rPr>
              <a:t>trªn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c©y</a:t>
            </a:r>
            <a:r>
              <a:rPr lang="en-US" sz="2800" dirty="0">
                <a:latin typeface=".VnAvant" panose="020B7200000000000000" pitchFamily="34" charset="0"/>
              </a:rPr>
              <a:t>, </a:t>
            </a:r>
            <a:r>
              <a:rPr lang="en-US" sz="2800" dirty="0" err="1">
                <a:latin typeface=".VnAvant" panose="020B7200000000000000" pitchFamily="34" charset="0"/>
              </a:rPr>
              <a:t>xÕp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vµo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hai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ræ</a:t>
            </a:r>
            <a:r>
              <a:rPr lang="en-US" sz="2800" dirty="0">
                <a:latin typeface=".VnAvant" panose="020B7200000000000000" pitchFamily="34" charset="0"/>
              </a:rPr>
              <a:t> </a:t>
            </a:r>
            <a:r>
              <a:rPr lang="en-US" sz="2800" dirty="0" err="1">
                <a:latin typeface=".VnAvant" panose="020B7200000000000000" pitchFamily="34" charset="0"/>
              </a:rPr>
              <a:t>cho</a:t>
            </a:r>
            <a:r>
              <a:rPr lang="en-US" sz="2800" dirty="0">
                <a:latin typeface=".VnAvant" panose="020B7200000000000000" pitchFamily="34" charset="0"/>
              </a:rPr>
              <a:t> ®</a:t>
            </a:r>
            <a:r>
              <a:rPr lang="en-US" sz="2800" dirty="0" err="1">
                <a:latin typeface=".VnAvant" panose="020B7200000000000000" pitchFamily="34" charset="0"/>
              </a:rPr>
              <a:t>óng</a:t>
            </a:r>
            <a:endParaRPr lang="en-US" sz="3200" dirty="0">
              <a:solidFill>
                <a:srgbClr val="006600"/>
              </a:solidFill>
              <a:latin typeface=".VnAvant" panose="020B7200000000000000" pitchFamily="34" charset="0"/>
            </a:endParaRPr>
          </a:p>
          <a:p>
            <a:pPr algn="l"/>
            <a:endParaRPr lang="en-US" sz="3200" dirty="0"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93661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C8929E0-5C76-408A-B68B-17D3E2FA693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39" y="-742122"/>
            <a:ext cx="12019722" cy="6692348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EAF02D84-5369-4D44-A43D-9AB8D714ADE7}"/>
              </a:ext>
            </a:extLst>
          </p:cNvPr>
          <p:cNvGrpSpPr/>
          <p:nvPr/>
        </p:nvGrpSpPr>
        <p:grpSpPr>
          <a:xfrm>
            <a:off x="643283" y="4311374"/>
            <a:ext cx="3598493" cy="2546626"/>
            <a:chOff x="643283" y="4311374"/>
            <a:chExt cx="3598493" cy="254662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5D981D4-884D-4210-9451-9A57D47D8F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283" y="4311374"/>
              <a:ext cx="3598493" cy="2546626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AD210E9-642E-48BA-B61B-D89CFB81A928}"/>
                </a:ext>
              </a:extLst>
            </p:cNvPr>
            <p:cNvSpPr txBox="1"/>
            <p:nvPr/>
          </p:nvSpPr>
          <p:spPr>
            <a:xfrm>
              <a:off x="1511161" y="6029123"/>
              <a:ext cx="1332956" cy="72285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.VnAvant" panose="020B7200000000000000" pitchFamily="34" charset="0"/>
                </a:rPr>
                <a:t>in</a:t>
              </a:r>
              <a:endParaRPr lang="vi-VN" sz="4000" b="1" dirty="0">
                <a:solidFill>
                  <a:schemeClr val="bg1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EDDC8D76-FE54-4F53-BDFB-D5C23D5B60DF}"/>
              </a:ext>
            </a:extLst>
          </p:cNvPr>
          <p:cNvGrpSpPr/>
          <p:nvPr/>
        </p:nvGrpSpPr>
        <p:grpSpPr>
          <a:xfrm>
            <a:off x="7950226" y="4311374"/>
            <a:ext cx="3598493" cy="2546626"/>
            <a:chOff x="7950226" y="4311374"/>
            <a:chExt cx="3598493" cy="2546626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F156456B-BA73-44C6-BAC9-1A59A12027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50226" y="4311374"/>
              <a:ext cx="3598493" cy="2546626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0B77A07B-88CB-43E6-9B70-9A7B6AAECD12}"/>
                </a:ext>
              </a:extLst>
            </p:cNvPr>
            <p:cNvSpPr txBox="1"/>
            <p:nvPr/>
          </p:nvSpPr>
          <p:spPr>
            <a:xfrm>
              <a:off x="9119426" y="6050282"/>
              <a:ext cx="1332956" cy="72285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.VnAvant" panose="020B7200000000000000" pitchFamily="34" charset="0"/>
                </a:rPr>
                <a:t>it</a:t>
              </a:r>
              <a:endParaRPr lang="vi-VN" sz="4000" b="1" dirty="0">
                <a:solidFill>
                  <a:schemeClr val="bg1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B44C0F1A-D0D2-4EA1-8C48-E5DE4454E26C}"/>
              </a:ext>
            </a:extLst>
          </p:cNvPr>
          <p:cNvGrpSpPr/>
          <p:nvPr/>
        </p:nvGrpSpPr>
        <p:grpSpPr>
          <a:xfrm>
            <a:off x="781050" y="1269178"/>
            <a:ext cx="1633745" cy="1573413"/>
            <a:chOff x="781050" y="1269178"/>
            <a:chExt cx="1633745" cy="1573413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258A52AA-DD81-4A5F-BC06-2F2709645DE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1050" y="1269178"/>
              <a:ext cx="1511576" cy="1573413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B4BF4B9A-CD6E-44F0-91BF-962756FA7487}"/>
                </a:ext>
              </a:extLst>
            </p:cNvPr>
            <p:cNvSpPr txBox="1"/>
            <p:nvPr/>
          </p:nvSpPr>
          <p:spPr>
            <a:xfrm>
              <a:off x="1102829" y="1865525"/>
              <a:ext cx="131196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>
                  <a:solidFill>
                    <a:schemeClr val="bg1"/>
                  </a:solidFill>
                  <a:latin typeface=".VnAvant" panose="020B7200000000000000" pitchFamily="34" charset="0"/>
                </a:rPr>
                <a:t>nÝn</a:t>
              </a:r>
              <a:endParaRPr lang="vi-VN" sz="4000" b="1" dirty="0">
                <a:solidFill>
                  <a:schemeClr val="bg1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831D2F0-DA2C-4091-82A0-A2B424CCBA84}"/>
              </a:ext>
            </a:extLst>
          </p:cNvPr>
          <p:cNvGrpSpPr/>
          <p:nvPr/>
        </p:nvGrpSpPr>
        <p:grpSpPr>
          <a:xfrm>
            <a:off x="2452480" y="1078819"/>
            <a:ext cx="1711186" cy="1573413"/>
            <a:chOff x="2452480" y="1078819"/>
            <a:chExt cx="1711186" cy="1573413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A9DBCA57-805D-4310-AB60-AFBB099753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52480" y="1078819"/>
              <a:ext cx="1511576" cy="157341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B88C9BD-2E6B-416C-8E73-CE8791B43E8D}"/>
                </a:ext>
              </a:extLst>
            </p:cNvPr>
            <p:cNvSpPr txBox="1"/>
            <p:nvPr/>
          </p:nvSpPr>
          <p:spPr>
            <a:xfrm>
              <a:off x="2851700" y="1667636"/>
              <a:ext cx="131196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solidFill>
                    <a:schemeClr val="bg1"/>
                  </a:solidFill>
                  <a:latin typeface=".VnAvant" panose="020B7200000000000000" pitchFamily="34" charset="0"/>
                </a:rPr>
                <a:t>tin</a:t>
              </a:r>
              <a:endParaRPr lang="vi-VN" sz="4000" b="1" dirty="0">
                <a:solidFill>
                  <a:schemeClr val="bg1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8807F0EC-7A90-458D-BF64-46280175B007}"/>
              </a:ext>
            </a:extLst>
          </p:cNvPr>
          <p:cNvGrpSpPr/>
          <p:nvPr/>
        </p:nvGrpSpPr>
        <p:grpSpPr>
          <a:xfrm>
            <a:off x="4584424" y="583097"/>
            <a:ext cx="1511576" cy="1573413"/>
            <a:chOff x="4584424" y="583097"/>
            <a:chExt cx="1511576" cy="1573413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E313E753-BC8B-48F8-8C8C-71B16A2DB65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84424" y="583097"/>
              <a:ext cx="1511576" cy="1573413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2C861D3-5C27-4B3E-9236-ADAD5AB3E2AB}"/>
                </a:ext>
              </a:extLst>
            </p:cNvPr>
            <p:cNvSpPr txBox="1"/>
            <p:nvPr/>
          </p:nvSpPr>
          <p:spPr>
            <a:xfrm>
              <a:off x="4728949" y="1171914"/>
              <a:ext cx="131196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>
                  <a:solidFill>
                    <a:schemeClr val="bg1"/>
                  </a:solidFill>
                  <a:latin typeface=".VnAvant" panose="020B7200000000000000" pitchFamily="34" charset="0"/>
                </a:rPr>
                <a:t>nh×n</a:t>
              </a:r>
              <a:endParaRPr lang="vi-VN" sz="4000" b="1" dirty="0">
                <a:solidFill>
                  <a:schemeClr val="bg1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F13FC498-FFE6-48B0-81C1-B080309A190D}"/>
              </a:ext>
            </a:extLst>
          </p:cNvPr>
          <p:cNvGrpSpPr/>
          <p:nvPr/>
        </p:nvGrpSpPr>
        <p:grpSpPr>
          <a:xfrm>
            <a:off x="6423991" y="583097"/>
            <a:ext cx="1627532" cy="1573413"/>
            <a:chOff x="6423991" y="583097"/>
            <a:chExt cx="1627532" cy="1573413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692DE3E0-DBF5-409B-B718-08D3E45B0D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23991" y="583097"/>
              <a:ext cx="1511576" cy="1573413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27CD56C8-A5A1-42AF-A47D-18C6F62783EC}"/>
                </a:ext>
              </a:extLst>
            </p:cNvPr>
            <p:cNvSpPr txBox="1"/>
            <p:nvPr/>
          </p:nvSpPr>
          <p:spPr>
            <a:xfrm>
              <a:off x="6739557" y="1157639"/>
              <a:ext cx="131196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>
                  <a:solidFill>
                    <a:schemeClr val="bg1"/>
                  </a:solidFill>
                  <a:latin typeface=".VnAvant" panose="020B7200000000000000" pitchFamily="34" charset="0"/>
                </a:rPr>
                <a:t>thit</a:t>
              </a:r>
              <a:endParaRPr lang="vi-VN" sz="4000" b="1" dirty="0">
                <a:solidFill>
                  <a:schemeClr val="bg1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0853FD6-31A4-46AA-9661-C6BF95BDCBBC}"/>
              </a:ext>
            </a:extLst>
          </p:cNvPr>
          <p:cNvGrpSpPr/>
          <p:nvPr/>
        </p:nvGrpSpPr>
        <p:grpSpPr>
          <a:xfrm>
            <a:off x="8227946" y="880930"/>
            <a:ext cx="1955523" cy="1573413"/>
            <a:chOff x="8227946" y="880930"/>
            <a:chExt cx="1955523" cy="1573413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832A64DD-07FB-4BCD-A510-00929CFF3A4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27946" y="880930"/>
              <a:ext cx="1511576" cy="1573413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82424057-0641-4206-9019-0718B14F3C85}"/>
                </a:ext>
              </a:extLst>
            </p:cNvPr>
            <p:cNvSpPr txBox="1"/>
            <p:nvPr/>
          </p:nvSpPr>
          <p:spPr>
            <a:xfrm>
              <a:off x="8543512" y="1442542"/>
              <a:ext cx="163995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>
                  <a:solidFill>
                    <a:schemeClr val="bg1"/>
                  </a:solidFill>
                  <a:latin typeface=".VnAvant" panose="020B7200000000000000" pitchFamily="34" charset="0"/>
                </a:rPr>
                <a:t>vÞt</a:t>
              </a:r>
              <a:endParaRPr lang="vi-VN" sz="4000" b="1" dirty="0">
                <a:solidFill>
                  <a:schemeClr val="bg1"/>
                </a:solidFill>
                <a:latin typeface=".VnAvant" panose="020B7200000000000000" pitchFamily="34" charset="0"/>
              </a:endParaRP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C2B1415D-9AEF-4C78-B951-44B0412CB2B0}"/>
              </a:ext>
            </a:extLst>
          </p:cNvPr>
          <p:cNvGrpSpPr/>
          <p:nvPr/>
        </p:nvGrpSpPr>
        <p:grpSpPr>
          <a:xfrm>
            <a:off x="9785904" y="1588816"/>
            <a:ext cx="1617181" cy="1573413"/>
            <a:chOff x="9785904" y="1588816"/>
            <a:chExt cx="1617181" cy="1573413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DD14CF05-DF45-404E-990C-DA85A63CB97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6F6F6"/>
                </a:clrFrom>
                <a:clrTo>
                  <a:srgbClr val="F6F6F6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85904" y="1588816"/>
              <a:ext cx="1511576" cy="1573413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5D64730-D105-42CD-9CE9-A084C33BA7C7}"/>
                </a:ext>
              </a:extLst>
            </p:cNvPr>
            <p:cNvSpPr txBox="1"/>
            <p:nvPr/>
          </p:nvSpPr>
          <p:spPr>
            <a:xfrm>
              <a:off x="9891509" y="2150428"/>
              <a:ext cx="15115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err="1">
                  <a:solidFill>
                    <a:schemeClr val="bg1"/>
                  </a:solidFill>
                  <a:latin typeface=".VnAvant" panose="020B7200000000000000" pitchFamily="34" charset="0"/>
                </a:rPr>
                <a:t>chÝn</a:t>
              </a:r>
              <a:endParaRPr lang="vi-VN" sz="4000" b="1" dirty="0">
                <a:solidFill>
                  <a:schemeClr val="bg1"/>
                </a:solidFill>
                <a:latin typeface=".VnAvant" panose="020B72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52589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48148E-6 L 0.00886 0.37129 " pathEditMode="relative" rAng="0" ptsTypes="AA">
                                      <p:cBhvr>
                                        <p:cTn id="6" dur="1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" y="18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7.40741E-7 L -0.04479 0.51644 " pathEditMode="relative" rAng="0" ptsTypes="AA">
                                      <p:cBhvr>
                                        <p:cTn id="11" dur="1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40" y="25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96296E-6 L -0.12825 0.48611 " pathEditMode="relative" rAng="0" ptsTypes="AA">
                                      <p:cBhvr>
                                        <p:cTn id="16" dur="1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19" y="24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2.96296E-6 L 0.26836 0.52639 " pathEditMode="relative" rAng="0" ptsTypes="AA">
                                      <p:cBhvr>
                                        <p:cTn id="21" dur="1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411" y="263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44444E-6 L -0.00143 0.47152 " pathEditMode="relative" rAng="0" ptsTypes="AA">
                                      <p:cBhvr>
                                        <p:cTn id="26" dur="1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8" y="235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3.7037E-6 L -0.65443 0.22338 " pathEditMode="relative" rAng="0" ptsTypes="AA">
                                      <p:cBhvr>
                                        <p:cTn id="31" dur="1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721" y="11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C8B5B49-A7D3-4DA6-89B3-2468059C23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125" y="752475"/>
            <a:ext cx="7143750" cy="53530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DBA365-39D3-4D77-BE92-21C7D42882FC}"/>
              </a:ext>
            </a:extLst>
          </p:cNvPr>
          <p:cNvSpPr txBox="1"/>
          <p:nvPr/>
        </p:nvSpPr>
        <p:spPr>
          <a:xfrm>
            <a:off x="4121063" y="1465545"/>
            <a:ext cx="37327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6000" dirty="0" err="1">
                <a:solidFill>
                  <a:schemeClr val="bg1"/>
                </a:solidFill>
                <a:latin typeface=".VnAvant" panose="020B7200000000000000" pitchFamily="34" charset="0"/>
              </a:rPr>
              <a:t>TËp</a:t>
            </a:r>
            <a:r>
              <a:rPr lang="en-US" sz="6000" dirty="0">
                <a:solidFill>
                  <a:schemeClr val="bg1"/>
                </a:solidFill>
                <a:latin typeface=".VnAvant" panose="020B7200000000000000" pitchFamily="34" charset="0"/>
              </a:rPr>
              <a:t> </a:t>
            </a:r>
            <a:r>
              <a:rPr lang="en-US" sz="6000" dirty="0" err="1">
                <a:solidFill>
                  <a:schemeClr val="bg1"/>
                </a:solidFill>
                <a:latin typeface=".VnAvant" panose="020B7200000000000000" pitchFamily="34" charset="0"/>
              </a:rPr>
              <a:t>viÕt</a:t>
            </a:r>
            <a:endParaRPr lang="en-US" sz="6000" dirty="0">
              <a:solidFill>
                <a:schemeClr val="bg1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287200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1465</TotalTime>
  <Words>794</Words>
  <Application>Microsoft Office PowerPoint</Application>
  <PresentationFormat>Widescreen</PresentationFormat>
  <Paragraphs>94</Paragraphs>
  <Slides>22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9" baseType="lpstr">
      <vt:lpstr>.VnAvant</vt:lpstr>
      <vt:lpstr>Arial</vt:lpstr>
      <vt:lpstr>Calibri</vt:lpstr>
      <vt:lpstr>Calibri Light</vt:lpstr>
      <vt:lpstr>Times New Roman</vt:lpstr>
      <vt:lpstr>VNI-Avo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Đỗ Thị Thuý</dc:creator>
  <cp:lastModifiedBy>hong nhung</cp:lastModifiedBy>
  <cp:revision>100</cp:revision>
  <dcterms:created xsi:type="dcterms:W3CDTF">2020-08-16T10:41:22Z</dcterms:created>
  <dcterms:modified xsi:type="dcterms:W3CDTF">2020-08-30T10:32:02Z</dcterms:modified>
</cp:coreProperties>
</file>