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notesMasterIdLst>
    <p:notesMasterId r:id="rId21"/>
  </p:notesMasterIdLst>
  <p:sldIdLst>
    <p:sldId id="256" r:id="rId4"/>
    <p:sldId id="399" r:id="rId5"/>
    <p:sldId id="386" r:id="rId6"/>
    <p:sldId id="257" r:id="rId7"/>
    <p:sldId id="352" r:id="rId8"/>
    <p:sldId id="401" r:id="rId9"/>
    <p:sldId id="402" r:id="rId10"/>
    <p:sldId id="403" r:id="rId11"/>
    <p:sldId id="404" r:id="rId12"/>
    <p:sldId id="405" r:id="rId13"/>
    <p:sldId id="406" r:id="rId14"/>
    <p:sldId id="407" r:id="rId15"/>
    <p:sldId id="408" r:id="rId16"/>
    <p:sldId id="409" r:id="rId17"/>
    <p:sldId id="398" r:id="rId18"/>
    <p:sldId id="410" r:id="rId19"/>
    <p:sldId id="3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FFBE"/>
    <a:srgbClr val="633006"/>
    <a:srgbClr val="F7ABC6"/>
    <a:srgbClr val="F3C86F"/>
    <a:srgbClr val="6F3507"/>
    <a:srgbClr val="A6D4BE"/>
    <a:srgbClr val="FFF1BB"/>
    <a:srgbClr val="F44A6E"/>
    <a:srgbClr val="48BCEB"/>
    <a:srgbClr val="5629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65" autoAdjust="0"/>
    <p:restoredTop sz="88462" autoAdjust="0"/>
  </p:normalViewPr>
  <p:slideViewPr>
    <p:cSldViewPr snapToGrid="0">
      <p:cViewPr varScale="1">
        <p:scale>
          <a:sx n="62" d="100"/>
          <a:sy n="62" d="100"/>
        </p:scale>
        <p:origin x="72"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3</a:t>
            </a:fld>
            <a:endParaRPr lang="en-US"/>
          </a:p>
        </p:txBody>
      </p:sp>
    </p:spTree>
    <p:extLst>
      <p:ext uri="{BB962C8B-B14F-4D97-AF65-F5344CB8AC3E}">
        <p14:creationId xmlns:p14="http://schemas.microsoft.com/office/powerpoint/2010/main" val="59253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4</a:t>
            </a:fld>
            <a:endParaRPr lang="en-US"/>
          </a:p>
        </p:txBody>
      </p:sp>
    </p:spTree>
    <p:extLst>
      <p:ext uri="{BB962C8B-B14F-4D97-AF65-F5344CB8AC3E}">
        <p14:creationId xmlns:p14="http://schemas.microsoft.com/office/powerpoint/2010/main" val="45261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9</a:t>
            </a:fld>
            <a:endParaRPr lang="en-US"/>
          </a:p>
        </p:txBody>
      </p:sp>
    </p:spTree>
    <p:extLst>
      <p:ext uri="{BB962C8B-B14F-4D97-AF65-F5344CB8AC3E}">
        <p14:creationId xmlns:p14="http://schemas.microsoft.com/office/powerpoint/2010/main" val="194025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14</a:t>
            </a:fld>
            <a:endParaRPr lang="en-US"/>
          </a:p>
        </p:txBody>
      </p:sp>
    </p:spTree>
    <p:extLst>
      <p:ext uri="{BB962C8B-B14F-4D97-AF65-F5344CB8AC3E}">
        <p14:creationId xmlns:p14="http://schemas.microsoft.com/office/powerpoint/2010/main" val="1634875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15</a:t>
            </a:fld>
            <a:endParaRPr lang="en-US"/>
          </a:p>
        </p:txBody>
      </p:sp>
    </p:spTree>
    <p:extLst>
      <p:ext uri="{BB962C8B-B14F-4D97-AF65-F5344CB8AC3E}">
        <p14:creationId xmlns:p14="http://schemas.microsoft.com/office/powerpoint/2010/main" val="238675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16</a:t>
            </a:fld>
            <a:endParaRPr lang="en-US"/>
          </a:p>
        </p:txBody>
      </p:sp>
    </p:spTree>
    <p:extLst>
      <p:ext uri="{BB962C8B-B14F-4D97-AF65-F5344CB8AC3E}">
        <p14:creationId xmlns:p14="http://schemas.microsoft.com/office/powerpoint/2010/main" val="204035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29D7-356F-48B7-9256-138F6FFF07F3}"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092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020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8"/>
            <a:ext cx="18855407" cy="82290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5890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6"/>
            <a:ext cx="17807885" cy="2727613"/>
          </a:xfrm>
          <a:prstGeom prst="rect">
            <a:avLst/>
          </a:prstGeom>
        </p:spPr>
        <p:txBody>
          <a:bodyPr anchor="b"/>
          <a:lstStyle>
            <a:lvl1pPr marL="0" indent="0">
              <a:buNone/>
              <a:defRPr sz="3637">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7529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737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5"/>
            <a:ext cx="9256755"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5"/>
            <a:ext cx="9260391"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8" name="Footer Placeholder 7"/>
          <p:cNvSpPr>
            <a:spLocks noGrp="1"/>
          </p:cNvSpPr>
          <p:nvPr>
            <p:ph type="ftr" sz="quarter" idx="11"/>
          </p:nvPr>
        </p:nvSpPr>
        <p:spPr>
          <a:xfrm>
            <a:off x="7158072" y="11557003"/>
            <a:ext cx="6634311" cy="663863"/>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9797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4" name="Footer Placeholder 3"/>
          <p:cNvSpPr>
            <a:spLocks noGrp="1"/>
          </p:cNvSpPr>
          <p:nvPr>
            <p:ph type="ftr" sz="quarter" idx="11"/>
          </p:nvPr>
        </p:nvSpPr>
        <p:spPr>
          <a:xfrm>
            <a:off x="7158072" y="11557003"/>
            <a:ext cx="6634311" cy="663863"/>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162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3" name="Footer Placeholder 2"/>
          <p:cNvSpPr>
            <a:spLocks noGrp="1"/>
          </p:cNvSpPr>
          <p:nvPr>
            <p:ph type="ftr" sz="quarter" idx="11"/>
          </p:nvPr>
        </p:nvSpPr>
        <p:spPr>
          <a:xfrm>
            <a:off x="7158072" y="11557003"/>
            <a:ext cx="6634311" cy="663863"/>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9482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251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5"/>
            <a:ext cx="6892555" cy="2112818"/>
          </a:xfrm>
          <a:prstGeom prst="rect">
            <a:avLst/>
          </a:prstGeom>
        </p:spPr>
        <p:txBody>
          <a:bodyPr anchor="b"/>
          <a:lstStyle>
            <a:lvl1pPr algn="l">
              <a:defRPr sz="3637" b="1"/>
            </a:lvl1pPr>
          </a:lstStyle>
          <a:p>
            <a:r>
              <a:rPr lang="en-US"/>
              <a:t>Click to edit Master title style</a:t>
            </a:r>
          </a:p>
        </p:txBody>
      </p:sp>
      <p:sp>
        <p:nvSpPr>
          <p:cNvPr id="3" name="Content Placeholder 2"/>
          <p:cNvSpPr>
            <a:spLocks noGrp="1"/>
          </p:cNvSpPr>
          <p:nvPr>
            <p:ph idx="1"/>
          </p:nvPr>
        </p:nvSpPr>
        <p:spPr>
          <a:xfrm>
            <a:off x="8191047" y="496458"/>
            <a:ext cx="11711885" cy="10642023"/>
          </a:xfrm>
          <a:prstGeom prst="rect">
            <a:avLst/>
          </a:prstGeom>
        </p:spPr>
        <p:txBody>
          <a:bodyPr/>
          <a:lstStyle>
            <a:lvl1pPr>
              <a:defRPr sz="5818"/>
            </a:lvl1pPr>
            <a:lvl2pPr>
              <a:defRPr sz="5091"/>
            </a:lvl2pPr>
            <a:lvl3pPr>
              <a:defRPr sz="4364"/>
            </a:lvl3pPr>
            <a:lvl4pPr>
              <a:defRPr sz="3637"/>
            </a:lvl4pPr>
            <a:lvl5pPr>
              <a:defRPr sz="3637"/>
            </a:lvl5pPr>
            <a:lvl6pPr>
              <a:defRPr sz="3637"/>
            </a:lvl6pPr>
            <a:lvl7pPr>
              <a:defRPr sz="3637"/>
            </a:lvl7pPr>
            <a:lvl8pPr>
              <a:defRPr sz="3637"/>
            </a:lvl8pPr>
            <a:lvl9pPr>
              <a:defRPr sz="36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6"/>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0849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4"/>
            <a:ext cx="12570273" cy="1030433"/>
          </a:xfrm>
          <a:prstGeom prst="rect">
            <a:avLst/>
          </a:prstGeom>
        </p:spPr>
        <p:txBody>
          <a:bodyPr anchor="b"/>
          <a:lstStyle>
            <a:lvl1pPr algn="l">
              <a:defRPr sz="3637" b="1"/>
            </a:lvl1pPr>
          </a:lstStyle>
          <a:p>
            <a:r>
              <a:rPr lang="en-US"/>
              <a:t>Click to edit Master title style</a:t>
            </a:r>
          </a:p>
        </p:txBody>
      </p:sp>
      <p:sp>
        <p:nvSpPr>
          <p:cNvPr id="3" name="Picture Placeholder 2"/>
          <p:cNvSpPr>
            <a:spLocks noGrp="1"/>
          </p:cNvSpPr>
          <p:nvPr>
            <p:ph type="pic" idx="1"/>
          </p:nvPr>
        </p:nvSpPr>
        <p:spPr>
          <a:xfrm>
            <a:off x="4106435" y="1114136"/>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7"/>
            </a:lvl4pPr>
            <a:lvl5pPr marL="3325290" indent="0">
              <a:buNone/>
              <a:defRPr sz="3637"/>
            </a:lvl5pPr>
            <a:lvl6pPr marL="4156613" indent="0">
              <a:buNone/>
              <a:defRPr sz="3637"/>
            </a:lvl6pPr>
            <a:lvl7pPr marL="4987935" indent="0">
              <a:buNone/>
              <a:defRPr sz="3637"/>
            </a:lvl7pPr>
            <a:lvl8pPr marL="5819258" indent="0">
              <a:buNone/>
              <a:defRPr sz="3637"/>
            </a:lvl8pPr>
            <a:lvl9pPr marL="6650581" indent="0">
              <a:buNone/>
              <a:defRPr sz="3637"/>
            </a:lvl9pPr>
          </a:lstStyle>
          <a:p>
            <a:endParaRPr lang="en-US"/>
          </a:p>
        </p:txBody>
      </p:sp>
      <p:sp>
        <p:nvSpPr>
          <p:cNvPr id="4" name="Text Placeholder 3"/>
          <p:cNvSpPr>
            <a:spLocks noGrp="1"/>
          </p:cNvSpPr>
          <p:nvPr>
            <p:ph type="body" sz="half" idx="2"/>
          </p:nvPr>
        </p:nvSpPr>
        <p:spPr>
          <a:xfrm>
            <a:off x="4106435" y="9758797"/>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032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8"/>
            <a:ext cx="18855407" cy="822902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1843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fld id="{1D8BD707-D9CF-40AE-B4C6-C98DA3205C09}" type="datetimeFigureOut">
              <a:rPr lang="en-US" smtClean="0"/>
              <a:pPr/>
              <a:t>10/29/2023</a:t>
            </a:fld>
            <a:endParaRPr lang="en-US"/>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22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29D7-356F-48B7-9256-138F6FFF07F3}"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29D7-356F-48B7-9256-138F6FFF07F3}"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29D7-356F-48B7-9256-138F6FFF07F3}"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29D7-356F-48B7-9256-138F6FFF07F3}"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29D7-356F-48B7-9256-138F6FFF07F3}"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29D7-356F-48B7-9256-138F6FFF07F3}" type="datetimeFigureOut">
              <a:rPr lang="en-US" smtClean="0"/>
              <a:t>10/29/2023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97776-62C2-4470-ACDA-2DD47B5166D3}" type="slidenum">
              <a:rPr lang="en-US" smtClean="0"/>
              <a:t>‹#›</a:t>
            </a:fld>
            <a:endParaRPr lang="en-US"/>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6" r:id="rId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9"/>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5132811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2" indent="-623492"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1"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4pPr>
      <a:lvl5pPr marL="374095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5pPr>
      <a:lvl6pPr marL="4572275"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6pPr>
      <a:lvl7pPr marL="5403597"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7pPr>
      <a:lvl8pPr marL="6234920"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8pPr>
      <a:lvl9pPr marL="706624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microsoft.com/office/2007/relationships/hdphoto" Target="../media/hdphoto5.wdp"/><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2.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emf"/><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9.emf"/><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F3BFBD-DA3E-E74C-996F-5FBB7484B598}"/>
              </a:ext>
            </a:extLst>
          </p:cNvPr>
          <p:cNvPicPr>
            <a:picLocks noChangeAspect="1"/>
          </p:cNvPicPr>
          <p:nvPr/>
        </p:nvPicPr>
        <p:blipFill>
          <a:blip r:embed="rId3"/>
          <a:stretch>
            <a:fillRect/>
          </a:stretch>
        </p:blipFill>
        <p:spPr>
          <a:xfrm>
            <a:off x="770778" y="942823"/>
            <a:ext cx="10645598" cy="4972354"/>
          </a:xfrm>
          <a:prstGeom prst="rect">
            <a:avLst/>
          </a:prstGeom>
        </p:spPr>
      </p:pic>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49DC60C-ECF2-1A41-A408-9FE7D99A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90" y="457753"/>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4AA2E8-E645-674A-8134-77BA7748A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id="{3D91E0DA-F4D3-AA43-9ECF-214975A2C6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9B647E-0AF9-9A45-9EA3-DED1845EB248}"/>
              </a:ext>
            </a:extLst>
          </p:cNvPr>
          <p:cNvPicPr>
            <a:picLocks noChangeAspect="1"/>
          </p:cNvPicPr>
          <p:nvPr/>
        </p:nvPicPr>
        <p:blipFill rotWithShape="1">
          <a:blip r:embed="rId8">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29" name="Picture 28">
            <a:extLst>
              <a:ext uri="{FF2B5EF4-FFF2-40B4-BE49-F238E27FC236}">
                <a16:creationId xmlns:a16="http://schemas.microsoft.com/office/drawing/2014/main" id="{8ED8662A-2A7D-3D4D-9E03-56B45A41047B}"/>
              </a:ext>
            </a:extLst>
          </p:cNvPr>
          <p:cNvPicPr>
            <a:picLocks noChangeAspect="1"/>
          </p:cNvPicPr>
          <p:nvPr/>
        </p:nvPicPr>
        <p:blipFill rotWithShape="1">
          <a:blip r:embed="rId8">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id="{7DA3FF08-B93A-0E4A-9FEF-8F8DA61CE4A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E7BF3DE8-6496-1145-9295-B6D20111B559}"/>
              </a:ext>
            </a:extLst>
          </p:cNvPr>
          <p:cNvSpPr txBox="1"/>
          <p:nvPr/>
        </p:nvSpPr>
        <p:spPr>
          <a:xfrm>
            <a:off x="7081071" y="2872045"/>
            <a:ext cx="4098369" cy="1815882"/>
          </a:xfrm>
          <a:prstGeom prst="rect">
            <a:avLst/>
          </a:prstGeom>
          <a:solidFill>
            <a:schemeClr val="accent4">
              <a:lumMod val="20000"/>
              <a:lumOff val="80000"/>
            </a:schemeClr>
          </a:solidFill>
        </p:spPr>
        <p:txBody>
          <a:bodyPr wrap="square" rtlCol="0">
            <a:spAutoFit/>
          </a:bodyPr>
          <a:lstStyle/>
          <a:p>
            <a:pPr algn="l"/>
            <a:r>
              <a:rPr lang="vi-VN" sz="2800" b="0" i="0" dirty="0">
                <a:effectLst/>
                <a:latin typeface="Cambria" panose="02040503050406030204" pitchFamily="18" charset="0"/>
              </a:rPr>
              <a:t>Hoa nhặt được đồ của Lan và trả lại ( Nhặt được của rơi trả người đánh mất).</a:t>
            </a:r>
          </a:p>
        </p:txBody>
      </p:sp>
    </p:spTree>
    <p:extLst>
      <p:ext uri="{BB962C8B-B14F-4D97-AF65-F5344CB8AC3E}">
        <p14:creationId xmlns:p14="http://schemas.microsoft.com/office/powerpoint/2010/main" val="36180524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06181152-7DF7-E141-B887-844573F5EF81}"/>
              </a:ext>
            </a:extLst>
          </p:cNvPr>
          <p:cNvSpPr txBox="1"/>
          <p:nvPr/>
        </p:nvSpPr>
        <p:spPr>
          <a:xfrm>
            <a:off x="6955675" y="2872045"/>
            <a:ext cx="4379044" cy="1815882"/>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Được sự cho của Minh thì Tuấn mới được lấy truyện </a:t>
            </a:r>
          </a:p>
          <a:p>
            <a:r>
              <a:rPr lang="vi-VN" sz="2800" b="0" i="0" dirty="0">
                <a:effectLst/>
                <a:latin typeface="Cambria" panose="02040503050406030204" pitchFamily="18" charset="0"/>
              </a:rPr>
              <a:t>(Xin phép chủ nhà khi muốn sử dụng đồ của họ). </a:t>
            </a:r>
            <a:endParaRPr lang="en-VN" sz="2800" dirty="0">
              <a:latin typeface="Cambria" panose="02040503050406030204" pitchFamily="18" charset="0"/>
            </a:endParaRPr>
          </a:p>
        </p:txBody>
      </p:sp>
    </p:spTree>
    <p:extLst>
      <p:ext uri="{BB962C8B-B14F-4D97-AF65-F5344CB8AC3E}">
        <p14:creationId xmlns:p14="http://schemas.microsoft.com/office/powerpoint/2010/main" val="30808413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9408B450-719A-4248-82A3-857A73B70CF3}"/>
              </a:ext>
            </a:extLst>
          </p:cNvPr>
          <p:cNvSpPr txBox="1"/>
          <p:nvPr/>
        </p:nvSpPr>
        <p:spPr>
          <a:xfrm>
            <a:off x="7144025" y="2979495"/>
            <a:ext cx="3730464" cy="1384995"/>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Vy biết giữ gìn đồ của bạn Hồng khi được bạn cho mượn. </a:t>
            </a:r>
            <a:endParaRPr lang="en-VN" sz="2800" dirty="0">
              <a:latin typeface="Cambria" panose="02040503050406030204" pitchFamily="18" charset="0"/>
            </a:endParaRPr>
          </a:p>
        </p:txBody>
      </p:sp>
    </p:spTree>
    <p:extLst>
      <p:ext uri="{BB962C8B-B14F-4D97-AF65-F5344CB8AC3E}">
        <p14:creationId xmlns:p14="http://schemas.microsoft.com/office/powerpoint/2010/main" val="471709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2DD43D39-7037-7845-B430-6D3B6DB9F948}"/>
              </a:ext>
            </a:extLst>
          </p:cNvPr>
          <p:cNvSpPr txBox="1"/>
          <p:nvPr/>
        </p:nvSpPr>
        <p:spPr>
          <a:xfrm>
            <a:off x="7144025" y="2953728"/>
            <a:ext cx="3702205" cy="1384995"/>
          </a:xfrm>
          <a:prstGeom prst="rect">
            <a:avLst/>
          </a:prstGeom>
          <a:solidFill>
            <a:schemeClr val="accent4">
              <a:lumMod val="20000"/>
              <a:lumOff val="80000"/>
            </a:schemeClr>
          </a:solidFill>
        </p:spPr>
        <p:txBody>
          <a:bodyPr wrap="square" rtlCol="0">
            <a:spAutoFit/>
          </a:bodyPr>
          <a:lstStyle/>
          <a:p>
            <a:r>
              <a:rPr lang="en-US" sz="2800" b="0" i="0" dirty="0" err="1">
                <a:effectLst/>
                <a:latin typeface="Cambria" panose="02040503050406030204" pitchFamily="18" charset="0"/>
              </a:rPr>
              <a:t>Đông</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biết</a:t>
            </a:r>
            <a:r>
              <a:rPr lang="en-US" sz="2800" b="0" i="0" dirty="0">
                <a:effectLst/>
                <a:latin typeface="Cambria" panose="02040503050406030204" pitchFamily="18" charset="0"/>
              </a:rPr>
              <a:t> </a:t>
            </a:r>
            <a:r>
              <a:rPr lang="en-US" sz="2800" b="0" i="0" dirty="0" err="1">
                <a:effectLst/>
                <a:latin typeface="Cambria" panose="02040503050406030204" pitchFamily="18" charset="0"/>
              </a:rPr>
              <a:t>sửa</a:t>
            </a:r>
            <a:r>
              <a:rPr lang="en-US" sz="2800" b="0" i="0" dirty="0">
                <a:effectLst/>
                <a:latin typeface="Cambria" panose="02040503050406030204" pitchFamily="18" charset="0"/>
              </a:rPr>
              <a:t> </a:t>
            </a:r>
            <a:r>
              <a:rPr lang="en-US" sz="2800" b="0" i="0" dirty="0" err="1">
                <a:effectLst/>
                <a:latin typeface="Cambria" panose="02040503050406030204" pitchFamily="18" charset="0"/>
              </a:rPr>
              <a:t>lại</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b="0" i="0" dirty="0" err="1">
                <a:effectLst/>
                <a:latin typeface="Cambria" panose="02040503050406030204" pitchFamily="18" charset="0"/>
              </a:rPr>
              <a:t>và</a:t>
            </a:r>
            <a:r>
              <a:rPr lang="en-US" sz="2800" b="0" i="0" dirty="0">
                <a:effectLst/>
                <a:latin typeface="Cambria" panose="02040503050406030204" pitchFamily="18" charset="0"/>
              </a:rPr>
              <a:t> </a:t>
            </a:r>
            <a:r>
              <a:rPr lang="en-US" sz="2800" b="0" i="0" dirty="0" err="1">
                <a:effectLst/>
                <a:latin typeface="Cambria" panose="02040503050406030204" pitchFamily="18" charset="0"/>
              </a:rPr>
              <a:t>xin</a:t>
            </a:r>
            <a:r>
              <a:rPr lang="en-US" sz="2800" b="0" i="0" dirty="0">
                <a:effectLst/>
                <a:latin typeface="Cambria" panose="02040503050406030204" pitchFamily="18" charset="0"/>
              </a:rPr>
              <a:t> </a:t>
            </a:r>
            <a:r>
              <a:rPr lang="en-US" sz="2800" b="0" i="0" dirty="0" err="1">
                <a:effectLst/>
                <a:latin typeface="Cambria" panose="02040503050406030204" pitchFamily="18" charset="0"/>
              </a:rPr>
              <a:t>lỗi</a:t>
            </a:r>
            <a:r>
              <a:rPr lang="en-US" sz="2800" b="0" i="0" dirty="0">
                <a:effectLst/>
                <a:latin typeface="Cambria" panose="02040503050406030204" pitchFamily="18" charset="0"/>
              </a:rPr>
              <a:t> </a:t>
            </a:r>
            <a:r>
              <a:rPr lang="en-US" sz="2800" b="0" i="0" dirty="0" err="1">
                <a:effectLst/>
                <a:latin typeface="Cambria" panose="02040503050406030204" pitchFamily="18" charset="0"/>
              </a:rPr>
              <a:t>Hải</a:t>
            </a:r>
            <a:r>
              <a:rPr lang="en-US" sz="2800" b="0" i="0" dirty="0">
                <a:effectLst/>
                <a:latin typeface="Cambria" panose="02040503050406030204" pitchFamily="18" charset="0"/>
              </a:rPr>
              <a:t> </a:t>
            </a:r>
            <a:r>
              <a:rPr lang="en-US" sz="2800" b="0" i="0" dirty="0" err="1">
                <a:effectLst/>
                <a:latin typeface="Cambria" panose="02040503050406030204" pitchFamily="18" charset="0"/>
              </a:rPr>
              <a:t>vì</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làm</a:t>
            </a:r>
            <a:r>
              <a:rPr lang="en-US" sz="2800" b="0" i="0" dirty="0">
                <a:effectLst/>
                <a:latin typeface="Cambria" panose="02040503050406030204" pitchFamily="18" charset="0"/>
              </a:rPr>
              <a:t> </a:t>
            </a:r>
            <a:r>
              <a:rPr lang="en-US" sz="2800" b="0" i="0" dirty="0" err="1">
                <a:effectLst/>
                <a:latin typeface="Cambria" panose="02040503050406030204" pitchFamily="18" charset="0"/>
              </a:rPr>
              <a:t>rách</a:t>
            </a:r>
            <a:r>
              <a:rPr lang="en-US" sz="2800" b="0" i="0" dirty="0">
                <a:effectLst/>
                <a:latin typeface="Cambria" panose="02040503050406030204" pitchFamily="18" charset="0"/>
              </a:rPr>
              <a:t> </a:t>
            </a:r>
            <a:r>
              <a:rPr lang="en-US" sz="2800" b="0" i="0" dirty="0" err="1">
                <a:effectLst/>
                <a:latin typeface="Cambria" panose="02040503050406030204" pitchFamily="18" charset="0"/>
              </a:rPr>
              <a:t>sách</a:t>
            </a:r>
            <a:r>
              <a:rPr lang="en-US" sz="2800" b="0" i="0" dirty="0">
                <a:effectLst/>
                <a:latin typeface="Cambria" panose="02040503050406030204" pitchFamily="18" charset="0"/>
              </a:rPr>
              <a:t> </a:t>
            </a:r>
            <a:r>
              <a:rPr lang="en-US" sz="2800" b="0" i="0" dirty="0" err="1">
                <a:effectLst/>
                <a:latin typeface="Cambria" panose="02040503050406030204" pitchFamily="18" charset="0"/>
              </a:rPr>
              <a:t>của</a:t>
            </a:r>
            <a:r>
              <a:rPr lang="en-US" sz="2800" b="0" i="0" dirty="0">
                <a:effectLst/>
                <a:latin typeface="Cambria" panose="02040503050406030204" pitchFamily="18" charset="0"/>
              </a:rPr>
              <a:t> </a:t>
            </a:r>
            <a:r>
              <a:rPr lang="en-US" sz="2800" b="0" i="0" dirty="0" err="1">
                <a:effectLst/>
                <a:latin typeface="Cambria" panose="02040503050406030204" pitchFamily="18" charset="0"/>
              </a:rPr>
              <a:t>bạn</a:t>
            </a:r>
            <a:r>
              <a:rPr lang="en-US" sz="2800" b="0" i="0" dirty="0">
                <a:effectLst/>
                <a:latin typeface="Cambria" panose="02040503050406030204" pitchFamily="18" charset="0"/>
              </a:rPr>
              <a:t>. </a:t>
            </a:r>
            <a:endParaRPr lang="en-VN" sz="2800" dirty="0">
              <a:latin typeface="Cambria" panose="02040503050406030204" pitchFamily="18" charset="0"/>
            </a:endParaRPr>
          </a:p>
        </p:txBody>
      </p:sp>
    </p:spTree>
    <p:extLst>
      <p:ext uri="{BB962C8B-B14F-4D97-AF65-F5344CB8AC3E}">
        <p14:creationId xmlns:p14="http://schemas.microsoft.com/office/powerpoint/2010/main" val="22405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3B5D189-C791-CC43-A4B8-F4B682F7F498}"/>
              </a:ext>
            </a:extLst>
          </p:cNvPr>
          <p:cNvGrpSpPr/>
          <p:nvPr/>
        </p:nvGrpSpPr>
        <p:grpSpPr>
          <a:xfrm>
            <a:off x="888108" y="874775"/>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a:extLst>
              <a:ext uri="{FF2B5EF4-FFF2-40B4-BE49-F238E27FC236}">
                <a16:creationId xmlns:a16="http://schemas.microsoft.com/office/drawing/2014/main" id="{77BD569E-DC41-434A-9489-A04A6D949E9E}"/>
              </a:ext>
            </a:extLst>
          </p:cNvPr>
          <p:cNvSpPr/>
          <p:nvPr/>
        </p:nvSpPr>
        <p:spPr>
          <a:xfrm>
            <a:off x="888108" y="2659593"/>
            <a:ext cx="8798169" cy="340660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Bảo vệ, giữ gìn tài sản của người khác</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Khi mượn đồ người khác phải giữ gìn cẩn thận</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Nhặt được của rơi đem trả lại cho người bị mất</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Không cắm gửi tài sản của người khác khi mình mượn</a:t>
            </a:r>
          </a:p>
        </p:txBody>
      </p:sp>
    </p:spTree>
    <p:extLst>
      <p:ext uri="{BB962C8B-B14F-4D97-AF65-F5344CB8AC3E}">
        <p14:creationId xmlns:p14="http://schemas.microsoft.com/office/powerpoint/2010/main" val="34788064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6071E9A-65D0-F14D-911B-E63FABB0A9B3}"/>
              </a:ext>
            </a:extLst>
          </p:cNvPr>
          <p:cNvGrpSpPr/>
          <p:nvPr/>
        </p:nvGrpSpPr>
        <p:grpSpPr>
          <a:xfrm>
            <a:off x="1689018" y="3071698"/>
            <a:ext cx="9898846" cy="1677323"/>
            <a:chOff x="1422904" y="5739964"/>
            <a:chExt cx="9898846" cy="2288995"/>
          </a:xfrm>
        </p:grpSpPr>
        <p:grpSp>
          <p:nvGrpSpPr>
            <p:cNvPr id="10" name="Group 3">
              <a:extLst>
                <a:ext uri="{FF2B5EF4-FFF2-40B4-BE49-F238E27FC236}">
                  <a16:creationId xmlns:a16="http://schemas.microsoft.com/office/drawing/2014/main" id="{6FFCA43E-3CC0-EC48-9C8C-3BACC782C7DB}"/>
                </a:ext>
              </a:extLst>
            </p:cNvPr>
            <p:cNvGrpSpPr/>
            <p:nvPr/>
          </p:nvGrpSpPr>
          <p:grpSpPr>
            <a:xfrm>
              <a:off x="1422904" y="5739964"/>
              <a:ext cx="9898846" cy="2288995"/>
              <a:chOff x="0" y="0"/>
              <a:chExt cx="57687799" cy="31248294"/>
            </a:xfrm>
            <a:solidFill>
              <a:schemeClr val="accent2">
                <a:lumMod val="20000"/>
                <a:lumOff val="80000"/>
              </a:schemeClr>
            </a:solidFill>
          </p:grpSpPr>
          <p:sp>
            <p:nvSpPr>
              <p:cNvPr id="11" name="Freeform 4">
                <a:extLst>
                  <a:ext uri="{FF2B5EF4-FFF2-40B4-BE49-F238E27FC236}">
                    <a16:creationId xmlns:a16="http://schemas.microsoft.com/office/drawing/2014/main" id="{A94B5761-6944-0147-BEB8-89B04B48F87E}"/>
                  </a:ext>
                </a:extLst>
              </p:cNvPr>
              <p:cNvSpPr/>
              <p:nvPr/>
            </p:nvSpPr>
            <p:spPr>
              <a:xfrm>
                <a:off x="72389" y="72367"/>
                <a:ext cx="57615410" cy="31175927"/>
              </a:xfrm>
              <a:custGeom>
                <a:avLst/>
                <a:gdLst/>
                <a:ahLst/>
                <a:cxnLst/>
                <a:rect l="l" t="t" r="r" b="b"/>
                <a:pathLst>
                  <a:path w="57470634" h="31103515">
                    <a:moveTo>
                      <a:pt x="0" y="0"/>
                    </a:moveTo>
                    <a:lnTo>
                      <a:pt x="57470634" y="0"/>
                    </a:lnTo>
                    <a:lnTo>
                      <a:pt x="57470634" y="31103515"/>
                    </a:lnTo>
                    <a:lnTo>
                      <a:pt x="0" y="31103515"/>
                    </a:lnTo>
                    <a:lnTo>
                      <a:pt x="0" y="0"/>
                    </a:lnTo>
                    <a:close/>
                  </a:path>
                </a:pathLst>
              </a:custGeom>
              <a:grpFill/>
              <a:ln>
                <a:solidFill>
                  <a:schemeClr val="tx1"/>
                </a:solidFill>
              </a:ln>
            </p:spPr>
          </p:sp>
          <p:sp>
            <p:nvSpPr>
              <p:cNvPr id="12" name="Freeform 5">
                <a:extLst>
                  <a:ext uri="{FF2B5EF4-FFF2-40B4-BE49-F238E27FC236}">
                    <a16:creationId xmlns:a16="http://schemas.microsoft.com/office/drawing/2014/main" id="{431E5DA4-C746-D94B-B147-413919091048}"/>
                  </a:ext>
                </a:extLst>
              </p:cNvPr>
              <p:cNvSpPr/>
              <p:nvPr/>
            </p:nvSpPr>
            <p:spPr>
              <a:xfrm>
                <a:off x="0" y="0"/>
                <a:ext cx="57615413" cy="31248294"/>
              </a:xfrm>
              <a:custGeom>
                <a:avLst/>
                <a:gdLst/>
                <a:ahLst/>
                <a:cxnLst/>
                <a:rect l="l" t="t" r="r" b="b"/>
                <a:pathLst>
                  <a:path w="57615410" h="31248294">
                    <a:moveTo>
                      <a:pt x="57470632" y="31103512"/>
                    </a:moveTo>
                    <a:lnTo>
                      <a:pt x="57615410" y="31103512"/>
                    </a:lnTo>
                    <a:lnTo>
                      <a:pt x="57615410" y="31248294"/>
                    </a:lnTo>
                    <a:lnTo>
                      <a:pt x="57470632" y="31248294"/>
                    </a:lnTo>
                    <a:lnTo>
                      <a:pt x="57470632" y="31103512"/>
                    </a:lnTo>
                    <a:close/>
                    <a:moveTo>
                      <a:pt x="0" y="144780"/>
                    </a:moveTo>
                    <a:lnTo>
                      <a:pt x="144780" y="144780"/>
                    </a:lnTo>
                    <a:lnTo>
                      <a:pt x="144780" y="31103512"/>
                    </a:lnTo>
                    <a:lnTo>
                      <a:pt x="0" y="31103512"/>
                    </a:lnTo>
                    <a:lnTo>
                      <a:pt x="0" y="144780"/>
                    </a:lnTo>
                    <a:close/>
                    <a:moveTo>
                      <a:pt x="0" y="31103512"/>
                    </a:moveTo>
                    <a:lnTo>
                      <a:pt x="144780" y="31103512"/>
                    </a:lnTo>
                    <a:lnTo>
                      <a:pt x="144780" y="31248294"/>
                    </a:lnTo>
                    <a:lnTo>
                      <a:pt x="0" y="31248294"/>
                    </a:lnTo>
                    <a:lnTo>
                      <a:pt x="0" y="31103512"/>
                    </a:lnTo>
                    <a:close/>
                    <a:moveTo>
                      <a:pt x="57470632" y="144780"/>
                    </a:moveTo>
                    <a:lnTo>
                      <a:pt x="57615410" y="144780"/>
                    </a:lnTo>
                    <a:lnTo>
                      <a:pt x="57615410" y="31103512"/>
                    </a:lnTo>
                    <a:lnTo>
                      <a:pt x="57470632" y="31103512"/>
                    </a:lnTo>
                    <a:lnTo>
                      <a:pt x="57470632" y="144780"/>
                    </a:lnTo>
                    <a:close/>
                    <a:moveTo>
                      <a:pt x="144780" y="31103512"/>
                    </a:moveTo>
                    <a:lnTo>
                      <a:pt x="57470632" y="31103512"/>
                    </a:lnTo>
                    <a:lnTo>
                      <a:pt x="57470632" y="31248294"/>
                    </a:lnTo>
                    <a:lnTo>
                      <a:pt x="144780" y="31248294"/>
                    </a:lnTo>
                    <a:lnTo>
                      <a:pt x="144780" y="31103512"/>
                    </a:lnTo>
                    <a:close/>
                    <a:moveTo>
                      <a:pt x="57470632" y="0"/>
                    </a:moveTo>
                    <a:lnTo>
                      <a:pt x="57615410" y="0"/>
                    </a:lnTo>
                    <a:lnTo>
                      <a:pt x="57615410" y="144780"/>
                    </a:lnTo>
                    <a:lnTo>
                      <a:pt x="57470632" y="144780"/>
                    </a:lnTo>
                    <a:lnTo>
                      <a:pt x="57470632" y="0"/>
                    </a:lnTo>
                    <a:close/>
                    <a:moveTo>
                      <a:pt x="0" y="0"/>
                    </a:moveTo>
                    <a:lnTo>
                      <a:pt x="144780" y="0"/>
                    </a:lnTo>
                    <a:lnTo>
                      <a:pt x="144780" y="144780"/>
                    </a:lnTo>
                    <a:lnTo>
                      <a:pt x="0" y="144780"/>
                    </a:lnTo>
                    <a:lnTo>
                      <a:pt x="0" y="0"/>
                    </a:lnTo>
                    <a:close/>
                    <a:moveTo>
                      <a:pt x="144780" y="0"/>
                    </a:moveTo>
                    <a:lnTo>
                      <a:pt x="57470632" y="0"/>
                    </a:lnTo>
                    <a:lnTo>
                      <a:pt x="57470632" y="144780"/>
                    </a:lnTo>
                    <a:lnTo>
                      <a:pt x="144780" y="144780"/>
                    </a:lnTo>
                    <a:lnTo>
                      <a:pt x="144780" y="0"/>
                    </a:lnTo>
                    <a:close/>
                  </a:path>
                </a:pathLst>
              </a:custGeom>
              <a:grpFill/>
              <a:ln>
                <a:solidFill>
                  <a:schemeClr val="tx1"/>
                </a:solidFill>
              </a:ln>
            </p:spPr>
          </p:sp>
        </p:grpSp>
        <p:sp>
          <p:nvSpPr>
            <p:cNvPr id="13" name="TextBox 6">
              <a:extLst>
                <a:ext uri="{FF2B5EF4-FFF2-40B4-BE49-F238E27FC236}">
                  <a16:creationId xmlns:a16="http://schemas.microsoft.com/office/drawing/2014/main" id="{BFFCF282-C0EF-5B4F-83BE-DBE66184F4F4}"/>
                </a:ext>
              </a:extLst>
            </p:cNvPr>
            <p:cNvSpPr txBox="1"/>
            <p:nvPr/>
          </p:nvSpPr>
          <p:spPr>
            <a:xfrm>
              <a:off x="1726791" y="6112585"/>
              <a:ext cx="9278649" cy="1512051"/>
            </a:xfrm>
            <a:prstGeom prst="rect">
              <a:avLst/>
            </a:prstGeom>
          </p:spPr>
          <p:txBody>
            <a:bodyPr wrap="square" lIns="0" tIns="0" rIns="0" bIns="0" rtlCol="0" anchor="t">
              <a:spAutoFit/>
            </a:bodyPr>
            <a:lstStyle/>
            <a:p>
              <a:pPr algn="ctr"/>
              <a:r>
                <a:rPr lang="vi-VN" sz="3600" b="1" i="0" dirty="0">
                  <a:solidFill>
                    <a:srgbClr val="C00000"/>
                  </a:solidFill>
                  <a:effectLst/>
                  <a:latin typeface="Cambria" panose="02040503050406030204" pitchFamily="18" charset="0"/>
                </a:rPr>
                <a:t>Hãy chia sẻ những việc em đã và sẽ làm để thể hiện sự tôn trọng tài sản của người khác</a:t>
              </a:r>
              <a:endParaRPr lang="en-US" sz="4800" b="1" dirty="0">
                <a:solidFill>
                  <a:srgbClr val="C00000"/>
                </a:solidFill>
                <a:latin typeface="Cambria" panose="02040503050406030204" pitchFamily="18" charset="0"/>
              </a:endParaRPr>
            </a:p>
          </p:txBody>
        </p:sp>
      </p:grpSp>
      <p:pic>
        <p:nvPicPr>
          <p:cNvPr id="15" name="Picture 14">
            <a:extLst>
              <a:ext uri="{FF2B5EF4-FFF2-40B4-BE49-F238E27FC236}">
                <a16:creationId xmlns:a16="http://schemas.microsoft.com/office/drawing/2014/main" id="{7A976798-600B-6C47-95E1-F944B59B0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37" y="1508091"/>
            <a:ext cx="4781306" cy="4781306"/>
          </a:xfrm>
          <a:prstGeom prst="rect">
            <a:avLst/>
          </a:prstGeom>
        </p:spPr>
      </p:pic>
      <p:pic>
        <p:nvPicPr>
          <p:cNvPr id="18" name="Picture 17">
            <a:extLst>
              <a:ext uri="{FF2B5EF4-FFF2-40B4-BE49-F238E27FC236}">
                <a16:creationId xmlns:a16="http://schemas.microsoft.com/office/drawing/2014/main" id="{413CAD3A-40FB-7748-B784-1555C673C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1740" y="4452742"/>
            <a:ext cx="1745249" cy="2118539"/>
          </a:xfrm>
          <a:prstGeom prst="rect">
            <a:avLst/>
          </a:prstGeom>
        </p:spPr>
      </p:pic>
    </p:spTree>
    <p:extLst>
      <p:ext uri="{BB962C8B-B14F-4D97-AF65-F5344CB8AC3E}">
        <p14:creationId xmlns:p14="http://schemas.microsoft.com/office/powerpoint/2010/main" val="22792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49DC60C-ECF2-1A41-A408-9FE7D99AD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90" y="457753"/>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id="{3D91E0DA-F4D3-AA43-9ECF-214975A2C6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9B647E-0AF9-9A45-9EA3-DED1845EB248}"/>
              </a:ext>
            </a:extLst>
          </p:cNvPr>
          <p:cNvPicPr>
            <a:picLocks noChangeAspect="1"/>
          </p:cNvPicPr>
          <p:nvPr/>
        </p:nvPicPr>
        <p:blipFill rotWithShape="1">
          <a:blip r:embed="rId6">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id="{7DA3FF08-B93A-0E4A-9FEF-8F8DA61CE4A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803A604-71B4-4144-A410-ECBA25698D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658" y="1428253"/>
            <a:ext cx="8304521" cy="2983394"/>
          </a:xfrm>
          <a:prstGeom prst="rect">
            <a:avLst/>
          </a:prstGeom>
        </p:spPr>
      </p:pic>
      <p:pic>
        <p:nvPicPr>
          <p:cNvPr id="29" name="Picture 28">
            <a:extLst>
              <a:ext uri="{FF2B5EF4-FFF2-40B4-BE49-F238E27FC236}">
                <a16:creationId xmlns:a16="http://schemas.microsoft.com/office/drawing/2014/main" id="{8ED8662A-2A7D-3D4D-9E03-56B45A41047B}"/>
              </a:ext>
            </a:extLst>
          </p:cNvPr>
          <p:cNvPicPr>
            <a:picLocks noChangeAspect="1"/>
          </p:cNvPicPr>
          <p:nvPr/>
        </p:nvPicPr>
        <p:blipFill rotWithShape="1">
          <a:blip r:embed="rId6">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7" name="Picture 6">
            <a:extLst>
              <a:ext uri="{FF2B5EF4-FFF2-40B4-BE49-F238E27FC236}">
                <a16:creationId xmlns:a16="http://schemas.microsoft.com/office/drawing/2014/main" id="{924AA2E8-E645-674A-8134-77BA7748A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spTree>
    <p:extLst>
      <p:ext uri="{BB962C8B-B14F-4D97-AF65-F5344CB8AC3E}">
        <p14:creationId xmlns:p14="http://schemas.microsoft.com/office/powerpoint/2010/main" val="354345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ECDB27-8DBA-224B-9866-75799FF0B3C4}"/>
              </a:ext>
            </a:extLst>
          </p:cNvPr>
          <p:cNvPicPr>
            <a:picLocks noChangeAspect="1"/>
          </p:cNvPicPr>
          <p:nvPr/>
        </p:nvPicPr>
        <p:blipFill>
          <a:blip r:embed="rId2"/>
          <a:stretch>
            <a:fillRect/>
          </a:stretch>
        </p:blipFill>
        <p:spPr>
          <a:xfrm>
            <a:off x="292586" y="2358947"/>
            <a:ext cx="7401201" cy="2140106"/>
          </a:xfrm>
          <a:prstGeom prst="rect">
            <a:avLst/>
          </a:prstGeom>
        </p:spPr>
      </p:pic>
      <p:sp>
        <p:nvSpPr>
          <p:cNvPr id="8" name="Freeform 7">
            <a:extLst>
              <a:ext uri="{FF2B5EF4-FFF2-40B4-BE49-F238E27FC236}">
                <a16:creationId xmlns:a16="http://schemas.microsoft.com/office/drawing/2014/main" id="{5C0A1D4A-63C7-5842-9B76-A9402025C5A4}"/>
              </a:ext>
            </a:extLst>
          </p:cNvPr>
          <p:cNvSpPr/>
          <p:nvPr/>
        </p:nvSpPr>
        <p:spPr>
          <a:xfrm>
            <a:off x="7461229" y="2989835"/>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1655353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333E86-FD60-2949-B49C-8FC8CEB13A71}"/>
              </a:ext>
            </a:extLst>
          </p:cNvPr>
          <p:cNvGrpSpPr/>
          <p:nvPr/>
        </p:nvGrpSpPr>
        <p:grpSpPr>
          <a:xfrm>
            <a:off x="1066528" y="1599813"/>
            <a:ext cx="9984264" cy="1492532"/>
            <a:chOff x="1035432" y="1656174"/>
            <a:chExt cx="9984264" cy="1492532"/>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97630" y="1684814"/>
              <a:ext cx="992206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Em hãy cùng bạn kể tên các tài sản (đồ chơi, đồ dùng,…) của mình</a:t>
              </a:r>
              <a:endParaRPr lang="en-US" sz="4000" dirty="0">
                <a:solidFill>
                  <a:schemeClr val="tx1"/>
                </a:solidFill>
                <a:latin typeface="Cambria" panose="02040503050406030204" pitchFamily="18" charset="0"/>
              </a:endParaRPr>
            </a:p>
          </p:txBody>
        </p:sp>
      </p:grpSp>
      <p:grpSp>
        <p:nvGrpSpPr>
          <p:cNvPr id="29" name="Group 28">
            <a:extLst>
              <a:ext uri="{FF2B5EF4-FFF2-40B4-BE49-F238E27FC236}">
                <a16:creationId xmlns:a16="http://schemas.microsoft.com/office/drawing/2014/main" id="{F3B5D189-C791-CC43-A4B8-F4B682F7F498}"/>
              </a:ext>
            </a:extLst>
          </p:cNvPr>
          <p:cNvGrpSpPr/>
          <p:nvPr/>
        </p:nvGrpSpPr>
        <p:grpSpPr>
          <a:xfrm>
            <a:off x="1598541" y="3409113"/>
            <a:ext cx="9725167" cy="1522786"/>
            <a:chOff x="1035432" y="1656174"/>
            <a:chExt cx="9725167" cy="1522786"/>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1525182" y="1715068"/>
              <a:ext cx="904164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Khi em bị mất hay hỏng một món đồ chơi/đồ dùng em cảm thấy như thế nào?</a:t>
              </a:r>
              <a:endParaRPr lang="en-US" sz="4000" dirty="0">
                <a:solidFill>
                  <a:schemeClr val="tx1"/>
                </a:solidFill>
                <a:latin typeface="Cambria" panose="02040503050406030204" pitchFamily="18" charset="0"/>
              </a:endParaRPr>
            </a:p>
          </p:txBody>
        </p:sp>
      </p:grpSp>
      <p:pic>
        <p:nvPicPr>
          <p:cNvPr id="10" name="Picture 9">
            <a:extLst>
              <a:ext uri="{FF2B5EF4-FFF2-40B4-BE49-F238E27FC236}">
                <a16:creationId xmlns:a16="http://schemas.microsoft.com/office/drawing/2014/main" id="{8D11C473-817E-854A-B4E8-2BE67E8B9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19" y="3937042"/>
            <a:ext cx="2349021" cy="2851450"/>
          </a:xfrm>
          <a:prstGeom prst="rect">
            <a:avLst/>
          </a:prstGeom>
        </p:spPr>
      </p:pic>
      <p:pic>
        <p:nvPicPr>
          <p:cNvPr id="20" name="Picture 8" descr="Hình ảnh Biểu Tượng đồ Dùng Học Tập PNG Miễn Phí Tải Về - Lovepik">
            <a:extLst>
              <a:ext uri="{FF2B5EF4-FFF2-40B4-BE49-F238E27FC236}">
                <a16:creationId xmlns:a16="http://schemas.microsoft.com/office/drawing/2014/main" id="{2F5AFDF6-B5C3-2147-AF6A-B9C468CBC86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872783" y="2193970"/>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ảnh Biểu Tượng đồ Dùng Học Tập PNG Miễn Phí Tải Về - Lovepik">
            <a:extLst>
              <a:ext uri="{FF2B5EF4-FFF2-40B4-BE49-F238E27FC236}">
                <a16:creationId xmlns:a16="http://schemas.microsoft.com/office/drawing/2014/main" id="{17E97FAD-42BB-C644-B346-C71E16D0FCE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980" b="89920" l="8483" r="89920">
                        <a14:foregroundMark x1="64870" y1="26946" x2="65161" y2="28016"/>
                        <a14:foregroundMark x1="79117" y1="32215" x2="79441" y2="32735"/>
                        <a14:foregroundMark x1="79441" y1="32735" x2="79228" y2="31146"/>
                        <a14:foregroundMark x1="78086" y1="16357" x2="79142" y2="18962"/>
                        <a14:foregroundMark x1="76215" y1="11738" x2="76884" y2="13388"/>
                        <a14:foregroundMark x1="78695" y1="19944" x2="78833" y2="19641"/>
                        <a14:foregroundMark x1="79142" y1="18962" x2="79260" y2="18702"/>
                        <a14:foregroundMark x1="74723" y1="21621" x2="73790" y2="21974"/>
                        <a14:foregroundMark x1="75948" y1="21158" x2="75653" y2="21270"/>
                        <a14:foregroundMark x1="64269" y1="20946" x2="62575" y2="19760"/>
                        <a14:foregroundMark x1="62575" y1="19760" x2="64017" y2="20503"/>
                        <a14:foregroundMark x1="43014" y1="20659" x2="10379" y2="33234"/>
                        <a14:foregroundMark x1="16567" y1="30539" x2="26148" y2="21657"/>
                        <a14:foregroundMark x1="26148" y1="21657" x2="23852" y2="34731"/>
                        <a14:foregroundMark x1="23852" y1="34731" x2="23852" y2="34731"/>
                        <a14:foregroundMark x1="26148" y1="30539" x2="13772" y2="23553"/>
                        <a14:foregroundMark x1="13772" y1="23553" x2="19062" y2="35729"/>
                        <a14:foregroundMark x1="19062" y1="35729" x2="18663" y2="36527"/>
                        <a14:foregroundMark x1="21956" y1="31437" x2="31936" y2="29042"/>
                        <a14:foregroundMark x1="22355" y1="32236" x2="29142" y2="40719"/>
                        <a14:foregroundMark x1="29840" y1="32635" x2="20858" y2="42515"/>
                        <a14:foregroundMark x1="20858" y1="42515" x2="31337" y2="35230"/>
                        <a14:foregroundMark x1="31337" y1="35230" x2="31337" y2="35230"/>
                        <a14:foregroundMark x1="28942" y1="25250" x2="17066" y2="20459"/>
                        <a14:foregroundMark x1="17066" y1="20459" x2="8483" y2="29940"/>
                        <a14:foregroundMark x1="8483" y1="29940" x2="18862" y2="41717"/>
                        <a14:foregroundMark x1="18862" y1="41717" x2="32036" y2="42515"/>
                        <a14:foregroundMark x1="32036" y1="42515" x2="47206" y2="35529"/>
                        <a14:foregroundMark x1="47206" y1="35529" x2="42315" y2="19062"/>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Mark x1="58982" y1="23852" x2="72355" y2="25749"/>
                        <a14:backgroundMark x1="72355" y1="25749" x2="76647" y2="40020"/>
                        <a14:backgroundMark x1="76647" y1="40020" x2="81138" y2="11577"/>
                        <a14:backgroundMark x1="69461" y1="18463" x2="64970" y2="35329"/>
                        <a14:backgroundMark x1="64970" y1="35329" x2="75250" y2="23453"/>
                        <a14:backgroundMark x1="75250" y1="23453" x2="74850" y2="10379"/>
                        <a14:backgroundMark x1="74850" y1="10379" x2="66866" y2="37126"/>
                        <a14:backgroundMark x1="66866" y1="37126" x2="69062" y2="46407"/>
                        <a14:backgroundMark x1="79142" y1="19760" x2="71058" y2="39521"/>
                        <a14:backgroundMark x1="71058" y1="39521" x2="78244" y2="21956"/>
                        <a14:backgroundMark x1="78244" y1="21956" x2="68263" y2="10579"/>
                        <a14:backgroundMark x1="68263" y1="10579" x2="76846" y2="36727"/>
                        <a14:backgroundMark x1="73553" y1="38623" x2="78743" y2="20160"/>
                        <a14:backgroundMark x1="78743" y1="20160" x2="74850" y2="33034"/>
                        <a14:backgroundMark x1="74850" y1="33034" x2="77844" y2="19760"/>
                        <a14:backgroundMark x1="77844" y1="19760" x2="61178" y2="12076"/>
                        <a14:backgroundMark x1="61178" y1="12076" x2="77345" y2="40519"/>
                        <a14:backgroundMark x1="77345" y1="40519" x2="83234" y2="33533"/>
                        <a14:backgroundMark x1="78343" y1="23253" x2="76347" y2="42415"/>
                        <a14:backgroundMark x1="76347" y1="42415" x2="79142" y2="27046"/>
                        <a14:backgroundMark x1="79142" y1="27046" x2="76248" y2="14271"/>
                        <a14:backgroundMark x1="76248" y1="14271" x2="71756" y2="11078"/>
                        <a14:backgroundMark x1="79441" y1="14172" x2="66068" y2="18962"/>
                        <a14:backgroundMark x1="66068" y1="18962" x2="75549" y2="33533"/>
                        <a14:backgroundMark x1="75549" y1="33533" x2="75549" y2="33633"/>
                      </a14:backgroundRemoval>
                    </a14:imgEffect>
                  </a14:imgLayer>
                </a14:imgProps>
              </a:ext>
              <a:ext uri="{28A0092B-C50C-407E-A947-70E740481C1C}">
                <a14:useLocalDpi xmlns:a14="http://schemas.microsoft.com/office/drawing/2010/main" val="0"/>
              </a:ext>
            </a:extLst>
          </a:blip>
          <a:srcRect l="-11036" t="3389" r="41898" b="-3389"/>
          <a:stretch/>
        </p:blipFill>
        <p:spPr bwMode="auto">
          <a:xfrm rot="20290541">
            <a:off x="10044734" y="1938548"/>
            <a:ext cx="2595600" cy="3754226"/>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128545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C0A1D4A-63C7-5842-9B76-A9402025C5A4}"/>
              </a:ext>
            </a:extLst>
          </p:cNvPr>
          <p:cNvSpPr/>
          <p:nvPr/>
        </p:nvSpPr>
        <p:spPr>
          <a:xfrm>
            <a:off x="7282809" y="2811416"/>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0" name="Picture 9">
            <a:extLst>
              <a:ext uri="{FF2B5EF4-FFF2-40B4-BE49-F238E27FC236}">
                <a16:creationId xmlns:a16="http://schemas.microsoft.com/office/drawing/2014/main" id="{A257EC81-F394-5E4A-8EBE-480E3E9A4411}"/>
              </a:ext>
            </a:extLst>
          </p:cNvPr>
          <p:cNvPicPr>
            <a:picLocks noChangeAspect="1"/>
          </p:cNvPicPr>
          <p:nvPr/>
        </p:nvPicPr>
        <p:blipFill>
          <a:blip r:embed="rId5"/>
          <a:stretch>
            <a:fillRect/>
          </a:stretch>
        </p:blipFill>
        <p:spPr>
          <a:xfrm>
            <a:off x="471006" y="2347091"/>
            <a:ext cx="7290243" cy="216381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a:t>
              </a:r>
              <a:r>
                <a:rPr lang="vi-VN" sz="2800" b="0" i="0" dirty="0" smtClean="0">
                  <a:solidFill>
                    <a:schemeClr val="tx1"/>
                  </a:solidFill>
                  <a:effectLst/>
                  <a:latin typeface="Cambria" panose="02040503050406030204" pitchFamily="18" charset="0"/>
                </a:rPr>
                <a:t>bạn</a:t>
              </a:r>
              <a:r>
                <a:rPr lang="en-US" sz="2800" b="0" i="0" dirty="0" smtClean="0">
                  <a:solidFill>
                    <a:schemeClr val="tx1"/>
                  </a:solidFill>
                  <a:effectLst/>
                  <a:latin typeface="Cambria" panose="02040503050406030204" pitchFamily="18" charset="0"/>
                </a:rPr>
                <a:t>.</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85585" y="1212322"/>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pic>
        <p:nvPicPr>
          <p:cNvPr id="3074" name="Picture 2" descr="Đọc các trường hợp dưới đây và thực hiện yêu cầu: ">
            <a:extLst>
              <a:ext uri="{FF2B5EF4-FFF2-40B4-BE49-F238E27FC236}">
                <a16:creationId xmlns:a16="http://schemas.microsoft.com/office/drawing/2014/main" id="{095D1482-7B69-7142-AF98-554996023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86" r="6603"/>
          <a:stretch/>
        </p:blipFill>
        <p:spPr bwMode="auto">
          <a:xfrm>
            <a:off x="6980856" y="2371921"/>
            <a:ext cx="4036741" cy="3084746"/>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5"/>
            <a:stretch>
              <a:fillRect/>
            </a:stretch>
          </a:blipFill>
        </p:spPr>
      </p:sp>
    </p:spTree>
    <p:extLst>
      <p:ext uri="{BB962C8B-B14F-4D97-AF65-F5344CB8AC3E}">
        <p14:creationId xmlns:p14="http://schemas.microsoft.com/office/powerpoint/2010/main" val="993689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heckerboard(across)">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3" t="4624" r="39180" b="63851"/>
          <a:stretch/>
        </p:blipFill>
        <p:spPr bwMode="auto">
          <a:xfrm>
            <a:off x="6957519" y="2252491"/>
            <a:ext cx="4221921" cy="305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820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circle(in)">
                                      <p:cBhvr>
                                        <p:cTn id="16"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20" t="38927" r="9287" b="29548"/>
          <a:stretch/>
        </p:blipFill>
        <p:spPr bwMode="auto">
          <a:xfrm>
            <a:off x="6999492" y="2289239"/>
            <a:ext cx="3962401" cy="287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61445"/>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randombar(horizont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95" t="70448" r="32372" b="1152"/>
          <a:stretch/>
        </p:blipFill>
        <p:spPr bwMode="auto">
          <a:xfrm>
            <a:off x="7064507" y="2491103"/>
            <a:ext cx="4192858" cy="272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48031"/>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333E86-FD60-2949-B49C-8FC8CEB13A71}"/>
              </a:ext>
            </a:extLst>
          </p:cNvPr>
          <p:cNvGrpSpPr/>
          <p:nvPr/>
        </p:nvGrpSpPr>
        <p:grpSpPr>
          <a:xfrm>
            <a:off x="1066528" y="1599813"/>
            <a:ext cx="9922066" cy="1543211"/>
            <a:chOff x="1035432" y="1656174"/>
            <a:chExt cx="9922066" cy="1543211"/>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2507522" y="1735493"/>
              <a:ext cx="7984274"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Hãy nêu biểu hiện tôn trọng tài sản của người khác trong các trường hợp trên </a:t>
              </a:r>
            </a:p>
          </p:txBody>
        </p:sp>
      </p:grpSp>
      <p:grpSp>
        <p:nvGrpSpPr>
          <p:cNvPr id="29" name="Group 28">
            <a:extLst>
              <a:ext uri="{FF2B5EF4-FFF2-40B4-BE49-F238E27FC236}">
                <a16:creationId xmlns:a16="http://schemas.microsoft.com/office/drawing/2014/main" id="{F3B5D189-C791-CC43-A4B8-F4B682F7F498}"/>
              </a:ext>
            </a:extLst>
          </p:cNvPr>
          <p:cNvGrpSpPr/>
          <p:nvPr/>
        </p:nvGrpSpPr>
        <p:grpSpPr>
          <a:xfrm>
            <a:off x="1066528" y="3172400"/>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TextBox 11">
            <a:extLst>
              <a:ext uri="{FF2B5EF4-FFF2-40B4-BE49-F238E27FC236}">
                <a16:creationId xmlns:a16="http://schemas.microsoft.com/office/drawing/2014/main" id="{362A199F-D7E4-664C-AC0B-65843DEF4A31}"/>
              </a:ext>
            </a:extLst>
          </p:cNvPr>
          <p:cNvSpPr txBox="1"/>
          <p:nvPr/>
        </p:nvSpPr>
        <p:spPr>
          <a:xfrm>
            <a:off x="1148738" y="748333"/>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13" name="Picture 12">
            <a:extLst>
              <a:ext uri="{FF2B5EF4-FFF2-40B4-BE49-F238E27FC236}">
                <a16:creationId xmlns:a16="http://schemas.microsoft.com/office/drawing/2014/main" id="{E0C91B7B-8E60-504C-B74D-B8F0679027F4}"/>
              </a:ext>
            </a:extLst>
          </p:cNvPr>
          <p:cNvPicPr>
            <a:picLocks noChangeAspect="1"/>
          </p:cNvPicPr>
          <p:nvPr/>
        </p:nvPicPr>
        <p:blipFill>
          <a:blip r:embed="rId5"/>
          <a:stretch>
            <a:fillRect/>
          </a:stretch>
        </p:blipFill>
        <p:spPr>
          <a:xfrm>
            <a:off x="2592432" y="678044"/>
            <a:ext cx="8533040" cy="1058042"/>
          </a:xfrm>
          <a:prstGeom prst="rect">
            <a:avLst/>
          </a:prstGeom>
        </p:spPr>
      </p:pic>
      <p:sp>
        <p:nvSpPr>
          <p:cNvPr id="5" name="Rectangle 4">
            <a:extLst>
              <a:ext uri="{FF2B5EF4-FFF2-40B4-BE49-F238E27FC236}">
                <a16:creationId xmlns:a16="http://schemas.microsoft.com/office/drawing/2014/main" id="{77BD569E-DC41-434A-9489-A04A6D949E9E}"/>
              </a:ext>
            </a:extLst>
          </p:cNvPr>
          <p:cNvSpPr/>
          <p:nvPr/>
        </p:nvSpPr>
        <p:spPr>
          <a:xfrm>
            <a:off x="3565316" y="5137744"/>
            <a:ext cx="5843239" cy="113948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THẢO LUẬN NHÓM 4</a:t>
            </a:r>
          </a:p>
        </p:txBody>
      </p:sp>
      <p:pic>
        <p:nvPicPr>
          <p:cNvPr id="7" name="Picture 6">
            <a:extLst>
              <a:ext uri="{FF2B5EF4-FFF2-40B4-BE49-F238E27FC236}">
                <a16:creationId xmlns:a16="http://schemas.microsoft.com/office/drawing/2014/main" id="{D3EFD67C-2DF1-C643-AEE5-113C03025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5" y="3849201"/>
            <a:ext cx="3099571" cy="3099571"/>
          </a:xfrm>
          <a:prstGeom prst="rect">
            <a:avLst/>
          </a:prstGeom>
        </p:spPr>
      </p:pic>
    </p:spTree>
    <p:extLst>
      <p:ext uri="{BB962C8B-B14F-4D97-AF65-F5344CB8AC3E}">
        <p14:creationId xmlns:p14="http://schemas.microsoft.com/office/powerpoint/2010/main" val="20828184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TotalTime>
  <Words>565</Words>
  <Application>Microsoft Office PowerPoint</Application>
  <PresentationFormat>Widescreen</PresentationFormat>
  <Paragraphs>48</Paragraphs>
  <Slides>17</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#9Slide03 Bebas Neue Bold</vt:lpstr>
      <vt:lpstr>#9Slide07 HoneyCream</vt:lpstr>
      <vt:lpstr>Arial</vt:lpstr>
      <vt:lpstr>Calibri</vt:lpstr>
      <vt:lpstr>Calibri Light</vt:lpstr>
      <vt:lpstr>Cambria</vt:lpstr>
      <vt:lpstr>SVN-Newton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Laptop T&amp;T</cp:lastModifiedBy>
  <cp:revision>35</cp:revision>
  <dcterms:created xsi:type="dcterms:W3CDTF">2023-06-29T03:07:26Z</dcterms:created>
  <dcterms:modified xsi:type="dcterms:W3CDTF">2023-10-29T13:40:24Z</dcterms:modified>
</cp:coreProperties>
</file>