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3" r:id="rId3"/>
  </p:sldMasterIdLst>
  <p:notesMasterIdLst>
    <p:notesMasterId r:id="rId38"/>
  </p:notesMasterIdLst>
  <p:sldIdLst>
    <p:sldId id="296" r:id="rId4"/>
    <p:sldId id="258" r:id="rId5"/>
    <p:sldId id="259" r:id="rId6"/>
    <p:sldId id="312" r:id="rId7"/>
    <p:sldId id="313" r:id="rId8"/>
    <p:sldId id="342" r:id="rId9"/>
    <p:sldId id="343" r:id="rId10"/>
    <p:sldId id="344" r:id="rId11"/>
    <p:sldId id="298" r:id="rId12"/>
    <p:sldId id="292" r:id="rId13"/>
    <p:sldId id="323" r:id="rId14"/>
    <p:sldId id="326" r:id="rId15"/>
    <p:sldId id="328" r:id="rId16"/>
    <p:sldId id="329" r:id="rId17"/>
    <p:sldId id="330" r:id="rId18"/>
    <p:sldId id="322" r:id="rId19"/>
    <p:sldId id="351" r:id="rId20"/>
    <p:sldId id="335" r:id="rId21"/>
    <p:sldId id="332" r:id="rId22"/>
    <p:sldId id="336" r:id="rId23"/>
    <p:sldId id="324" r:id="rId24"/>
    <p:sldId id="352" r:id="rId25"/>
    <p:sldId id="338" r:id="rId26"/>
    <p:sldId id="333" r:id="rId27"/>
    <p:sldId id="340" r:id="rId28"/>
    <p:sldId id="325" r:id="rId29"/>
    <p:sldId id="339" r:id="rId30"/>
    <p:sldId id="341" r:id="rId31"/>
    <p:sldId id="334" r:id="rId32"/>
    <p:sldId id="353" r:id="rId33"/>
    <p:sldId id="354" r:id="rId34"/>
    <p:sldId id="272" r:id="rId35"/>
    <p:sldId id="310" r:id="rId36"/>
    <p:sldId id="327" r:id="rId37"/>
  </p:sldIdLst>
  <p:sldSz cx="12192000" cy="6858000"/>
  <p:notesSz cx="6858000" cy="9144000"/>
  <p:embeddedFontLst>
    <p:embeddedFont>
      <p:font typeface="#9Slide07 HoneyCream" pitchFamily="2" charset="0"/>
      <p:regular r:id="rId39"/>
    </p:embeddedFont>
    <p:embeddedFont>
      <p:font typeface="Calibri Light" panose="020F0302020204030204" pitchFamily="34" charset="0"/>
      <p:regular r:id="rId40"/>
      <p:italic r:id="rId41"/>
    </p:embeddedFont>
    <p:embeddedFont>
      <p:font typeface="SVN-Ready" panose="02040603050506020204" pitchFamily="18" charset="0"/>
      <p:regular r:id="rId42"/>
    </p:embeddedFont>
    <p:embeddedFont>
      <p:font typeface="#9Slide07 IcielPony" panose="02000000000000000000" pitchFamily="2" charset="0"/>
      <p:regular r:id="rId43"/>
    </p:embeddedFont>
    <p:embeddedFont>
      <p:font typeface="Calibri" panose="020F0502020204030204" pitchFamily="34" charset="0"/>
      <p:regular r:id="rId44"/>
      <p:bold r:id="rId45"/>
      <p:italic r:id="rId46"/>
      <p:boldItalic r:id="rId47"/>
    </p:embeddedFont>
    <p:embeddedFont>
      <p:font typeface="Cambria Math" panose="02040503050406030204" pitchFamily="18" charset="0"/>
      <p:regular r:id="rId48"/>
    </p:embeddedFont>
    <p:embeddedFont>
      <p:font typeface="Cambria" panose="02040503050406030204" pitchFamily="18" charset="0"/>
      <p:regular r:id="rId49"/>
      <p:bold r:id="rId50"/>
      <p:italic r:id="rId51"/>
      <p:boldItalic r:id="rId52"/>
    </p:embeddedFont>
    <p:embeddedFont>
      <p:font typeface="SVN-Newton" panose="02040603050506020204" pitchFamily="18"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F0CF7-B592-40CB-912F-3E050B2A73FC}" type="datetimeFigureOut">
              <a:rPr lang="en-US" smtClean="0"/>
              <a:t>10/22/2023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887A3-DD9C-4DCA-8850-C5939412172D}" type="slidenum">
              <a:rPr lang="en-US" smtClean="0"/>
              <a:t>‹#›</a:t>
            </a:fld>
            <a:endParaRPr lang="en-US"/>
          </a:p>
        </p:txBody>
      </p:sp>
    </p:spTree>
    <p:extLst>
      <p:ext uri="{BB962C8B-B14F-4D97-AF65-F5344CB8AC3E}">
        <p14:creationId xmlns:p14="http://schemas.microsoft.com/office/powerpoint/2010/main" val="302535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418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0450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từng</a:t>
            </a:r>
            <a:r>
              <a:rPr lang="en-US" dirty="0"/>
              <a:t> </a:t>
            </a:r>
            <a:r>
              <a:rPr lang="en-US" dirty="0" err="1"/>
              <a:t>vật</a:t>
            </a:r>
            <a:r>
              <a:rPr lang="en-US" dirty="0"/>
              <a:t> </a:t>
            </a:r>
            <a:r>
              <a:rPr lang="en-US" dirty="0" err="1"/>
              <a:t>phẩm</a:t>
            </a:r>
            <a:r>
              <a:rPr lang="en-US" dirty="0"/>
              <a:t> </a:t>
            </a:r>
            <a:r>
              <a:rPr lang="en-US" dirty="0" err="1"/>
              <a:t>để</a:t>
            </a:r>
            <a:r>
              <a:rPr lang="en-US" dirty="0"/>
              <a:t> </a:t>
            </a:r>
            <a:r>
              <a:rPr lang="en-US" dirty="0" err="1"/>
              <a:t>đến</a:t>
            </a:r>
            <a:r>
              <a:rPr lang="en-US" dirty="0"/>
              <a:t> </a:t>
            </a:r>
            <a:r>
              <a:rPr lang="en-US" dirty="0" err="1"/>
              <a:t>với</a:t>
            </a:r>
            <a:r>
              <a:rPr lang="en-US" dirty="0"/>
              <a:t> </a:t>
            </a:r>
            <a:r>
              <a:rPr lang="en-US" dirty="0" err="1"/>
              <a:t>câu</a:t>
            </a:r>
            <a:r>
              <a:rPr lang="en-US" dirty="0"/>
              <a:t> </a:t>
            </a:r>
            <a:r>
              <a:rPr lang="en-US" dirty="0" err="1"/>
              <a:t>hỏi</a:t>
            </a:r>
            <a:r>
              <a:rPr lang="en-US" dirty="0"/>
              <a:t/>
            </a:r>
            <a:br>
              <a:rPr lang="en-US" dirty="0"/>
            </a:br>
            <a:r>
              <a:rPr lang="en-US" dirty="0" err="1"/>
              <a:t>Nhấn</a:t>
            </a:r>
            <a:r>
              <a:rPr lang="en-US" dirty="0"/>
              <a:t> </a:t>
            </a:r>
            <a:r>
              <a:rPr lang="en-US" dirty="0" err="1"/>
              <a:t>vào</a:t>
            </a:r>
            <a:r>
              <a:rPr lang="en-US" dirty="0"/>
              <a:t> </a:t>
            </a:r>
            <a:r>
              <a:rPr lang="en-US" dirty="0" err="1"/>
              <a:t>chữ</a:t>
            </a:r>
            <a:r>
              <a:rPr lang="en-US" dirty="0"/>
              <a:t> “</a:t>
            </a:r>
            <a:r>
              <a:rPr lang="en-US" dirty="0" err="1"/>
              <a:t>Chuẩn</a:t>
            </a:r>
            <a:r>
              <a:rPr lang="en-US" dirty="0"/>
              <a:t> </a:t>
            </a:r>
            <a:r>
              <a:rPr lang="en-US" dirty="0" err="1"/>
              <a:t>bị</a:t>
            </a:r>
            <a:r>
              <a:rPr lang="en-US" dirty="0"/>
              <a:t> </a:t>
            </a:r>
            <a:r>
              <a:rPr lang="en-US" dirty="0" err="1"/>
              <a:t>cho</a:t>
            </a:r>
            <a:r>
              <a:rPr lang="en-US" dirty="0"/>
              <a:t> </a:t>
            </a:r>
            <a:r>
              <a:rPr lang="en-US" dirty="0" err="1"/>
              <a:t>chuyến</a:t>
            </a:r>
            <a:r>
              <a:rPr lang="en-US" dirty="0"/>
              <a:t> </a:t>
            </a:r>
            <a:r>
              <a:rPr lang="en-US" dirty="0" err="1"/>
              <a:t>đi</a:t>
            </a:r>
            <a:r>
              <a:rPr lang="en-US" dirty="0"/>
              <a:t>” </a:t>
            </a:r>
            <a:r>
              <a:rPr lang="en-US" dirty="0" err="1"/>
              <a:t>để</a:t>
            </a:r>
            <a:r>
              <a:rPr lang="en-US" dirty="0"/>
              <a:t> </a:t>
            </a:r>
            <a:r>
              <a:rPr lang="en-US" dirty="0" err="1"/>
              <a:t>đến</a:t>
            </a:r>
            <a:r>
              <a:rPr lang="en-US" dirty="0"/>
              <a:t>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1BC13-0E16-4AB9-97FF-3483416780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041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14651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1BC13-0E16-4AB9-97FF-3483416780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125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69433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8549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B045-026D-79A5-5594-00A37D0D57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0408CC-A523-9F60-56D8-7EB856C43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B8F53-2EE2-06D7-20A6-88271B77D6C7}"/>
              </a:ext>
            </a:extLst>
          </p:cNvPr>
          <p:cNvSpPr>
            <a:spLocks noGrp="1"/>
          </p:cNvSpPr>
          <p:nvPr>
            <p:ph type="dt" sz="half" idx="10"/>
          </p:nvPr>
        </p:nvSpPr>
        <p:spPr/>
        <p:txBody>
          <a:bodyPr/>
          <a:lstStyle/>
          <a:p>
            <a:fld id="{B59011D9-1150-456C-9372-C24CF9970198}" type="datetimeFigureOut">
              <a:rPr lang="en-US" smtClean="0"/>
              <a:t>10/22/2023</a:t>
            </a:fld>
            <a:endParaRPr lang="en-US"/>
          </a:p>
        </p:txBody>
      </p:sp>
      <p:sp>
        <p:nvSpPr>
          <p:cNvPr id="5" name="Footer Placeholder 4">
            <a:extLst>
              <a:ext uri="{FF2B5EF4-FFF2-40B4-BE49-F238E27FC236}">
                <a16:creationId xmlns:a16="http://schemas.microsoft.com/office/drawing/2014/main" id="{B69E65CF-3DC6-8F27-093E-69167C6A5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97DF1-8903-EE17-2889-A1CDCFB55626}"/>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370158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78C7-4F1E-C6A5-87A8-7FD597E0B7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021765-8263-F36C-120E-2FC142D352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6F17E-5434-7D7E-3767-67167F56D143}"/>
              </a:ext>
            </a:extLst>
          </p:cNvPr>
          <p:cNvSpPr>
            <a:spLocks noGrp="1"/>
          </p:cNvSpPr>
          <p:nvPr>
            <p:ph type="dt" sz="half" idx="10"/>
          </p:nvPr>
        </p:nvSpPr>
        <p:spPr/>
        <p:txBody>
          <a:bodyPr/>
          <a:lstStyle/>
          <a:p>
            <a:fld id="{B59011D9-1150-456C-9372-C24CF9970198}" type="datetimeFigureOut">
              <a:rPr lang="en-US" smtClean="0"/>
              <a:t>10/22/2023</a:t>
            </a:fld>
            <a:endParaRPr lang="en-US"/>
          </a:p>
        </p:txBody>
      </p:sp>
      <p:sp>
        <p:nvSpPr>
          <p:cNvPr id="5" name="Footer Placeholder 4">
            <a:extLst>
              <a:ext uri="{FF2B5EF4-FFF2-40B4-BE49-F238E27FC236}">
                <a16:creationId xmlns:a16="http://schemas.microsoft.com/office/drawing/2014/main" id="{7F485773-52CF-A1EF-181E-F5C68D614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33FCC-6BE8-2A75-DCA2-D007A83EA65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630986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15AAF7-8027-2700-1E86-9E9FA5346D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F63A4-8C94-1E27-C0CF-D148F00C8D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82B14-915A-635F-9D15-F44119589BFF}"/>
              </a:ext>
            </a:extLst>
          </p:cNvPr>
          <p:cNvSpPr>
            <a:spLocks noGrp="1"/>
          </p:cNvSpPr>
          <p:nvPr>
            <p:ph type="dt" sz="half" idx="10"/>
          </p:nvPr>
        </p:nvSpPr>
        <p:spPr/>
        <p:txBody>
          <a:bodyPr/>
          <a:lstStyle/>
          <a:p>
            <a:fld id="{B59011D9-1150-456C-9372-C24CF9970198}" type="datetimeFigureOut">
              <a:rPr lang="en-US" smtClean="0"/>
              <a:t>10/22/2023</a:t>
            </a:fld>
            <a:endParaRPr lang="en-US"/>
          </a:p>
        </p:txBody>
      </p:sp>
      <p:sp>
        <p:nvSpPr>
          <p:cNvPr id="5" name="Footer Placeholder 4">
            <a:extLst>
              <a:ext uri="{FF2B5EF4-FFF2-40B4-BE49-F238E27FC236}">
                <a16:creationId xmlns:a16="http://schemas.microsoft.com/office/drawing/2014/main" id="{A072EBD8-DDB9-1AC4-6121-9CA9E9004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D4CC3-760F-7545-1074-40ECE20A319B}"/>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136849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BB1A-CE7E-471D-B309-77D48EA113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1A6616-F814-4B8D-A0F2-F946607FB7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2583AB2-8A74-48F9-8300-FF5761F1ADC3}"/>
              </a:ext>
            </a:extLst>
          </p:cNvPr>
          <p:cNvSpPr>
            <a:spLocks noGrp="1"/>
          </p:cNvSpPr>
          <p:nvPr>
            <p:ph type="dt" sz="half" idx="10"/>
          </p:nvPr>
        </p:nvSpPr>
        <p:spPr/>
        <p:txBody>
          <a:bodyPr/>
          <a:lstStyle/>
          <a:p>
            <a:fld id="{721E0963-3B45-4DF7-8242-952727B0E0D4}" type="datetimeFigureOut">
              <a:rPr lang="vi-VN" smtClean="0"/>
              <a:t>22/10/2023</a:t>
            </a:fld>
            <a:endParaRPr lang="vi-VN"/>
          </a:p>
        </p:txBody>
      </p:sp>
      <p:sp>
        <p:nvSpPr>
          <p:cNvPr id="5" name="Footer Placeholder 4">
            <a:extLst>
              <a:ext uri="{FF2B5EF4-FFF2-40B4-BE49-F238E27FC236}">
                <a16:creationId xmlns:a16="http://schemas.microsoft.com/office/drawing/2014/main" id="{FAF1E38E-CAE6-443A-A887-ED2ACD4A09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DF59124-9E37-4430-ADEB-2ECA4AADF996}"/>
              </a:ext>
            </a:extLst>
          </p:cNvPr>
          <p:cNvSpPr>
            <a:spLocks noGrp="1"/>
          </p:cNvSpPr>
          <p:nvPr>
            <p:ph type="sldNum" sz="quarter" idx="12"/>
          </p:nvPr>
        </p:nvSpPr>
        <p:spPr/>
        <p:txBody>
          <a:bodyPr/>
          <a:lstStyle/>
          <a:p>
            <a:fld id="{917D9F10-B6EF-492F-8A9A-E5E866AEE397}" type="slidenum">
              <a:rPr lang="vi-VN" smtClean="0"/>
              <a:t>‹#›</a:t>
            </a:fld>
            <a:endParaRPr lang="vi-VN"/>
          </a:p>
        </p:txBody>
      </p:sp>
      <p:pic>
        <p:nvPicPr>
          <p:cNvPr id="9" name="Picture 8">
            <a:extLst>
              <a:ext uri="{FF2B5EF4-FFF2-40B4-BE49-F238E27FC236}">
                <a16:creationId xmlns:a16="http://schemas.microsoft.com/office/drawing/2014/main" id="{8E1897FA-C88D-3CC0-8F37-CE8C7AF182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7" name="TextBox 3">
            <a:extLst>
              <a:ext uri="{FF2B5EF4-FFF2-40B4-BE49-F238E27FC236}">
                <a16:creationId xmlns:a16="http://schemas.microsoft.com/office/drawing/2014/main" id="{ADCC54FC-C9F8-2C34-3FAF-28C1D8560FF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3CE7FE8-472E-3EC2-CCA3-49487116220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10" name="Picture 9">
            <a:extLst>
              <a:ext uri="{FF2B5EF4-FFF2-40B4-BE49-F238E27FC236}">
                <a16:creationId xmlns:a16="http://schemas.microsoft.com/office/drawing/2014/main" id="{2F8075D9-4265-BFEB-CA15-85878A1D3A2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1" name="Picture 10">
            <a:extLst>
              <a:ext uri="{FF2B5EF4-FFF2-40B4-BE49-F238E27FC236}">
                <a16:creationId xmlns:a16="http://schemas.microsoft.com/office/drawing/2014/main" id="{4F136033-EF8C-B4F7-FC56-0C221BC48A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2" name="Picture 11">
            <a:extLst>
              <a:ext uri="{FF2B5EF4-FFF2-40B4-BE49-F238E27FC236}">
                <a16:creationId xmlns:a16="http://schemas.microsoft.com/office/drawing/2014/main" id="{6D4244EB-27D3-B367-09F7-C1AC341EF3B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id="{4C1CF490-26BE-0FC9-AABF-22683C8166A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id="{60AD4772-5D15-A38D-E6F0-9153E5A7FA83}"/>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id="{C39AE61C-FF36-8D9C-6C67-FDF7D22BF7E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id="{EA76DC69-7F6D-FB5D-C21D-CF43284AD1F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id="{7165D292-D86F-59AF-465F-1E628F7923D3}"/>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546020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7C9D-A045-42FD-8044-014330D4A39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D6B4E5-064F-44C2-938F-3B888FDAFD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A413F34-ACA7-4254-BDF8-F5B2F571D617}"/>
              </a:ext>
            </a:extLst>
          </p:cNvPr>
          <p:cNvSpPr>
            <a:spLocks noGrp="1"/>
          </p:cNvSpPr>
          <p:nvPr>
            <p:ph type="dt" sz="half" idx="10"/>
          </p:nvPr>
        </p:nvSpPr>
        <p:spPr/>
        <p:txBody>
          <a:bodyPr/>
          <a:lstStyle/>
          <a:p>
            <a:fld id="{721E0963-3B45-4DF7-8242-952727B0E0D4}" type="datetimeFigureOut">
              <a:rPr lang="vi-VN" smtClean="0"/>
              <a:t>22/10/2023</a:t>
            </a:fld>
            <a:endParaRPr lang="vi-VN"/>
          </a:p>
        </p:txBody>
      </p:sp>
      <p:sp>
        <p:nvSpPr>
          <p:cNvPr id="5" name="Footer Placeholder 4">
            <a:extLst>
              <a:ext uri="{FF2B5EF4-FFF2-40B4-BE49-F238E27FC236}">
                <a16:creationId xmlns:a16="http://schemas.microsoft.com/office/drawing/2014/main" id="{F10C4CE9-F568-4F83-9DD0-EDEE181253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F726C82-89CE-42EF-84F2-6F71D97F7382}"/>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76033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A706-AA6E-4044-8CBD-A9A6787213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7E3D788-11BB-4B67-8335-9071F1FB7C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16FFCB-F477-4145-997C-86E4919CACD7}"/>
              </a:ext>
            </a:extLst>
          </p:cNvPr>
          <p:cNvSpPr>
            <a:spLocks noGrp="1"/>
          </p:cNvSpPr>
          <p:nvPr>
            <p:ph type="dt" sz="half" idx="10"/>
          </p:nvPr>
        </p:nvSpPr>
        <p:spPr/>
        <p:txBody>
          <a:bodyPr/>
          <a:lstStyle/>
          <a:p>
            <a:fld id="{721E0963-3B45-4DF7-8242-952727B0E0D4}" type="datetimeFigureOut">
              <a:rPr lang="vi-VN" smtClean="0"/>
              <a:t>22/10/2023</a:t>
            </a:fld>
            <a:endParaRPr lang="vi-VN"/>
          </a:p>
        </p:txBody>
      </p:sp>
      <p:sp>
        <p:nvSpPr>
          <p:cNvPr id="5" name="Footer Placeholder 4">
            <a:extLst>
              <a:ext uri="{FF2B5EF4-FFF2-40B4-BE49-F238E27FC236}">
                <a16:creationId xmlns:a16="http://schemas.microsoft.com/office/drawing/2014/main" id="{F9F19787-30F7-49C9-B3B4-FB5290A1F8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EFE378-6942-4598-B4EA-5F23493C819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59879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3860C-9613-4567-93B6-4528A8E8789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F2F57CE-C80F-4001-94DC-4DF0157246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2C0D4B5-D0EC-4193-AE3A-6A54FA2351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CB92A89-38DF-41C6-BD41-0367736D10F6}"/>
              </a:ext>
            </a:extLst>
          </p:cNvPr>
          <p:cNvSpPr>
            <a:spLocks noGrp="1"/>
          </p:cNvSpPr>
          <p:nvPr>
            <p:ph type="dt" sz="half" idx="10"/>
          </p:nvPr>
        </p:nvSpPr>
        <p:spPr/>
        <p:txBody>
          <a:bodyPr/>
          <a:lstStyle/>
          <a:p>
            <a:fld id="{721E0963-3B45-4DF7-8242-952727B0E0D4}" type="datetimeFigureOut">
              <a:rPr lang="vi-VN" smtClean="0"/>
              <a:t>22/10/2023</a:t>
            </a:fld>
            <a:endParaRPr lang="vi-VN"/>
          </a:p>
        </p:txBody>
      </p:sp>
      <p:sp>
        <p:nvSpPr>
          <p:cNvPr id="6" name="Footer Placeholder 5">
            <a:extLst>
              <a:ext uri="{FF2B5EF4-FFF2-40B4-BE49-F238E27FC236}">
                <a16:creationId xmlns:a16="http://schemas.microsoft.com/office/drawing/2014/main" id="{3E700440-FB20-4BDA-B2C3-A8EB51EE69D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848F573-BA82-4093-AD27-7777CFCB0AF7}"/>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705804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FAFE-0812-46DA-92DC-1C2BF3857F3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532173-4683-4BA9-ABD3-D6A37E0285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744E8-9A3B-4825-8539-34661D8804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FFFA2A1-94FC-4055-A078-7D4BF9F04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57DFE4-C67C-45F6-A5D5-34458460CB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9B5B7D9-37D3-4416-BBE7-4F8F840487F9}"/>
              </a:ext>
            </a:extLst>
          </p:cNvPr>
          <p:cNvSpPr>
            <a:spLocks noGrp="1"/>
          </p:cNvSpPr>
          <p:nvPr>
            <p:ph type="dt" sz="half" idx="10"/>
          </p:nvPr>
        </p:nvSpPr>
        <p:spPr/>
        <p:txBody>
          <a:bodyPr/>
          <a:lstStyle/>
          <a:p>
            <a:fld id="{721E0963-3B45-4DF7-8242-952727B0E0D4}" type="datetimeFigureOut">
              <a:rPr lang="vi-VN" smtClean="0"/>
              <a:t>22/10/2023</a:t>
            </a:fld>
            <a:endParaRPr lang="vi-VN"/>
          </a:p>
        </p:txBody>
      </p:sp>
      <p:sp>
        <p:nvSpPr>
          <p:cNvPr id="8" name="Footer Placeholder 7">
            <a:extLst>
              <a:ext uri="{FF2B5EF4-FFF2-40B4-BE49-F238E27FC236}">
                <a16:creationId xmlns:a16="http://schemas.microsoft.com/office/drawing/2014/main" id="{37DB570E-6E6C-4136-A7E4-217146C4E83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7A1A796-3939-4D29-B47D-7A17085A878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35815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4CF6-2D47-4FD9-9EAC-22C444A0BA4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4AFA1F8-E8E3-4491-B879-B638C6FADFF1}"/>
              </a:ext>
            </a:extLst>
          </p:cNvPr>
          <p:cNvSpPr>
            <a:spLocks noGrp="1"/>
          </p:cNvSpPr>
          <p:nvPr>
            <p:ph type="dt" sz="half" idx="10"/>
          </p:nvPr>
        </p:nvSpPr>
        <p:spPr/>
        <p:txBody>
          <a:bodyPr/>
          <a:lstStyle/>
          <a:p>
            <a:fld id="{721E0963-3B45-4DF7-8242-952727B0E0D4}" type="datetimeFigureOut">
              <a:rPr lang="vi-VN" smtClean="0"/>
              <a:t>22/10/2023</a:t>
            </a:fld>
            <a:endParaRPr lang="vi-VN"/>
          </a:p>
        </p:txBody>
      </p:sp>
      <p:sp>
        <p:nvSpPr>
          <p:cNvPr id="4" name="Footer Placeholder 3">
            <a:extLst>
              <a:ext uri="{FF2B5EF4-FFF2-40B4-BE49-F238E27FC236}">
                <a16:creationId xmlns:a16="http://schemas.microsoft.com/office/drawing/2014/main" id="{CC6B6AF0-E162-40E9-B6FD-72CDE818CE8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82EB27E-18B0-4206-9924-9CDEE310898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495315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A89070-87DB-4BF0-BFC9-B402955E6028}"/>
              </a:ext>
            </a:extLst>
          </p:cNvPr>
          <p:cNvSpPr>
            <a:spLocks noGrp="1"/>
          </p:cNvSpPr>
          <p:nvPr>
            <p:ph type="dt" sz="half" idx="10"/>
          </p:nvPr>
        </p:nvSpPr>
        <p:spPr/>
        <p:txBody>
          <a:bodyPr/>
          <a:lstStyle/>
          <a:p>
            <a:fld id="{721E0963-3B45-4DF7-8242-952727B0E0D4}" type="datetimeFigureOut">
              <a:rPr lang="vi-VN" smtClean="0"/>
              <a:t>22/10/2023</a:t>
            </a:fld>
            <a:endParaRPr lang="vi-VN"/>
          </a:p>
        </p:txBody>
      </p:sp>
      <p:sp>
        <p:nvSpPr>
          <p:cNvPr id="3" name="Footer Placeholder 2">
            <a:extLst>
              <a:ext uri="{FF2B5EF4-FFF2-40B4-BE49-F238E27FC236}">
                <a16:creationId xmlns:a16="http://schemas.microsoft.com/office/drawing/2014/main" id="{2F1C7158-9F73-463B-8268-8717849DD62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A165A65-4A9A-42F4-B5A6-9035C01AD14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66811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3747-997B-4E76-A58E-F03F1D0582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BC7A7E6-444F-4BA2-A619-3AEF813629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878FD60-1EAF-4C1F-81DA-F10FFDAED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3BCFB-D1E5-4605-873A-22C46D763229}"/>
              </a:ext>
            </a:extLst>
          </p:cNvPr>
          <p:cNvSpPr>
            <a:spLocks noGrp="1"/>
          </p:cNvSpPr>
          <p:nvPr>
            <p:ph type="dt" sz="half" idx="10"/>
          </p:nvPr>
        </p:nvSpPr>
        <p:spPr/>
        <p:txBody>
          <a:bodyPr/>
          <a:lstStyle/>
          <a:p>
            <a:fld id="{721E0963-3B45-4DF7-8242-952727B0E0D4}" type="datetimeFigureOut">
              <a:rPr lang="vi-VN" smtClean="0"/>
              <a:t>22/10/2023</a:t>
            </a:fld>
            <a:endParaRPr lang="vi-VN"/>
          </a:p>
        </p:txBody>
      </p:sp>
      <p:sp>
        <p:nvSpPr>
          <p:cNvPr id="6" name="Footer Placeholder 5">
            <a:extLst>
              <a:ext uri="{FF2B5EF4-FFF2-40B4-BE49-F238E27FC236}">
                <a16:creationId xmlns:a16="http://schemas.microsoft.com/office/drawing/2014/main" id="{D15DC2DA-3A5D-418F-AF67-D6365955DA6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6AEA3A3-9323-4665-B190-B8AFECC727AA}"/>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3902831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5208-8817-94F3-D92D-4572F5508E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F806C-F65E-4E8F-3CD9-62633EAD5F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97A50-6E0F-A87D-6F7A-8662080009FF}"/>
              </a:ext>
            </a:extLst>
          </p:cNvPr>
          <p:cNvSpPr>
            <a:spLocks noGrp="1"/>
          </p:cNvSpPr>
          <p:nvPr>
            <p:ph type="dt" sz="half" idx="10"/>
          </p:nvPr>
        </p:nvSpPr>
        <p:spPr/>
        <p:txBody>
          <a:bodyPr/>
          <a:lstStyle/>
          <a:p>
            <a:fld id="{B59011D9-1150-456C-9372-C24CF9970198}" type="datetimeFigureOut">
              <a:rPr lang="en-US" smtClean="0"/>
              <a:t>10/22/2023</a:t>
            </a:fld>
            <a:endParaRPr lang="en-US"/>
          </a:p>
        </p:txBody>
      </p:sp>
      <p:sp>
        <p:nvSpPr>
          <p:cNvPr id="5" name="Footer Placeholder 4">
            <a:extLst>
              <a:ext uri="{FF2B5EF4-FFF2-40B4-BE49-F238E27FC236}">
                <a16:creationId xmlns:a16="http://schemas.microsoft.com/office/drawing/2014/main" id="{985D94C2-CB6B-CDDD-635E-EB93472C07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8AEF5-6B3B-5661-A8E1-1F0EA68D8505}"/>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738994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3AD8D-2212-4187-8DEB-75085BBD2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96A025-5A50-4150-BEAF-8C8B5C9208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98B4053-BA60-4FF2-95AB-A24709827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3281A5-B6EA-4514-A35A-BA122909D881}"/>
              </a:ext>
            </a:extLst>
          </p:cNvPr>
          <p:cNvSpPr>
            <a:spLocks noGrp="1"/>
          </p:cNvSpPr>
          <p:nvPr>
            <p:ph type="dt" sz="half" idx="10"/>
          </p:nvPr>
        </p:nvSpPr>
        <p:spPr/>
        <p:txBody>
          <a:bodyPr/>
          <a:lstStyle/>
          <a:p>
            <a:fld id="{721E0963-3B45-4DF7-8242-952727B0E0D4}" type="datetimeFigureOut">
              <a:rPr lang="vi-VN" smtClean="0"/>
              <a:t>22/10/2023</a:t>
            </a:fld>
            <a:endParaRPr lang="vi-VN"/>
          </a:p>
        </p:txBody>
      </p:sp>
      <p:sp>
        <p:nvSpPr>
          <p:cNvPr id="6" name="Footer Placeholder 5">
            <a:extLst>
              <a:ext uri="{FF2B5EF4-FFF2-40B4-BE49-F238E27FC236}">
                <a16:creationId xmlns:a16="http://schemas.microsoft.com/office/drawing/2014/main" id="{9F70829A-5408-441F-B249-E3DB9E123D9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FB4916-0071-4DA0-82F3-AF84470E8F8B}"/>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2609635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3CC74-4020-4968-82FD-792817E7F5E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CEB250-94C8-4261-9A21-91A0B7C42D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26FBE0-10CA-4418-B991-AD27539B8A6C}"/>
              </a:ext>
            </a:extLst>
          </p:cNvPr>
          <p:cNvSpPr>
            <a:spLocks noGrp="1"/>
          </p:cNvSpPr>
          <p:nvPr>
            <p:ph type="dt" sz="half" idx="10"/>
          </p:nvPr>
        </p:nvSpPr>
        <p:spPr/>
        <p:txBody>
          <a:bodyPr/>
          <a:lstStyle/>
          <a:p>
            <a:fld id="{721E0963-3B45-4DF7-8242-952727B0E0D4}" type="datetimeFigureOut">
              <a:rPr lang="vi-VN" smtClean="0"/>
              <a:t>22/10/2023</a:t>
            </a:fld>
            <a:endParaRPr lang="vi-VN"/>
          </a:p>
        </p:txBody>
      </p:sp>
      <p:sp>
        <p:nvSpPr>
          <p:cNvPr id="5" name="Footer Placeholder 4">
            <a:extLst>
              <a:ext uri="{FF2B5EF4-FFF2-40B4-BE49-F238E27FC236}">
                <a16:creationId xmlns:a16="http://schemas.microsoft.com/office/drawing/2014/main" id="{5BCE841A-7AF1-4BC9-83FC-D3284848EF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A0EE6B8-B8EA-4D36-B91C-E0798F4290B6}"/>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598584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73515C-60D9-4B74-AA21-35DDA40B09B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D8BD42C-1A7D-45A2-87B0-62D62C206E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09AFBC-4059-4B4A-A334-36388BBA15BA}"/>
              </a:ext>
            </a:extLst>
          </p:cNvPr>
          <p:cNvSpPr>
            <a:spLocks noGrp="1"/>
          </p:cNvSpPr>
          <p:nvPr>
            <p:ph type="dt" sz="half" idx="10"/>
          </p:nvPr>
        </p:nvSpPr>
        <p:spPr/>
        <p:txBody>
          <a:bodyPr/>
          <a:lstStyle/>
          <a:p>
            <a:fld id="{721E0963-3B45-4DF7-8242-952727B0E0D4}" type="datetimeFigureOut">
              <a:rPr lang="vi-VN" smtClean="0"/>
              <a:t>22/10/2023</a:t>
            </a:fld>
            <a:endParaRPr lang="vi-VN"/>
          </a:p>
        </p:txBody>
      </p:sp>
      <p:sp>
        <p:nvSpPr>
          <p:cNvPr id="5" name="Footer Placeholder 4">
            <a:extLst>
              <a:ext uri="{FF2B5EF4-FFF2-40B4-BE49-F238E27FC236}">
                <a16:creationId xmlns:a16="http://schemas.microsoft.com/office/drawing/2014/main" id="{A6909507-F813-4C7B-A943-9A06A7846C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31811C1-AD3C-4EE7-8512-5F57B63BC031}"/>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57089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5FBF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B5BA1F-7E95-DC66-9541-8F9953429F5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Rectangle: Rounded Corners 6">
            <a:extLst>
              <a:ext uri="{FF2B5EF4-FFF2-40B4-BE49-F238E27FC236}">
                <a16:creationId xmlns:a16="http://schemas.microsoft.com/office/drawing/2014/main" id="{6A62D538-3A44-41F4-B670-039FCB0143D3}"/>
              </a:ext>
            </a:extLst>
          </p:cNvPr>
          <p:cNvSpPr/>
          <p:nvPr userDrawn="1"/>
        </p:nvSpPr>
        <p:spPr>
          <a:xfrm>
            <a:off x="329609" y="336272"/>
            <a:ext cx="11451265" cy="6185454"/>
          </a:xfrm>
          <a:prstGeom prst="roundRect">
            <a:avLst/>
          </a:prstGeom>
          <a:solidFill>
            <a:schemeClr val="bg1"/>
          </a:solidFill>
          <a:ln w="38100">
            <a:solidFill>
              <a:srgbClr val="22606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DECA039E-6DF8-DCE6-B994-41C7AC059CCE}"/>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chemeClr val="bg1"/>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solidFill>
                  <a:schemeClr val="bg1"/>
                </a:solidFill>
                <a:latin typeface="Times New Roman" panose="02020603050405020304" pitchFamily="18" charset="0"/>
                <a:cs typeface="Times New Roman" panose="02020603050405020304" pitchFamily="18" charset="0"/>
              </a:rPr>
              <a:t>Mời </a:t>
            </a:r>
            <a:r>
              <a:rPr lang="en-US" sz="990" b="1" dirty="0" err="1">
                <a:solidFill>
                  <a:schemeClr val="bg1"/>
                </a:solidFill>
                <a:latin typeface="Times New Roman" panose="02020603050405020304" pitchFamily="18" charset="0"/>
                <a:cs typeface="Times New Roman" panose="02020603050405020304" pitchFamily="18" charset="0"/>
              </a:rPr>
              <a:t>truy</a:t>
            </a:r>
            <a:r>
              <a:rPr lang="en-US" sz="990" b="1" dirty="0">
                <a:solidFill>
                  <a:schemeClr val="bg1"/>
                </a:solidFill>
                <a:latin typeface="Times New Roman" panose="02020603050405020304" pitchFamily="18" charset="0"/>
                <a:cs typeface="Times New Roman" panose="02020603050405020304" pitchFamily="18" charset="0"/>
              </a:rPr>
              <a:t> </a:t>
            </a:r>
            <a:r>
              <a:rPr lang="en-US" sz="990" b="1" dirty="0" err="1">
                <a:solidFill>
                  <a:schemeClr val="bg1"/>
                </a:solidFill>
                <a:latin typeface="Times New Roman" panose="02020603050405020304" pitchFamily="18" charset="0"/>
                <a:cs typeface="Times New Roman" panose="02020603050405020304" pitchFamily="18" charset="0"/>
              </a:rPr>
              <a:t>cập</a:t>
            </a:r>
            <a:r>
              <a:rPr lang="en-US" sz="990" b="1" dirty="0">
                <a:solidFill>
                  <a:schemeClr val="bg1"/>
                </a:solidFill>
                <a:latin typeface="Times New Roman" panose="02020603050405020304" pitchFamily="18" charset="0"/>
                <a:cs typeface="Times New Roman" panose="02020603050405020304" pitchFamily="18" charset="0"/>
              </a:rPr>
              <a:t>: </a:t>
            </a:r>
            <a:r>
              <a:rPr lang="en-US" sz="990"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990" dirty="0">
              <a:solidFill>
                <a:schemeClr val="bg1"/>
              </a:solidFill>
              <a:latin typeface="SVN-Newton" panose="02040603050506020204" pitchFamily="18" charset="0"/>
              <a:cs typeface="Times New Roman" panose="02020603050405020304" pitchFamily="18" charset="0"/>
            </a:endParaRPr>
          </a:p>
          <a:p>
            <a:pPr algn="ctr"/>
            <a:r>
              <a:rPr lang="en-US" sz="990" b="1" dirty="0">
                <a:solidFill>
                  <a:schemeClr val="bg1"/>
                </a:solidFill>
                <a:latin typeface="SVN-Newton" panose="02040603050506020204" pitchFamily="18" charset="0"/>
                <a:cs typeface="Times New Roman" panose="02020603050405020304" pitchFamily="18" charset="0"/>
              </a:rPr>
              <a:t>SĐT ZALO : </a:t>
            </a:r>
            <a:r>
              <a:rPr lang="en-US" sz="990" b="1" u="sng" dirty="0">
                <a:solidFill>
                  <a:schemeClr val="bg1"/>
                </a:solidFill>
                <a:latin typeface="SVN-Newton" panose="02040603050506020204" pitchFamily="18" charset="0"/>
              </a:rPr>
              <a:t>0382348780</a:t>
            </a:r>
            <a:r>
              <a:rPr lang="en-US" sz="990" b="1" dirty="0">
                <a:solidFill>
                  <a:schemeClr val="bg1"/>
                </a:solidFill>
                <a:latin typeface="SVN-Newton" panose="02040603050506020204" pitchFamily="18" charset="0"/>
              </a:rPr>
              <a:t> - </a:t>
            </a:r>
            <a:r>
              <a:rPr lang="en-US" sz="990" b="1" u="sng" dirty="0">
                <a:solidFill>
                  <a:schemeClr val="bg1"/>
                </a:solidFill>
                <a:latin typeface="SVN-Newton" panose="02040603050506020204" pitchFamily="18" charset="0"/>
              </a:rPr>
              <a:t>0984848929</a:t>
            </a:r>
            <a:endParaRPr lang="en-US" sz="990" b="1" dirty="0">
              <a:solidFill>
                <a:schemeClr val="bg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633DFCDC-3BBC-FA97-A452-902CE2299F3D}"/>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482AF231-863E-ABD0-890D-6BFF2CE07C1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A2AB2A71-59DF-6A70-7909-D91F737913F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8" name="Picture 7">
            <a:extLst>
              <a:ext uri="{FF2B5EF4-FFF2-40B4-BE49-F238E27FC236}">
                <a16:creationId xmlns:a16="http://schemas.microsoft.com/office/drawing/2014/main" id="{4A209925-0706-05DA-81C6-14C695235CC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9" name="Picture 8">
            <a:extLst>
              <a:ext uri="{FF2B5EF4-FFF2-40B4-BE49-F238E27FC236}">
                <a16:creationId xmlns:a16="http://schemas.microsoft.com/office/drawing/2014/main" id="{20F7997C-F5CC-2762-8918-B5544FE0B12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0" name="Title 1">
            <a:extLst>
              <a:ext uri="{FF2B5EF4-FFF2-40B4-BE49-F238E27FC236}">
                <a16:creationId xmlns:a16="http://schemas.microsoft.com/office/drawing/2014/main" id="{F59E90C5-C09F-291C-CE9F-78DC274EBC01}"/>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bg1"/>
                </a:solidFill>
                <a:latin typeface="SVN-Ready" panose="02040603050506020204" pitchFamily="18" charset="0"/>
              </a:rPr>
              <a:t>By </a:t>
            </a:r>
            <a:r>
              <a:rPr lang="en-US" sz="880" b="0" dirty="0" err="1">
                <a:solidFill>
                  <a:schemeClr val="bg1"/>
                </a:solidFill>
                <a:latin typeface="SVN-Ready" panose="02040603050506020204" pitchFamily="18" charset="0"/>
              </a:rPr>
              <a:t>Khánh</a:t>
            </a:r>
            <a:r>
              <a:rPr lang="en-US" sz="880" b="0" dirty="0">
                <a:solidFill>
                  <a:schemeClr val="bg1"/>
                </a:solidFill>
                <a:latin typeface="SVN-Ready" panose="02040603050506020204" pitchFamily="18" charset="0"/>
              </a:rPr>
              <a:t> </a:t>
            </a:r>
            <a:r>
              <a:rPr lang="en-US" sz="880" b="0" dirty="0" err="1">
                <a:solidFill>
                  <a:schemeClr val="bg1"/>
                </a:solidFill>
                <a:latin typeface="SVN-Ready" panose="02040603050506020204" pitchFamily="18" charset="0"/>
              </a:rPr>
              <a:t>Huyền</a:t>
            </a:r>
            <a:endParaRPr lang="en-US" sz="880" b="0" dirty="0">
              <a:solidFill>
                <a:schemeClr val="bg1"/>
              </a:solidFill>
              <a:latin typeface="SVN-Ready" panose="02040603050506020204" pitchFamily="18" charset="0"/>
            </a:endParaRPr>
          </a:p>
        </p:txBody>
      </p:sp>
      <p:sp>
        <p:nvSpPr>
          <p:cNvPr id="11" name="Title 1">
            <a:extLst>
              <a:ext uri="{FF2B5EF4-FFF2-40B4-BE49-F238E27FC236}">
                <a16:creationId xmlns:a16="http://schemas.microsoft.com/office/drawing/2014/main" id="{48607C9A-436C-152B-DF58-74E5B9B104AD}"/>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2" name="Picture 11">
            <a:extLst>
              <a:ext uri="{FF2B5EF4-FFF2-40B4-BE49-F238E27FC236}">
                <a16:creationId xmlns:a16="http://schemas.microsoft.com/office/drawing/2014/main" id="{67447CF6-F4BB-F4EF-3D27-5DBF47DD11A6}"/>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3" name="Picture 12">
            <a:extLst>
              <a:ext uri="{FF2B5EF4-FFF2-40B4-BE49-F238E27FC236}">
                <a16:creationId xmlns:a16="http://schemas.microsoft.com/office/drawing/2014/main" id="{1FDBA395-3874-B2E8-2799-DD13E84E9234}"/>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840481916"/>
      </p:ext>
    </p:extLst>
  </p:cSld>
  <p:clrMapOvr>
    <a:masterClrMapping/>
  </p:clrMapOvr>
  <mc:AlternateContent xmlns:mc="http://schemas.openxmlformats.org/markup-compatibility/2006" xmlns:p14="http://schemas.microsoft.com/office/powerpoint/2010/main">
    <mc:Choice Requires="p14">
      <p:transition spd="slow" p14:dur="2000" advTm="3000">
        <p:split orient="vert"/>
      </p:transition>
    </mc:Choice>
    <mc:Fallback xmlns="">
      <p:transition spd="slow" advTm="300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85487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84544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0538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22851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1063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58491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E7D5A-46A3-611A-5F16-AA908C1A71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E6ABB8-0D07-B7BD-C75A-5E4974D3A0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8989CA-1A62-34F9-2CE3-31A370249D51}"/>
              </a:ext>
            </a:extLst>
          </p:cNvPr>
          <p:cNvSpPr>
            <a:spLocks noGrp="1"/>
          </p:cNvSpPr>
          <p:nvPr>
            <p:ph type="dt" sz="half" idx="10"/>
          </p:nvPr>
        </p:nvSpPr>
        <p:spPr/>
        <p:txBody>
          <a:bodyPr/>
          <a:lstStyle/>
          <a:p>
            <a:fld id="{B59011D9-1150-456C-9372-C24CF9970198}" type="datetimeFigureOut">
              <a:rPr lang="en-US" smtClean="0"/>
              <a:t>10/22/2023</a:t>
            </a:fld>
            <a:endParaRPr lang="en-US"/>
          </a:p>
        </p:txBody>
      </p:sp>
      <p:sp>
        <p:nvSpPr>
          <p:cNvPr id="5" name="Footer Placeholder 4">
            <a:extLst>
              <a:ext uri="{FF2B5EF4-FFF2-40B4-BE49-F238E27FC236}">
                <a16:creationId xmlns:a16="http://schemas.microsoft.com/office/drawing/2014/main" id="{DBDFE07C-D618-6DBA-3459-740DCD693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C0F2A-85BA-B363-C696-A8EAA8736B1D}"/>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42409766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46000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65525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38318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23993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82071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9BE2-F481-24FE-2ECB-4B66FC1DC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A55FB-3AD4-1FCB-F339-B2767DB522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2CF4C7-801A-7201-7F1A-3E1A5C290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8383F7-7E1B-0C56-44B1-C2B84502ADEE}"/>
              </a:ext>
            </a:extLst>
          </p:cNvPr>
          <p:cNvSpPr>
            <a:spLocks noGrp="1"/>
          </p:cNvSpPr>
          <p:nvPr>
            <p:ph type="dt" sz="half" idx="10"/>
          </p:nvPr>
        </p:nvSpPr>
        <p:spPr/>
        <p:txBody>
          <a:bodyPr/>
          <a:lstStyle/>
          <a:p>
            <a:fld id="{B59011D9-1150-456C-9372-C24CF9970198}" type="datetimeFigureOut">
              <a:rPr lang="en-US" smtClean="0"/>
              <a:t>10/22/2023</a:t>
            </a:fld>
            <a:endParaRPr lang="en-US"/>
          </a:p>
        </p:txBody>
      </p:sp>
      <p:sp>
        <p:nvSpPr>
          <p:cNvPr id="6" name="Footer Placeholder 5">
            <a:extLst>
              <a:ext uri="{FF2B5EF4-FFF2-40B4-BE49-F238E27FC236}">
                <a16:creationId xmlns:a16="http://schemas.microsoft.com/office/drawing/2014/main" id="{54AB381E-1168-7525-C2EC-0C702D94F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296B7-A035-D7E8-5EA5-2D10F1898E5B}"/>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27476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18FF-4864-14F0-2B28-E4840141B2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64C409-F873-5A21-DB35-862895F50C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903242-2011-513F-0273-2FEF2DF268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249B4D-9861-B50B-7422-7237D439CB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F8BF32-4C59-3E72-3D90-D272A659B7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8BCB7F-1B3A-F8FA-DF11-4263F4CBBA33}"/>
              </a:ext>
            </a:extLst>
          </p:cNvPr>
          <p:cNvSpPr>
            <a:spLocks noGrp="1"/>
          </p:cNvSpPr>
          <p:nvPr>
            <p:ph type="dt" sz="half" idx="10"/>
          </p:nvPr>
        </p:nvSpPr>
        <p:spPr/>
        <p:txBody>
          <a:bodyPr/>
          <a:lstStyle/>
          <a:p>
            <a:fld id="{B59011D9-1150-456C-9372-C24CF9970198}" type="datetimeFigureOut">
              <a:rPr lang="en-US" smtClean="0"/>
              <a:t>10/22/2023</a:t>
            </a:fld>
            <a:endParaRPr lang="en-US"/>
          </a:p>
        </p:txBody>
      </p:sp>
      <p:sp>
        <p:nvSpPr>
          <p:cNvPr id="8" name="Footer Placeholder 7">
            <a:extLst>
              <a:ext uri="{FF2B5EF4-FFF2-40B4-BE49-F238E27FC236}">
                <a16:creationId xmlns:a16="http://schemas.microsoft.com/office/drawing/2014/main" id="{40DBC72B-4F6C-E760-3E0E-5A511A062C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266001-E740-E0FB-489B-CDF1448F9650}"/>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308137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4CB7-EB1F-D070-438E-A0A5680E1D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A11D80-EE8E-35BD-1B6A-2F4FC5415C5D}"/>
              </a:ext>
            </a:extLst>
          </p:cNvPr>
          <p:cNvSpPr>
            <a:spLocks noGrp="1"/>
          </p:cNvSpPr>
          <p:nvPr>
            <p:ph type="dt" sz="half" idx="10"/>
          </p:nvPr>
        </p:nvSpPr>
        <p:spPr/>
        <p:txBody>
          <a:bodyPr/>
          <a:lstStyle/>
          <a:p>
            <a:fld id="{B59011D9-1150-456C-9372-C24CF9970198}" type="datetimeFigureOut">
              <a:rPr lang="en-US" smtClean="0"/>
              <a:t>10/22/2023</a:t>
            </a:fld>
            <a:endParaRPr lang="en-US"/>
          </a:p>
        </p:txBody>
      </p:sp>
      <p:sp>
        <p:nvSpPr>
          <p:cNvPr id="4" name="Footer Placeholder 3">
            <a:extLst>
              <a:ext uri="{FF2B5EF4-FFF2-40B4-BE49-F238E27FC236}">
                <a16:creationId xmlns:a16="http://schemas.microsoft.com/office/drawing/2014/main" id="{FD81435D-AF14-D19F-D16C-5EB0E9CCEC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AC54C7-0BCB-F027-015F-14D73B56C1D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555588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86043D-DAA6-D0EB-7A03-E2DC3E8E5222}"/>
              </a:ext>
            </a:extLst>
          </p:cNvPr>
          <p:cNvSpPr>
            <a:spLocks noGrp="1"/>
          </p:cNvSpPr>
          <p:nvPr>
            <p:ph type="dt" sz="half" idx="10"/>
          </p:nvPr>
        </p:nvSpPr>
        <p:spPr/>
        <p:txBody>
          <a:bodyPr/>
          <a:lstStyle/>
          <a:p>
            <a:fld id="{B59011D9-1150-456C-9372-C24CF9970198}" type="datetimeFigureOut">
              <a:rPr lang="en-US" smtClean="0"/>
              <a:t>10/22/2023</a:t>
            </a:fld>
            <a:endParaRPr lang="en-US"/>
          </a:p>
        </p:txBody>
      </p:sp>
      <p:sp>
        <p:nvSpPr>
          <p:cNvPr id="3" name="Footer Placeholder 2">
            <a:extLst>
              <a:ext uri="{FF2B5EF4-FFF2-40B4-BE49-F238E27FC236}">
                <a16:creationId xmlns:a16="http://schemas.microsoft.com/office/drawing/2014/main" id="{3CFBFF1D-991C-2FBB-90C6-3E4E6B1BD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BAFF38-81AA-4846-9BB8-5816304017EF}"/>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21773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867A-2213-9FD7-E2EE-C2091B135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2C5935-EEEA-C597-2ECF-636CB3DE55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08F0FA-4A70-3F41-3939-829FFBA79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8D44A-A059-5893-06B3-A38C283125F6}"/>
              </a:ext>
            </a:extLst>
          </p:cNvPr>
          <p:cNvSpPr>
            <a:spLocks noGrp="1"/>
          </p:cNvSpPr>
          <p:nvPr>
            <p:ph type="dt" sz="half" idx="10"/>
          </p:nvPr>
        </p:nvSpPr>
        <p:spPr/>
        <p:txBody>
          <a:bodyPr/>
          <a:lstStyle/>
          <a:p>
            <a:fld id="{B59011D9-1150-456C-9372-C24CF9970198}" type="datetimeFigureOut">
              <a:rPr lang="en-US" smtClean="0"/>
              <a:t>10/22/2023</a:t>
            </a:fld>
            <a:endParaRPr lang="en-US"/>
          </a:p>
        </p:txBody>
      </p:sp>
      <p:sp>
        <p:nvSpPr>
          <p:cNvPr id="6" name="Footer Placeholder 5">
            <a:extLst>
              <a:ext uri="{FF2B5EF4-FFF2-40B4-BE49-F238E27FC236}">
                <a16:creationId xmlns:a16="http://schemas.microsoft.com/office/drawing/2014/main" id="{4A81A2E0-E6C3-334C-5E6B-B7BB69FBD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A3466-8C29-566B-39FA-770F97EB152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747228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62D2D-7023-B1ED-FD7D-42FA21C77A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952242-1008-20AC-E8AC-541BB7FC3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97FB9-D43E-AD22-0EEB-9BD516A16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28FE0-D426-BC9C-11D4-7C7B9D985059}"/>
              </a:ext>
            </a:extLst>
          </p:cNvPr>
          <p:cNvSpPr>
            <a:spLocks noGrp="1"/>
          </p:cNvSpPr>
          <p:nvPr>
            <p:ph type="dt" sz="half" idx="10"/>
          </p:nvPr>
        </p:nvSpPr>
        <p:spPr/>
        <p:txBody>
          <a:bodyPr/>
          <a:lstStyle/>
          <a:p>
            <a:fld id="{B59011D9-1150-456C-9372-C24CF9970198}" type="datetimeFigureOut">
              <a:rPr lang="en-US" smtClean="0"/>
              <a:t>10/22/2023</a:t>
            </a:fld>
            <a:endParaRPr lang="en-US"/>
          </a:p>
        </p:txBody>
      </p:sp>
      <p:sp>
        <p:nvSpPr>
          <p:cNvPr id="6" name="Footer Placeholder 5">
            <a:extLst>
              <a:ext uri="{FF2B5EF4-FFF2-40B4-BE49-F238E27FC236}">
                <a16:creationId xmlns:a16="http://schemas.microsoft.com/office/drawing/2014/main" id="{B904E5DF-8E38-79DD-7386-0BBFF218A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4F5A0-00DC-7628-092A-9CA83856D071}"/>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31821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8.png"/><Relationship Id="rId2" Type="http://schemas.openxmlformats.org/officeDocument/2006/relationships/slideLayout" Target="../slideLayouts/slideLayout25.xml"/><Relationship Id="rId16"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2797F-81A9-72BA-1696-EBF3889443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71705D-7FAF-634C-3F23-3ACCAB7530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4FA52-6E69-B704-7537-2FBDEABF6C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011D9-1150-456C-9372-C24CF9970198}" type="datetimeFigureOut">
              <a:rPr lang="en-US" smtClean="0"/>
              <a:t>10/22/2023</a:t>
            </a:fld>
            <a:endParaRPr lang="en-US"/>
          </a:p>
        </p:txBody>
      </p:sp>
      <p:sp>
        <p:nvSpPr>
          <p:cNvPr id="5" name="Footer Placeholder 4">
            <a:extLst>
              <a:ext uri="{FF2B5EF4-FFF2-40B4-BE49-F238E27FC236}">
                <a16:creationId xmlns:a16="http://schemas.microsoft.com/office/drawing/2014/main" id="{EDFFF340-E70E-BEDD-7C30-4F4DAD620E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86ECBC-2059-B4C4-0CC3-38D5910BFB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D5801-908D-4799-A452-4B528B4ECAF8}" type="slidenum">
              <a:rPr lang="en-US" smtClean="0"/>
              <a:t>‹#›</a:t>
            </a:fld>
            <a:endParaRPr lang="en-US"/>
          </a:p>
        </p:txBody>
      </p:sp>
      <p:sp>
        <p:nvSpPr>
          <p:cNvPr id="7" name="TextBox 3">
            <a:extLst>
              <a:ext uri="{FF2B5EF4-FFF2-40B4-BE49-F238E27FC236}">
                <a16:creationId xmlns:a16="http://schemas.microsoft.com/office/drawing/2014/main" id="{F28C8103-ECC0-80A6-77A6-17F875BF2F8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6EEA316B-2D31-9C14-FB85-B8973E109C34}"/>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A4244BE5-F522-23E9-6FFD-68BB3015F20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8BD76D00-87AA-CBCA-6DB3-ED7258630BB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9193A44F-CB95-851E-6B07-9D04694C950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47E59ED2-3BA8-CCB5-75A6-C57F33E9B13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ED541FFB-6030-59F8-A05C-CBC12B99BC38}"/>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907A023-C8BE-274C-5FA9-D3A782CD8EBF}"/>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2A2503BF-4639-94CC-25A9-3630C1DD97B4}"/>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B37BB95C-7FEF-5509-4A58-05174044428F}"/>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264662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0DAE73-2C81-4288-9FC4-E6DDC3074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5DF1700-36F4-4CD0-8D60-2F64D94A9A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CF11692-C704-4DE5-8956-AFD79CA40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E0963-3B45-4DF7-8242-952727B0E0D4}" type="datetimeFigureOut">
              <a:rPr lang="vi-VN" smtClean="0"/>
              <a:t>22/10/2023</a:t>
            </a:fld>
            <a:endParaRPr lang="vi-VN"/>
          </a:p>
        </p:txBody>
      </p:sp>
      <p:sp>
        <p:nvSpPr>
          <p:cNvPr id="5" name="Footer Placeholder 4">
            <a:extLst>
              <a:ext uri="{FF2B5EF4-FFF2-40B4-BE49-F238E27FC236}">
                <a16:creationId xmlns:a16="http://schemas.microsoft.com/office/drawing/2014/main" id="{4725B73F-FAAE-44E4-9D41-BDF3396A9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0F40233-4ED6-484E-BD33-87DA08544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D9F10-B6EF-492F-8A9A-E5E866AEE397}" type="slidenum">
              <a:rPr lang="vi-VN" smtClean="0"/>
              <a:t>‹#›</a:t>
            </a:fld>
            <a:endParaRPr lang="vi-VN"/>
          </a:p>
        </p:txBody>
      </p:sp>
      <p:sp>
        <p:nvSpPr>
          <p:cNvPr id="7" name="TextBox 3">
            <a:extLst>
              <a:ext uri="{FF2B5EF4-FFF2-40B4-BE49-F238E27FC236}">
                <a16:creationId xmlns:a16="http://schemas.microsoft.com/office/drawing/2014/main" id="{1F015FDD-22B3-9986-FFA8-DCA7411BFD44}"/>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5BDA0AD7-A50F-1313-00E0-2E8B2118362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438894D1-86F1-3BDB-4DA3-F3A030669A2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08231697-B346-69F4-F5CE-01C7899F7F3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32CCD37B-FECA-E6FD-B11C-2E2B9CE892C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8FB0E22E-18B9-57F4-4E31-20235DE3D71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C39BA6B2-2502-EA80-965B-FA8DB2E51BD7}"/>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D123E017-755C-E14A-AFAD-0CA00FD4F2A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7F6535B5-461B-6A17-3442-BB047E33F9D6}"/>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507DC26F-C8C3-F0C3-EF07-CDBF17A244CC}"/>
              </a:ext>
            </a:extLst>
          </p:cNvPr>
          <p:cNvPicPr>
            <a:picLocks noChangeAspect="1"/>
          </p:cNvPicPr>
          <p:nvPr userDrawn="1"/>
        </p:nvPicPr>
        <p:blipFill>
          <a:blip r:embed="rId1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351706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8176344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2.svg"/><Relationship Id="rId11" Type="http://schemas.openxmlformats.org/officeDocument/2006/relationships/image" Target="../media/image42.png"/><Relationship Id="rId5" Type="http://schemas.openxmlformats.org/officeDocument/2006/relationships/image" Target="../media/image40.png"/><Relationship Id="rId10" Type="http://schemas.openxmlformats.org/officeDocument/2006/relationships/image" Target="../media/image44.svg"/><Relationship Id="rId4" Type="http://schemas.openxmlformats.org/officeDocument/2006/relationships/image" Target="../media/image39.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sv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9.sv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9.sv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7.png"/><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23.xml"/><Relationship Id="rId5" Type="http://schemas.openxmlformats.org/officeDocument/2006/relationships/image" Target="../media/image51.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53.png"/><Relationship Id="rId4" Type="http://schemas.openxmlformats.org/officeDocument/2006/relationships/image" Target="../media/image57.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0.svg"/><Relationship Id="rId2"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46.png"/><Relationship Id="rId4" Type="http://schemas.openxmlformats.org/officeDocument/2006/relationships/image" Target="../media/image57.svg"/></Relationships>
</file>

<file path=ppt/slides/_rels/slide2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5.png"/><Relationship Id="rId1" Type="http://schemas.openxmlformats.org/officeDocument/2006/relationships/slideLayout" Target="../slideLayouts/slideLayout23.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5.png"/><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46.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8.png"/><Relationship Id="rId7" Type="http://schemas.openxmlformats.org/officeDocument/2006/relationships/image" Target="../media/image51.png"/><Relationship Id="rId2"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image" Target="../media/image66.svg"/><Relationship Id="rId5" Type="http://schemas.openxmlformats.org/officeDocument/2006/relationships/image" Target="../media/image58.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image" Target="../media/image60.png"/><Relationship Id="rId5" Type="http://schemas.openxmlformats.org/officeDocument/2006/relationships/image" Target="../media/image46.png"/><Relationship Id="rId4" Type="http://schemas.openxmlformats.org/officeDocument/2006/relationships/image" Target="../media/image66.sv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64.png"/><Relationship Id="rId2"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51.png"/><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6.png"/><Relationship Id="rId2"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51.png"/><Relationship Id="rId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slide" Target="slide6.xml"/><Relationship Id="rId12" Type="http://schemas.openxmlformats.org/officeDocument/2006/relationships/image" Target="../media/image22.emf"/><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19.svg"/><Relationship Id="rId11" Type="http://schemas.openxmlformats.org/officeDocument/2006/relationships/slide" Target="slide7.xml"/><Relationship Id="rId5" Type="http://schemas.openxmlformats.org/officeDocument/2006/relationships/image" Target="../media/image18.png"/><Relationship Id="rId15" Type="http://schemas.openxmlformats.org/officeDocument/2006/relationships/slide" Target="slide8.xml"/><Relationship Id="rId10" Type="http://schemas.openxmlformats.org/officeDocument/2006/relationships/image" Target="../media/image21.emf"/><Relationship Id="rId4" Type="http://schemas.openxmlformats.org/officeDocument/2006/relationships/slide" Target="slide5.xml"/><Relationship Id="rId9" Type="http://schemas.openxmlformats.org/officeDocument/2006/relationships/image" Target="../media/image20.emf"/><Relationship Id="rId1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microsoft.com/office/2007/relationships/media" Target="../media/media2.mp4"/><Relationship Id="rId7" Type="http://schemas.openxmlformats.org/officeDocument/2006/relationships/slideLayout" Target="../slideLayouts/slideLayout23.xml"/><Relationship Id="rId12" Type="http://schemas.openxmlformats.org/officeDocument/2006/relationships/slide" Target="slide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28.png"/><Relationship Id="rId5" Type="http://schemas.microsoft.com/office/2007/relationships/media" Target="../media/media3.wav"/><Relationship Id="rId15" Type="http://schemas.openxmlformats.org/officeDocument/2006/relationships/image" Target="../media/image19.svg"/><Relationship Id="rId10" Type="http://schemas.openxmlformats.org/officeDocument/2006/relationships/image" Target="../media/image27.png"/><Relationship Id="rId4" Type="http://schemas.openxmlformats.org/officeDocument/2006/relationships/video" Target="../media/media2.mp4"/><Relationship Id="rId9" Type="http://schemas.openxmlformats.org/officeDocument/2006/relationships/image" Target="../media/image26.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microsoft.com/office/2007/relationships/media" Target="../media/media2.mp4"/><Relationship Id="rId7" Type="http://schemas.openxmlformats.org/officeDocument/2006/relationships/slideLayout" Target="../slideLayouts/slideLayout23.xml"/><Relationship Id="rId12" Type="http://schemas.openxmlformats.org/officeDocument/2006/relationships/slide" Target="slide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28.png"/><Relationship Id="rId5" Type="http://schemas.microsoft.com/office/2007/relationships/media" Target="../media/media3.wav"/><Relationship Id="rId10" Type="http://schemas.openxmlformats.org/officeDocument/2006/relationships/image" Target="../media/image27.png"/><Relationship Id="rId4" Type="http://schemas.openxmlformats.org/officeDocument/2006/relationships/video" Target="../media/media2.mp4"/><Relationship Id="rId9" Type="http://schemas.openxmlformats.org/officeDocument/2006/relationships/image" Target="../media/image26.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2.emf"/><Relationship Id="rId18" Type="http://schemas.openxmlformats.org/officeDocument/2006/relationships/image" Target="../media/image27.png"/><Relationship Id="rId3" Type="http://schemas.microsoft.com/office/2007/relationships/media" Target="../media/media2.mp4"/><Relationship Id="rId21" Type="http://schemas.openxmlformats.org/officeDocument/2006/relationships/image" Target="../media/image250.png"/><Relationship Id="rId7" Type="http://schemas.openxmlformats.org/officeDocument/2006/relationships/slideLayout" Target="../slideLayouts/slideLayout23.xml"/><Relationship Id="rId12" Type="http://schemas.openxmlformats.org/officeDocument/2006/relationships/image" Target="../media/image21.emf"/><Relationship Id="rId17" Type="http://schemas.openxmlformats.org/officeDocument/2006/relationships/image" Target="../media/image26.png"/><Relationship Id="rId2" Type="http://schemas.microsoft.com/office/2007/relationships/media" Target="../media/media1.mp3"/><Relationship Id="rId16" Type="http://schemas.openxmlformats.org/officeDocument/2006/relationships/image" Target="../media/image230.png"/><Relationship Id="rId20" Type="http://schemas.openxmlformats.org/officeDocument/2006/relationships/image" Target="../media/image30.png"/><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20.emf"/><Relationship Id="rId5" Type="http://schemas.microsoft.com/office/2007/relationships/media" Target="../media/media3.wav"/><Relationship Id="rId15" Type="http://schemas.openxmlformats.org/officeDocument/2006/relationships/image" Target="../media/image25.png"/><Relationship Id="rId10" Type="http://schemas.openxmlformats.org/officeDocument/2006/relationships/image" Target="../media/image29.png"/><Relationship Id="rId19" Type="http://schemas.openxmlformats.org/officeDocument/2006/relationships/image" Target="../media/image30.png"/><Relationship Id="rId4" Type="http://schemas.openxmlformats.org/officeDocument/2006/relationships/video" Target="../media/media2.mp4"/><Relationship Id="rId9" Type="http://schemas.openxmlformats.org/officeDocument/2006/relationships/slide" Target="slide4.xml"/><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12.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F5774E-DE9F-B69D-8F69-4847893E8A07}"/>
              </a:ext>
            </a:extLst>
          </p:cNvPr>
          <p:cNvSpPr/>
          <p:nvPr/>
        </p:nvSpPr>
        <p:spPr>
          <a:xfrm>
            <a:off x="0" y="1463449"/>
            <a:ext cx="12192000" cy="319167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EEA1E4A9-EBD2-42AC-90CE-0F3EBA16B7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8833754" y="3469064"/>
            <a:ext cx="3358246" cy="3388936"/>
          </a:xfrm>
          <a:prstGeom prst="rect">
            <a:avLst/>
          </a:prstGeom>
        </p:spPr>
      </p:pic>
      <p:pic>
        <p:nvPicPr>
          <p:cNvPr id="3" name="Picture 2">
            <a:extLst>
              <a:ext uri="{FF2B5EF4-FFF2-40B4-BE49-F238E27FC236}">
                <a16:creationId xmlns:a16="http://schemas.microsoft.com/office/drawing/2014/main" id="{8BF48038-7176-BB00-60A0-0C0051CE0ADC}"/>
              </a:ext>
            </a:extLst>
          </p:cNvPr>
          <p:cNvPicPr>
            <a:picLocks noChangeAspect="1"/>
          </p:cNvPicPr>
          <p:nvPr/>
        </p:nvPicPr>
        <p:blipFill>
          <a:blip r:embed="rId3"/>
          <a:stretch>
            <a:fillRect/>
          </a:stretch>
        </p:blipFill>
        <p:spPr>
          <a:xfrm>
            <a:off x="-186838" y="1463449"/>
            <a:ext cx="10095851" cy="3261643"/>
          </a:xfrm>
          <a:prstGeom prst="rect">
            <a:avLst/>
          </a:prstGeom>
        </p:spPr>
      </p:pic>
      <p:pic>
        <p:nvPicPr>
          <p:cNvPr id="2" name="Picture 1">
            <a:extLst>
              <a:ext uri="{FF2B5EF4-FFF2-40B4-BE49-F238E27FC236}">
                <a16:creationId xmlns:a16="http://schemas.microsoft.com/office/drawing/2014/main" id="{B838EFD9-D913-34B3-49E2-C0DC3355C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985"/>
            <a:ext cx="1410215" cy="1410215"/>
          </a:xfrm>
          <a:prstGeom prst="rect">
            <a:avLst/>
          </a:prstGeom>
        </p:spPr>
      </p:pic>
    </p:spTree>
    <p:extLst>
      <p:ext uri="{BB962C8B-B14F-4D97-AF65-F5344CB8AC3E}">
        <p14:creationId xmlns:p14="http://schemas.microsoft.com/office/powerpoint/2010/main" val="63417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860299-4988-9FD6-6FE4-2CFEAF697AF6}"/>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9D780CA-5384-1AED-14D0-D8242ABC547E}"/>
              </a:ext>
            </a:extLst>
          </p:cNvPr>
          <p:cNvPicPr>
            <a:picLocks noChangeAspect="1"/>
          </p:cNvPicPr>
          <p:nvPr/>
        </p:nvPicPr>
        <p:blipFill>
          <a:blip r:embed="rId4"/>
          <a:stretch>
            <a:fillRect/>
          </a:stretch>
        </p:blipFill>
        <p:spPr>
          <a:xfrm>
            <a:off x="5991297" y="139991"/>
            <a:ext cx="5692456" cy="5692456"/>
          </a:xfrm>
          <a:prstGeom prst="rect">
            <a:avLst/>
          </a:prstGeom>
        </p:spPr>
      </p:pic>
      <p:pic>
        <p:nvPicPr>
          <p:cNvPr id="73" name="Graphic 72">
            <a:extLst>
              <a:ext uri="{FF2B5EF4-FFF2-40B4-BE49-F238E27FC236}">
                <a16:creationId xmlns:a16="http://schemas.microsoft.com/office/drawing/2014/main" id="{E94E13E2-ECD0-1CBD-A122-3794EAD0748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62160" y="2704531"/>
            <a:ext cx="3185429" cy="1809903"/>
          </a:xfrm>
          <a:prstGeom prst="rect">
            <a:avLst/>
          </a:prstGeom>
        </p:spPr>
      </p:pic>
      <p:pic>
        <p:nvPicPr>
          <p:cNvPr id="71" name="Graphic 70">
            <a:extLst>
              <a:ext uri="{FF2B5EF4-FFF2-40B4-BE49-F238E27FC236}">
                <a16:creationId xmlns:a16="http://schemas.microsoft.com/office/drawing/2014/main" id="{C0B81444-6929-35DE-D5FE-69548F51293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086518">
            <a:off x="359836" y="1654371"/>
            <a:ext cx="2185596" cy="2663696"/>
          </a:xfrm>
          <a:prstGeom prst="rect">
            <a:avLst/>
          </a:prstGeom>
        </p:spPr>
      </p:pic>
      <p:pic>
        <p:nvPicPr>
          <p:cNvPr id="75" name="Graphic 74">
            <a:extLst>
              <a:ext uri="{FF2B5EF4-FFF2-40B4-BE49-F238E27FC236}">
                <a16:creationId xmlns:a16="http://schemas.microsoft.com/office/drawing/2014/main" id="{C6FF0FD9-3AC9-EA9F-98A9-C48BCA425D1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5801433">
            <a:off x="3409214" y="1388597"/>
            <a:ext cx="1866527" cy="2077832"/>
          </a:xfrm>
          <a:prstGeom prst="rect">
            <a:avLst/>
          </a:prstGeom>
        </p:spPr>
      </p:pic>
      <p:grpSp>
        <p:nvGrpSpPr>
          <p:cNvPr id="78" name="Group 77">
            <a:extLst>
              <a:ext uri="{FF2B5EF4-FFF2-40B4-BE49-F238E27FC236}">
                <a16:creationId xmlns:a16="http://schemas.microsoft.com/office/drawing/2014/main" id="{A809352C-6F49-E801-78CE-3E3A6D96FE16}"/>
              </a:ext>
            </a:extLst>
          </p:cNvPr>
          <p:cNvGrpSpPr/>
          <p:nvPr/>
        </p:nvGrpSpPr>
        <p:grpSpPr>
          <a:xfrm>
            <a:off x="439161" y="4749529"/>
            <a:ext cx="5924098" cy="1700891"/>
            <a:chOff x="466870" y="4296786"/>
            <a:chExt cx="5176846" cy="1700891"/>
          </a:xfrm>
        </p:grpSpPr>
        <p:sp>
          <p:nvSpPr>
            <p:cNvPr id="76" name="Speech Bubble: Rectangle with Corners Rounded 75">
              <a:extLst>
                <a:ext uri="{FF2B5EF4-FFF2-40B4-BE49-F238E27FC236}">
                  <a16:creationId xmlns:a16="http://schemas.microsoft.com/office/drawing/2014/main" id="{B36DCAA0-ED82-AB14-891D-E2235C88DE84}"/>
                </a:ext>
              </a:extLst>
            </p:cNvPr>
            <p:cNvSpPr/>
            <p:nvPr/>
          </p:nvSpPr>
          <p:spPr>
            <a:xfrm>
              <a:off x="466870" y="4296786"/>
              <a:ext cx="5176846" cy="1700891"/>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E0E74570-35B3-1FA3-6E53-4CCD0CAE7350}"/>
                </a:ext>
              </a:extLst>
            </p:cNvPr>
            <p:cNvSpPr txBox="1"/>
            <p:nvPr/>
          </p:nvSpPr>
          <p:spPr>
            <a:xfrm>
              <a:off x="626863" y="4343154"/>
              <a:ext cx="485685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đang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tớ</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kiếm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a:t>
              </a:r>
              <a:r>
                <a:rPr kumimoji="0" 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t>
              </a:r>
            </a:p>
          </p:txBody>
        </p:sp>
      </p:grpSp>
      <p:pic>
        <p:nvPicPr>
          <p:cNvPr id="6" name="Picture 5">
            <a:extLst>
              <a:ext uri="{FF2B5EF4-FFF2-40B4-BE49-F238E27FC236}">
                <a16:creationId xmlns:a16="http://schemas.microsoft.com/office/drawing/2014/main" id="{35A5A0AA-C5FE-EDAE-BCD8-E8ABA6B3D4F2}"/>
              </a:ext>
            </a:extLst>
          </p:cNvPr>
          <p:cNvPicPr>
            <a:picLocks noChangeAspect="1"/>
          </p:cNvPicPr>
          <p:nvPr/>
        </p:nvPicPr>
        <p:blipFill>
          <a:blip r:embed="rId11"/>
          <a:stretch>
            <a:fillRect/>
          </a:stretch>
        </p:blipFill>
        <p:spPr>
          <a:xfrm>
            <a:off x="7058990" y="5583826"/>
            <a:ext cx="4109060" cy="1274174"/>
          </a:xfrm>
          <a:prstGeom prst="rect">
            <a:avLst/>
          </a:prstGeom>
        </p:spPr>
      </p:pic>
    </p:spTree>
    <p:extLst>
      <p:ext uri="{BB962C8B-B14F-4D97-AF65-F5344CB8AC3E}">
        <p14:creationId xmlns:p14="http://schemas.microsoft.com/office/powerpoint/2010/main" val="11491553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372749" y="535601"/>
            <a:ext cx="4264467" cy="687092"/>
            <a:chOff x="1355897" y="2604132"/>
            <a:chExt cx="5305367" cy="3048523"/>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id="{2BB4A4DB-B6BD-A77C-AEF9-277FEC0DB39B}"/>
              </a:ext>
            </a:extLst>
          </p:cNvPr>
          <p:cNvSpPr/>
          <p:nvPr/>
        </p:nvSpPr>
        <p:spPr>
          <a:xfrm>
            <a:off x="1239518" y="485316"/>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id="{368B2664-1766-C670-A6B3-828601B1183A}"/>
              </a:ext>
            </a:extLst>
          </p:cNvPr>
          <p:cNvSpPr txBox="1"/>
          <p:nvPr/>
        </p:nvSpPr>
        <p:spPr>
          <a:xfrm>
            <a:off x="1171208" y="1766348"/>
            <a:ext cx="46559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83 738 + 12 533</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D44D2322-070D-9511-9285-EAFF81CF6612}"/>
              </a:ext>
            </a:extLst>
          </p:cNvPr>
          <p:cNvSpPr txBox="1"/>
          <p:nvPr/>
        </p:nvSpPr>
        <p:spPr>
          <a:xfrm>
            <a:off x="1239518" y="3758024"/>
            <a:ext cx="41031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43E1690B-B0DE-F3DB-B089-BD01CA2AEA01}"/>
              </a:ext>
            </a:extLst>
          </p:cNvPr>
          <p:cNvSpPr txBox="1"/>
          <p:nvPr/>
        </p:nvSpPr>
        <p:spPr>
          <a:xfrm>
            <a:off x="6637217" y="1816624"/>
            <a:ext cx="48239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rPr>
              <a:t>137 736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AB175D0B-910D-C7A6-E231-AE039C31B834}"/>
              </a:ext>
            </a:extLst>
          </p:cNvPr>
          <p:cNvSpPr txBox="1"/>
          <p:nvPr/>
        </p:nvSpPr>
        <p:spPr>
          <a:xfrm>
            <a:off x="6580509" y="3801983"/>
            <a:ext cx="4937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5A669FC1-4BF6-8AD0-B163-71EDF1DDCCB7}"/>
              </a:ext>
            </a:extLst>
          </p:cNvPr>
          <p:cNvPicPr>
            <a:picLocks noChangeAspect="1"/>
          </p:cNvPicPr>
          <p:nvPr/>
        </p:nvPicPr>
        <p:blipFill>
          <a:blip r:embed="rId2"/>
          <a:stretch>
            <a:fillRect/>
          </a:stretch>
        </p:blipFill>
        <p:spPr>
          <a:xfrm>
            <a:off x="2109738" y="2353580"/>
            <a:ext cx="1915429" cy="1273898"/>
          </a:xfrm>
          <a:prstGeom prst="rect">
            <a:avLst/>
          </a:prstGeom>
        </p:spPr>
      </p:pic>
      <p:pic>
        <p:nvPicPr>
          <p:cNvPr id="11" name="Picture 10">
            <a:extLst>
              <a:ext uri="{FF2B5EF4-FFF2-40B4-BE49-F238E27FC236}">
                <a16:creationId xmlns:a16="http://schemas.microsoft.com/office/drawing/2014/main" id="{91F8D9BC-BD0E-A206-5171-D5221968293E}"/>
              </a:ext>
            </a:extLst>
          </p:cNvPr>
          <p:cNvPicPr>
            <a:picLocks noChangeAspect="1"/>
          </p:cNvPicPr>
          <p:nvPr/>
        </p:nvPicPr>
        <p:blipFill>
          <a:blip r:embed="rId2"/>
          <a:stretch>
            <a:fillRect/>
          </a:stretch>
        </p:blipFill>
        <p:spPr>
          <a:xfrm>
            <a:off x="8014945" y="2381074"/>
            <a:ext cx="1915429" cy="1273898"/>
          </a:xfrm>
          <a:prstGeom prst="rect">
            <a:avLst/>
          </a:prstGeom>
        </p:spPr>
      </p:pic>
      <p:pic>
        <p:nvPicPr>
          <p:cNvPr id="12" name="Picture 11">
            <a:extLst>
              <a:ext uri="{FF2B5EF4-FFF2-40B4-BE49-F238E27FC236}">
                <a16:creationId xmlns:a16="http://schemas.microsoft.com/office/drawing/2014/main" id="{B6886F95-17F6-6E0F-4EBE-A720453A867C}"/>
              </a:ext>
            </a:extLst>
          </p:cNvPr>
          <p:cNvPicPr>
            <a:picLocks noChangeAspect="1"/>
          </p:cNvPicPr>
          <p:nvPr/>
        </p:nvPicPr>
        <p:blipFill>
          <a:blip r:embed="rId2"/>
          <a:stretch>
            <a:fillRect/>
          </a:stretch>
        </p:blipFill>
        <p:spPr>
          <a:xfrm>
            <a:off x="2109738" y="4512476"/>
            <a:ext cx="1915429" cy="1273898"/>
          </a:xfrm>
          <a:prstGeom prst="rect">
            <a:avLst/>
          </a:prstGeom>
        </p:spPr>
      </p:pic>
      <p:pic>
        <p:nvPicPr>
          <p:cNvPr id="13" name="Picture 12">
            <a:extLst>
              <a:ext uri="{FF2B5EF4-FFF2-40B4-BE49-F238E27FC236}">
                <a16:creationId xmlns:a16="http://schemas.microsoft.com/office/drawing/2014/main" id="{62AC67BA-FF39-014C-4078-204F220C0CBA}"/>
              </a:ext>
            </a:extLst>
          </p:cNvPr>
          <p:cNvPicPr>
            <a:picLocks noChangeAspect="1"/>
          </p:cNvPicPr>
          <p:nvPr/>
        </p:nvPicPr>
        <p:blipFill>
          <a:blip r:embed="rId2"/>
          <a:stretch>
            <a:fillRect/>
          </a:stretch>
        </p:blipFill>
        <p:spPr>
          <a:xfrm>
            <a:off x="8014945" y="4451414"/>
            <a:ext cx="1915429" cy="1273898"/>
          </a:xfrm>
          <a:prstGeom prst="rect">
            <a:avLst/>
          </a:prstGeom>
        </p:spPr>
      </p:pic>
    </p:spTree>
    <p:extLst>
      <p:ext uri="{BB962C8B-B14F-4D97-AF65-F5344CB8AC3E}">
        <p14:creationId xmlns:p14="http://schemas.microsoft.com/office/powerpoint/2010/main" val="34276447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30CE5F-1F84-4FAB-F180-3CD8C4B46DD2}"/>
              </a:ext>
            </a:extLst>
          </p:cNvPr>
          <p:cNvGrpSpPr/>
          <p:nvPr/>
        </p:nvGrpSpPr>
        <p:grpSpPr>
          <a:xfrm>
            <a:off x="2080277" y="509857"/>
            <a:ext cx="4264467" cy="687092"/>
            <a:chOff x="1355897" y="2604132"/>
            <a:chExt cx="5305367" cy="3048523"/>
          </a:xfrm>
        </p:grpSpPr>
        <p:sp>
          <p:nvSpPr>
            <p:cNvPr id="3" name="Rectangle: Rounded Corners 2">
              <a:extLst>
                <a:ext uri="{FF2B5EF4-FFF2-40B4-BE49-F238E27FC236}">
                  <a16:creationId xmlns:a16="http://schemas.microsoft.com/office/drawing/2014/main" id="{D4F6BD13-DECF-A5E4-AC63-84BEE6FC3637}"/>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05A82D-35E2-4AF3-7E17-CCD905D52A6B}"/>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id="{8C54EF3E-88D7-A688-1E13-C9682FF72565}"/>
              </a:ext>
            </a:extLst>
          </p:cNvPr>
          <p:cNvSpPr/>
          <p:nvPr/>
        </p:nvSpPr>
        <p:spPr>
          <a:xfrm>
            <a:off x="1016551" y="529951"/>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id="{B8A9F6BC-CF8D-0244-B062-53CF232BC8DD}"/>
              </a:ext>
            </a:extLst>
          </p:cNvPr>
          <p:cNvSpPr txBox="1"/>
          <p:nvPr/>
        </p:nvSpPr>
        <p:spPr>
          <a:xfrm>
            <a:off x="2299194" y="2076863"/>
            <a:ext cx="1856056" cy="1905715"/>
          </a:xfrm>
          <a:prstGeom prst="rect">
            <a:avLst/>
          </a:prstGeom>
        </p:spPr>
        <p:txBody>
          <a:bodyPr wrap="square" lIns="0" tIns="0" rIns="0" bIns="0" rtlCol="0" anchor="t">
            <a:spAutoFit/>
          </a:bodyPr>
          <a:lstStyle/>
          <a:p>
            <a:pPr lvl="0" algn="r">
              <a:lnSpc>
                <a:spcPct val="150000"/>
              </a:lnSpc>
              <a:defRPr/>
            </a:pPr>
            <a:r>
              <a:rPr lang="en-US" sz="4400" b="1" dirty="0">
                <a:solidFill>
                  <a:prstClr val="black"/>
                </a:solidFill>
                <a:latin typeface="Cambria" panose="02040503050406030204" pitchFamily="18" charset="0"/>
              </a:rPr>
              <a:t>83 738 </a:t>
            </a:r>
          </a:p>
          <a:p>
            <a:pPr lvl="0" algn="r">
              <a:lnSpc>
                <a:spcPct val="150000"/>
              </a:lnSpc>
              <a:defRPr/>
            </a:pPr>
            <a:r>
              <a:rPr lang="en-US" sz="4400" b="1" dirty="0">
                <a:solidFill>
                  <a:prstClr val="black"/>
                </a:solidFill>
                <a:latin typeface="Cambria" panose="02040503050406030204" pitchFamily="18" charset="0"/>
              </a:rPr>
              <a:t>12 533</a:t>
            </a:r>
          </a:p>
        </p:txBody>
      </p:sp>
      <p:cxnSp>
        <p:nvCxnSpPr>
          <p:cNvPr id="8" name="Straight Connector 7">
            <a:extLst>
              <a:ext uri="{FF2B5EF4-FFF2-40B4-BE49-F238E27FC236}">
                <a16:creationId xmlns:a16="http://schemas.microsoft.com/office/drawing/2014/main" id="{9D514700-17C5-2726-EB65-11205DA8DA76}"/>
              </a:ext>
            </a:extLst>
          </p:cNvPr>
          <p:cNvCxnSpPr>
            <a:cxnSpLocks/>
          </p:cNvCxnSpPr>
          <p:nvPr/>
        </p:nvCxnSpPr>
        <p:spPr>
          <a:xfrm>
            <a:off x="1852850" y="4013963"/>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2C754ED0-EAB5-13EF-1354-FE5AD6437182}"/>
              </a:ext>
            </a:extLst>
          </p:cNvPr>
          <p:cNvSpPr txBox="1"/>
          <p:nvPr/>
        </p:nvSpPr>
        <p:spPr>
          <a:xfrm>
            <a:off x="2338972" y="4061933"/>
            <a:ext cx="1863176" cy="677108"/>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96 271</a:t>
            </a:r>
          </a:p>
        </p:txBody>
      </p:sp>
      <p:grpSp>
        <p:nvGrpSpPr>
          <p:cNvPr id="11" name="Group 10">
            <a:extLst>
              <a:ext uri="{FF2B5EF4-FFF2-40B4-BE49-F238E27FC236}">
                <a16:creationId xmlns:a16="http://schemas.microsoft.com/office/drawing/2014/main" id="{2DE04A26-791C-D583-62BD-C05E3C2120D5}"/>
              </a:ext>
            </a:extLst>
          </p:cNvPr>
          <p:cNvGrpSpPr/>
          <p:nvPr/>
        </p:nvGrpSpPr>
        <p:grpSpPr>
          <a:xfrm>
            <a:off x="1682151" y="2937387"/>
            <a:ext cx="457712" cy="394737"/>
            <a:chOff x="711198" y="2331364"/>
            <a:chExt cx="274320" cy="274320"/>
          </a:xfrm>
        </p:grpSpPr>
        <p:cxnSp>
          <p:nvCxnSpPr>
            <p:cNvPr id="7" name="Straight Connector 6">
              <a:extLst>
                <a:ext uri="{FF2B5EF4-FFF2-40B4-BE49-F238E27FC236}">
                  <a16:creationId xmlns:a16="http://schemas.microsoft.com/office/drawing/2014/main" id="{AA4BBB63-6FF3-5240-6C25-3F7779569443}"/>
                </a:ext>
              </a:extLst>
            </p:cNvPr>
            <p:cNvCxnSpPr/>
            <p:nvPr/>
          </p:nvCxnSpPr>
          <p:spPr>
            <a:xfrm flipV="1">
              <a:off x="711198" y="2468032"/>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DDD02F-958F-0F75-7A3A-5ED160AB139D}"/>
                </a:ext>
              </a:extLst>
            </p:cNvPr>
            <p:cNvCxnSpPr/>
            <p:nvPr/>
          </p:nvCxnSpPr>
          <p:spPr>
            <a:xfrm rot="5400000" flipV="1">
              <a:off x="711198" y="2468524"/>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21EB771B-F896-B668-512C-9639B5BABADB}"/>
              </a:ext>
            </a:extLst>
          </p:cNvPr>
          <p:cNvGrpSpPr/>
          <p:nvPr/>
        </p:nvGrpSpPr>
        <p:grpSpPr>
          <a:xfrm>
            <a:off x="998177" y="1466551"/>
            <a:ext cx="4544768" cy="834838"/>
            <a:chOff x="-1182284" y="1487687"/>
            <a:chExt cx="4544768" cy="834838"/>
          </a:xfrm>
        </p:grpSpPr>
        <p:sp>
          <p:nvSpPr>
            <p:cNvPr id="56" name="Rectangle: Rounded Corners 55">
              <a:extLst>
                <a:ext uri="{FF2B5EF4-FFF2-40B4-BE49-F238E27FC236}">
                  <a16:creationId xmlns:a16="http://schemas.microsoft.com/office/drawing/2014/main" id="{D3E5756B-E4E3-81AE-68D1-13682218AEE4}"/>
                </a:ext>
              </a:extLst>
            </p:cNvPr>
            <p:cNvSpPr/>
            <p:nvPr/>
          </p:nvSpPr>
          <p:spPr>
            <a:xfrm>
              <a:off x="-1182284" y="1487687"/>
              <a:ext cx="4544768"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75E7530-A8E7-A2A6-0C84-4CEB933CC247}"/>
                </a:ext>
              </a:extLst>
            </p:cNvPr>
            <p:cNvSpPr txBox="1"/>
            <p:nvPr/>
          </p:nvSpPr>
          <p:spPr>
            <a:xfrm>
              <a:off x="-1087672" y="1535326"/>
              <a:ext cx="4355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83 738 + 12 533</a:t>
              </a:r>
            </a:p>
          </p:txBody>
        </p:sp>
      </p:grpSp>
      <p:grpSp>
        <p:nvGrpSpPr>
          <p:cNvPr id="63" name="Group 62">
            <a:extLst>
              <a:ext uri="{FF2B5EF4-FFF2-40B4-BE49-F238E27FC236}">
                <a16:creationId xmlns:a16="http://schemas.microsoft.com/office/drawing/2014/main" id="{83494836-CEA3-D3B4-88D6-0154670638E2}"/>
              </a:ext>
            </a:extLst>
          </p:cNvPr>
          <p:cNvGrpSpPr/>
          <p:nvPr/>
        </p:nvGrpSpPr>
        <p:grpSpPr>
          <a:xfrm>
            <a:off x="6027707" y="1452821"/>
            <a:ext cx="5395394" cy="834838"/>
            <a:chOff x="5845629" y="1697284"/>
            <a:chExt cx="5395394" cy="834838"/>
          </a:xfrm>
        </p:grpSpPr>
        <p:sp>
          <p:nvSpPr>
            <p:cNvPr id="62" name="Rectangle: Rounded Corners 61">
              <a:extLst>
                <a:ext uri="{FF2B5EF4-FFF2-40B4-BE49-F238E27FC236}">
                  <a16:creationId xmlns:a16="http://schemas.microsoft.com/office/drawing/2014/main" id="{9575EBAC-41D1-BD16-659F-F18805C1A34A}"/>
                </a:ext>
              </a:extLst>
            </p:cNvPr>
            <p:cNvSpPr/>
            <p:nvPr/>
          </p:nvSpPr>
          <p:spPr>
            <a:xfrm>
              <a:off x="5845629" y="1697284"/>
              <a:ext cx="5216287"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60D26578-EA3D-9C1A-9AE2-46FA09D6CB7A}"/>
                </a:ext>
              </a:extLst>
            </p:cNvPr>
            <p:cNvSpPr txBox="1"/>
            <p:nvPr/>
          </p:nvSpPr>
          <p:spPr>
            <a:xfrm>
              <a:off x="6024737" y="1717005"/>
              <a:ext cx="52162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137 736 + 902 138</a:t>
              </a:r>
            </a:p>
          </p:txBody>
        </p:sp>
      </p:grpSp>
      <p:sp>
        <p:nvSpPr>
          <p:cNvPr id="64" name="TextBox 63">
            <a:extLst>
              <a:ext uri="{FF2B5EF4-FFF2-40B4-BE49-F238E27FC236}">
                <a16:creationId xmlns:a16="http://schemas.microsoft.com/office/drawing/2014/main" id="{B10A5DB0-CFAD-EA28-58C0-D9446A6E570E}"/>
              </a:ext>
            </a:extLst>
          </p:cNvPr>
          <p:cNvSpPr txBox="1"/>
          <p:nvPr/>
        </p:nvSpPr>
        <p:spPr>
          <a:xfrm>
            <a:off x="7795291" y="2095403"/>
            <a:ext cx="2257895" cy="1905715"/>
          </a:xfrm>
          <a:prstGeom prst="rect">
            <a:avLst/>
          </a:prstGeom>
        </p:spPr>
        <p:txBody>
          <a:bodyPr wrap="square" lIns="0" tIns="0" rIns="0" bIns="0" rtlCol="0" anchor="t">
            <a:spAutoFit/>
          </a:bodyPr>
          <a:lstStyle/>
          <a:p>
            <a:pPr lvl="0" algn="r">
              <a:lnSpc>
                <a:spcPct val="150000"/>
              </a:lnSpc>
              <a:defRPr/>
            </a:pPr>
            <a:r>
              <a:rPr lang="en-US" sz="4400" b="1" dirty="0">
                <a:solidFill>
                  <a:prstClr val="black"/>
                </a:solidFill>
                <a:latin typeface="Cambria" panose="02040503050406030204" pitchFamily="18" charset="0"/>
              </a:rPr>
              <a:t>137 736 </a:t>
            </a:r>
          </a:p>
          <a:p>
            <a:pPr lvl="0" algn="r">
              <a:lnSpc>
                <a:spcPct val="150000"/>
              </a:lnSpc>
              <a:defRPr/>
            </a:pPr>
            <a:r>
              <a:rPr lang="en-US" sz="4400" b="1" dirty="0">
                <a:solidFill>
                  <a:prstClr val="black"/>
                </a:solidFill>
                <a:latin typeface="Cambria" panose="02040503050406030204" pitchFamily="18" charset="0"/>
              </a:rPr>
              <a:t> 902 138</a:t>
            </a:r>
          </a:p>
        </p:txBody>
      </p:sp>
      <p:cxnSp>
        <p:nvCxnSpPr>
          <p:cNvPr id="65" name="Straight Connector 64">
            <a:extLst>
              <a:ext uri="{FF2B5EF4-FFF2-40B4-BE49-F238E27FC236}">
                <a16:creationId xmlns:a16="http://schemas.microsoft.com/office/drawing/2014/main" id="{756C9455-DB3B-0665-AD56-6FEA293057EC}"/>
              </a:ext>
            </a:extLst>
          </p:cNvPr>
          <p:cNvCxnSpPr>
            <a:cxnSpLocks/>
          </p:cNvCxnSpPr>
          <p:nvPr/>
        </p:nvCxnSpPr>
        <p:spPr>
          <a:xfrm>
            <a:off x="7768590" y="4013963"/>
            <a:ext cx="22347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37C0629D-B1BA-BD99-1C65-FA803BC37771}"/>
              </a:ext>
            </a:extLst>
          </p:cNvPr>
          <p:cNvSpPr txBox="1"/>
          <p:nvPr/>
        </p:nvSpPr>
        <p:spPr>
          <a:xfrm>
            <a:off x="7043838" y="4061933"/>
            <a:ext cx="3063950" cy="677108"/>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1 039 874</a:t>
            </a:r>
          </a:p>
        </p:txBody>
      </p:sp>
      <p:grpSp>
        <p:nvGrpSpPr>
          <p:cNvPr id="67" name="Group 66">
            <a:extLst>
              <a:ext uri="{FF2B5EF4-FFF2-40B4-BE49-F238E27FC236}">
                <a16:creationId xmlns:a16="http://schemas.microsoft.com/office/drawing/2014/main" id="{0F738A1A-1FAB-3249-F4A2-1632A2125A37}"/>
              </a:ext>
            </a:extLst>
          </p:cNvPr>
          <p:cNvGrpSpPr/>
          <p:nvPr/>
        </p:nvGrpSpPr>
        <p:grpSpPr>
          <a:xfrm>
            <a:off x="7369546" y="2872074"/>
            <a:ext cx="457712" cy="394737"/>
            <a:chOff x="711198" y="2331364"/>
            <a:chExt cx="274320" cy="274320"/>
          </a:xfrm>
        </p:grpSpPr>
        <p:cxnSp>
          <p:nvCxnSpPr>
            <p:cNvPr id="68" name="Straight Connector 67">
              <a:extLst>
                <a:ext uri="{FF2B5EF4-FFF2-40B4-BE49-F238E27FC236}">
                  <a16:creationId xmlns:a16="http://schemas.microsoft.com/office/drawing/2014/main" id="{05A1FDF3-28D5-8900-2833-507C3D332397}"/>
                </a:ext>
              </a:extLst>
            </p:cNvPr>
            <p:cNvCxnSpPr/>
            <p:nvPr/>
          </p:nvCxnSpPr>
          <p:spPr>
            <a:xfrm flipV="1">
              <a:off x="711198" y="2468032"/>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CB617E5-FAA4-94E2-850B-33704E08A390}"/>
                </a:ext>
              </a:extLst>
            </p:cNvPr>
            <p:cNvCxnSpPr/>
            <p:nvPr/>
          </p:nvCxnSpPr>
          <p:spPr>
            <a:xfrm rot="5400000" flipV="1">
              <a:off x="711198" y="2468524"/>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8" name="Picture 77">
            <a:extLst>
              <a:ext uri="{FF2B5EF4-FFF2-40B4-BE49-F238E27FC236}">
                <a16:creationId xmlns:a16="http://schemas.microsoft.com/office/drawing/2014/main" id="{DE2B5920-F669-24E7-82F2-496BE66BC51D}"/>
              </a:ext>
            </a:extLst>
          </p:cNvPr>
          <p:cNvPicPr>
            <a:picLocks noChangeAspect="1"/>
          </p:cNvPicPr>
          <p:nvPr/>
        </p:nvPicPr>
        <p:blipFill>
          <a:blip r:embed="rId4"/>
          <a:stretch>
            <a:fillRect/>
          </a:stretch>
        </p:blipFill>
        <p:spPr>
          <a:xfrm>
            <a:off x="2245582" y="5053294"/>
            <a:ext cx="1915429" cy="1273898"/>
          </a:xfrm>
          <a:prstGeom prst="rect">
            <a:avLst/>
          </a:prstGeom>
        </p:spPr>
      </p:pic>
      <p:pic>
        <p:nvPicPr>
          <p:cNvPr id="79" name="Picture 78">
            <a:extLst>
              <a:ext uri="{FF2B5EF4-FFF2-40B4-BE49-F238E27FC236}">
                <a16:creationId xmlns:a16="http://schemas.microsoft.com/office/drawing/2014/main" id="{F7C2EA3B-9901-7463-B136-AE49C4F142C6}"/>
              </a:ext>
            </a:extLst>
          </p:cNvPr>
          <p:cNvPicPr>
            <a:picLocks noChangeAspect="1"/>
          </p:cNvPicPr>
          <p:nvPr/>
        </p:nvPicPr>
        <p:blipFill>
          <a:blip r:embed="rId4"/>
          <a:stretch>
            <a:fillRect/>
          </a:stretch>
        </p:blipFill>
        <p:spPr>
          <a:xfrm>
            <a:off x="8030991" y="5114709"/>
            <a:ext cx="1915429" cy="1273898"/>
          </a:xfrm>
          <a:prstGeom prst="rect">
            <a:avLst/>
          </a:prstGeom>
        </p:spPr>
      </p:pic>
      <p:pic>
        <p:nvPicPr>
          <p:cNvPr id="81" name="Picture 80">
            <a:extLst>
              <a:ext uri="{FF2B5EF4-FFF2-40B4-BE49-F238E27FC236}">
                <a16:creationId xmlns:a16="http://schemas.microsoft.com/office/drawing/2014/main" id="{E05748B8-3911-8409-8788-4A3132132562}"/>
              </a:ext>
            </a:extLst>
          </p:cNvPr>
          <p:cNvPicPr>
            <a:picLocks noChangeAspect="1"/>
          </p:cNvPicPr>
          <p:nvPr/>
        </p:nvPicPr>
        <p:blipFill>
          <a:blip r:embed="rId5"/>
          <a:stretch>
            <a:fillRect/>
          </a:stretch>
        </p:blipFill>
        <p:spPr>
          <a:xfrm>
            <a:off x="2199136" y="4748814"/>
            <a:ext cx="1871324" cy="1882857"/>
          </a:xfrm>
          <a:prstGeom prst="rect">
            <a:avLst/>
          </a:prstGeom>
        </p:spPr>
      </p:pic>
      <p:grpSp>
        <p:nvGrpSpPr>
          <p:cNvPr id="82" name="Group 81">
            <a:extLst>
              <a:ext uri="{FF2B5EF4-FFF2-40B4-BE49-F238E27FC236}">
                <a16:creationId xmlns:a16="http://schemas.microsoft.com/office/drawing/2014/main" id="{3417F14F-3EC0-C0B1-AD4E-E63BA1E62118}"/>
              </a:ext>
            </a:extLst>
          </p:cNvPr>
          <p:cNvGrpSpPr/>
          <p:nvPr/>
        </p:nvGrpSpPr>
        <p:grpSpPr>
          <a:xfrm>
            <a:off x="7988577" y="4757217"/>
            <a:ext cx="1871324" cy="1882857"/>
            <a:chOff x="2237434" y="4855218"/>
            <a:chExt cx="1871324" cy="1882857"/>
          </a:xfrm>
        </p:grpSpPr>
        <p:pic>
          <p:nvPicPr>
            <p:cNvPr id="80" name="Picture 79">
              <a:extLst>
                <a:ext uri="{FF2B5EF4-FFF2-40B4-BE49-F238E27FC236}">
                  <a16:creationId xmlns:a16="http://schemas.microsoft.com/office/drawing/2014/main" id="{59FDD8E1-6AC2-8CA7-31ED-52E8152A2FF7}"/>
                </a:ext>
              </a:extLst>
            </p:cNvPr>
            <p:cNvPicPr>
              <a:picLocks noChangeAspect="1"/>
            </p:cNvPicPr>
            <p:nvPr/>
          </p:nvPicPr>
          <p:blipFill>
            <a:blip r:embed="rId5"/>
            <a:stretch>
              <a:fillRect/>
            </a:stretch>
          </p:blipFill>
          <p:spPr>
            <a:xfrm>
              <a:off x="2237434" y="4855218"/>
              <a:ext cx="1871324" cy="1882857"/>
            </a:xfrm>
            <a:prstGeom prst="rect">
              <a:avLst/>
            </a:prstGeom>
          </p:spPr>
        </p:pic>
        <p:pic>
          <p:nvPicPr>
            <p:cNvPr id="71" name="Graphic 70">
              <a:extLst>
                <a:ext uri="{FF2B5EF4-FFF2-40B4-BE49-F238E27FC236}">
                  <a16:creationId xmlns:a16="http://schemas.microsoft.com/office/drawing/2014/main" id="{3267D6A1-FC9C-61F9-4154-D652EB142970}"/>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b="43528"/>
            <a:stretch/>
          </p:blipFill>
          <p:spPr>
            <a:xfrm>
              <a:off x="2897318" y="5198834"/>
              <a:ext cx="1057267" cy="620316"/>
            </a:xfrm>
            <a:prstGeom prst="rect">
              <a:avLst/>
            </a:prstGeom>
          </p:spPr>
        </p:pic>
      </p:grpSp>
    </p:spTree>
    <p:extLst>
      <p:ext uri="{BB962C8B-B14F-4D97-AF65-F5344CB8AC3E}">
        <p14:creationId xmlns:p14="http://schemas.microsoft.com/office/powerpoint/2010/main" val="9009039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par>
                                <p:cTn id="8" presetID="16" presetClass="entr" presetSubtype="2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par>
                                <p:cTn id="11" presetID="42"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1000"/>
                                        <p:tgtEl>
                                          <p:spTgt spid="78"/>
                                        </p:tgtEl>
                                      </p:cBhvr>
                                    </p:animEffect>
                                    <p:anim calcmode="lin" valueType="num">
                                      <p:cBhvr>
                                        <p:cTn id="14" dur="1000" fill="hold"/>
                                        <p:tgtEl>
                                          <p:spTgt spid="78"/>
                                        </p:tgtEl>
                                        <p:attrNameLst>
                                          <p:attrName>ppt_x</p:attrName>
                                        </p:attrNameLst>
                                      </p:cBhvr>
                                      <p:tavLst>
                                        <p:tav tm="0">
                                          <p:val>
                                            <p:strVal val="#ppt_x"/>
                                          </p:val>
                                        </p:tav>
                                        <p:tav tm="100000">
                                          <p:val>
                                            <p:strVal val="#ppt_x"/>
                                          </p:val>
                                        </p:tav>
                                      </p:tavLst>
                                    </p:anim>
                                    <p:anim calcmode="lin" valueType="num">
                                      <p:cBhvr>
                                        <p:cTn id="15" dur="1000" fill="hold"/>
                                        <p:tgtEl>
                                          <p:spTgt spid="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1000"/>
                                        <p:tgtEl>
                                          <p:spTgt spid="79"/>
                                        </p:tgtEl>
                                      </p:cBhvr>
                                    </p:animEffect>
                                    <p:anim calcmode="lin" valueType="num">
                                      <p:cBhvr>
                                        <p:cTn id="19" dur="1000" fill="hold"/>
                                        <p:tgtEl>
                                          <p:spTgt spid="79"/>
                                        </p:tgtEl>
                                        <p:attrNameLst>
                                          <p:attrName>ppt_x</p:attrName>
                                        </p:attrNameLst>
                                      </p:cBhvr>
                                      <p:tavLst>
                                        <p:tav tm="0">
                                          <p:val>
                                            <p:strVal val="#ppt_x"/>
                                          </p:val>
                                        </p:tav>
                                        <p:tav tm="100000">
                                          <p:val>
                                            <p:strVal val="#ppt_x"/>
                                          </p:val>
                                        </p:tav>
                                      </p:tavLst>
                                    </p:anim>
                                    <p:anim calcmode="lin" valueType="num">
                                      <p:cBhvr>
                                        <p:cTn id="20"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16" presetClass="entr" presetSubtype="2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78"/>
                                        </p:tgtEl>
                                        <p:attrNameLst>
                                          <p:attrName>ppt_w</p:attrName>
                                        </p:attrNameLst>
                                      </p:cBhvr>
                                      <p:tavLst>
                                        <p:tav tm="0">
                                          <p:val>
                                            <p:strVal val="ppt_w"/>
                                          </p:val>
                                        </p:tav>
                                        <p:tav tm="100000">
                                          <p:val>
                                            <p:fltVal val="0"/>
                                          </p:val>
                                        </p:tav>
                                      </p:tavLst>
                                    </p:anim>
                                    <p:anim calcmode="lin" valueType="num">
                                      <p:cBhvr>
                                        <p:cTn id="47" dur="500"/>
                                        <p:tgtEl>
                                          <p:spTgt spid="78"/>
                                        </p:tgtEl>
                                        <p:attrNameLst>
                                          <p:attrName>ppt_h</p:attrName>
                                        </p:attrNameLst>
                                      </p:cBhvr>
                                      <p:tavLst>
                                        <p:tav tm="0">
                                          <p:val>
                                            <p:strVal val="ppt_h"/>
                                          </p:val>
                                        </p:tav>
                                        <p:tav tm="100000">
                                          <p:val>
                                            <p:fltVal val="0"/>
                                          </p:val>
                                        </p:tav>
                                      </p:tavLst>
                                    </p:anim>
                                    <p:animEffect transition="out" filter="fade">
                                      <p:cBhvr>
                                        <p:cTn id="48" dur="500"/>
                                        <p:tgtEl>
                                          <p:spTgt spid="78"/>
                                        </p:tgtEl>
                                      </p:cBhvr>
                                    </p:animEffect>
                                    <p:set>
                                      <p:cBhvr>
                                        <p:cTn id="49" dur="1" fill="hold">
                                          <p:stCondLst>
                                            <p:cond delay="499"/>
                                          </p:stCondLst>
                                        </p:cTn>
                                        <p:tgtEl>
                                          <p:spTgt spid="78"/>
                                        </p:tgtEl>
                                        <p:attrNameLst>
                                          <p:attrName>style.visibility</p:attrName>
                                        </p:attrNameLst>
                                      </p:cBhvr>
                                      <p:to>
                                        <p:strVal val="hidden"/>
                                      </p:to>
                                    </p:se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81"/>
                                        </p:tgtEl>
                                        <p:attrNameLst>
                                          <p:attrName>style.visibility</p:attrName>
                                        </p:attrNameLst>
                                      </p:cBhvr>
                                      <p:to>
                                        <p:strVal val="visible"/>
                                      </p:to>
                                    </p:set>
                                    <p:anim calcmode="lin" valueType="num">
                                      <p:cBhvr>
                                        <p:cTn id="53" dur="500" fill="hold"/>
                                        <p:tgtEl>
                                          <p:spTgt spid="81"/>
                                        </p:tgtEl>
                                        <p:attrNameLst>
                                          <p:attrName>ppt_w</p:attrName>
                                        </p:attrNameLst>
                                      </p:cBhvr>
                                      <p:tavLst>
                                        <p:tav tm="0">
                                          <p:val>
                                            <p:fltVal val="0"/>
                                          </p:val>
                                        </p:tav>
                                        <p:tav tm="100000">
                                          <p:val>
                                            <p:strVal val="#ppt_w"/>
                                          </p:val>
                                        </p:tav>
                                      </p:tavLst>
                                    </p:anim>
                                    <p:anim calcmode="lin" valueType="num">
                                      <p:cBhvr>
                                        <p:cTn id="54" dur="500" fill="hold"/>
                                        <p:tgtEl>
                                          <p:spTgt spid="81"/>
                                        </p:tgtEl>
                                        <p:attrNameLst>
                                          <p:attrName>ppt_h</p:attrName>
                                        </p:attrNameLst>
                                      </p:cBhvr>
                                      <p:tavLst>
                                        <p:tav tm="0">
                                          <p:val>
                                            <p:fltVal val="0"/>
                                          </p:val>
                                        </p:tav>
                                        <p:tav tm="100000">
                                          <p:val>
                                            <p:strVal val="#ppt_h"/>
                                          </p:val>
                                        </p:tav>
                                      </p:tavLst>
                                    </p:anim>
                                    <p:animEffect transition="in" filter="fade">
                                      <p:cBhvr>
                                        <p:cTn id="55" dur="500"/>
                                        <p:tgtEl>
                                          <p:spTgt spid="81"/>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fade">
                                      <p:cBhvr>
                                        <p:cTn id="60" dur="1000"/>
                                        <p:tgtEl>
                                          <p:spTgt spid="64"/>
                                        </p:tgtEl>
                                      </p:cBhvr>
                                    </p:animEffect>
                                    <p:anim calcmode="lin" valueType="num">
                                      <p:cBhvr>
                                        <p:cTn id="61" dur="1000" fill="hold"/>
                                        <p:tgtEl>
                                          <p:spTgt spid="64"/>
                                        </p:tgtEl>
                                        <p:attrNameLst>
                                          <p:attrName>ppt_x</p:attrName>
                                        </p:attrNameLst>
                                      </p:cBhvr>
                                      <p:tavLst>
                                        <p:tav tm="0">
                                          <p:val>
                                            <p:strVal val="#ppt_x"/>
                                          </p:val>
                                        </p:tav>
                                        <p:tav tm="100000">
                                          <p:val>
                                            <p:strVal val="#ppt_x"/>
                                          </p:val>
                                        </p:tav>
                                      </p:tavLst>
                                    </p:anim>
                                    <p:anim calcmode="lin" valueType="num">
                                      <p:cBhvr>
                                        <p:cTn id="62" dur="1000" fill="hold"/>
                                        <p:tgtEl>
                                          <p:spTgt spid="64"/>
                                        </p:tgtEl>
                                        <p:attrNameLst>
                                          <p:attrName>ppt_y</p:attrName>
                                        </p:attrNameLst>
                                      </p:cBhvr>
                                      <p:tavLst>
                                        <p:tav tm="0">
                                          <p:val>
                                            <p:strVal val="#ppt_y+.1"/>
                                          </p:val>
                                        </p:tav>
                                        <p:tav tm="100000">
                                          <p:val>
                                            <p:strVal val="#ppt_y"/>
                                          </p:val>
                                        </p:tav>
                                      </p:tavLst>
                                    </p:anim>
                                  </p:childTnLst>
                                </p:cTn>
                              </p:par>
                              <p:par>
                                <p:cTn id="63" presetID="16" presetClass="entr" presetSubtype="21"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barn(inVertical)">
                                      <p:cBhvr>
                                        <p:cTn id="65" dur="500"/>
                                        <p:tgtEl>
                                          <p:spTgt spid="67"/>
                                        </p:tgtEl>
                                      </p:cBhvr>
                                    </p:animEffect>
                                  </p:childTnLst>
                                </p:cTn>
                              </p:par>
                              <p:par>
                                <p:cTn id="66" presetID="42" presetClass="entr" presetSubtype="0" fill="hold"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1000"/>
                                        <p:tgtEl>
                                          <p:spTgt spid="65"/>
                                        </p:tgtEl>
                                      </p:cBhvr>
                                    </p:animEffect>
                                    <p:anim calcmode="lin" valueType="num">
                                      <p:cBhvr>
                                        <p:cTn id="69" dur="1000" fill="hold"/>
                                        <p:tgtEl>
                                          <p:spTgt spid="65"/>
                                        </p:tgtEl>
                                        <p:attrNameLst>
                                          <p:attrName>ppt_x</p:attrName>
                                        </p:attrNameLst>
                                      </p:cBhvr>
                                      <p:tavLst>
                                        <p:tav tm="0">
                                          <p:val>
                                            <p:strVal val="#ppt_x"/>
                                          </p:val>
                                        </p:tav>
                                        <p:tav tm="100000">
                                          <p:val>
                                            <p:strVal val="#ppt_x"/>
                                          </p:val>
                                        </p:tav>
                                      </p:tavLst>
                                    </p:anim>
                                    <p:anim calcmode="lin" valueType="num">
                                      <p:cBhvr>
                                        <p:cTn id="7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1000"/>
                                        <p:tgtEl>
                                          <p:spTgt spid="66"/>
                                        </p:tgtEl>
                                      </p:cBhvr>
                                    </p:animEffect>
                                    <p:anim calcmode="lin" valueType="num">
                                      <p:cBhvr>
                                        <p:cTn id="76" dur="1000" fill="hold"/>
                                        <p:tgtEl>
                                          <p:spTgt spid="66"/>
                                        </p:tgtEl>
                                        <p:attrNameLst>
                                          <p:attrName>ppt_x</p:attrName>
                                        </p:attrNameLst>
                                      </p:cBhvr>
                                      <p:tavLst>
                                        <p:tav tm="0">
                                          <p:val>
                                            <p:strVal val="#ppt_x"/>
                                          </p:val>
                                        </p:tav>
                                        <p:tav tm="100000">
                                          <p:val>
                                            <p:strVal val="#ppt_x"/>
                                          </p:val>
                                        </p:tav>
                                      </p:tavLst>
                                    </p:anim>
                                    <p:anim calcmode="lin" valueType="num">
                                      <p:cBhvr>
                                        <p:cTn id="77"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500"/>
                                        <p:tgtEl>
                                          <p:spTgt spid="79"/>
                                        </p:tgtEl>
                                        <p:attrNameLst>
                                          <p:attrName>ppt_w</p:attrName>
                                        </p:attrNameLst>
                                      </p:cBhvr>
                                      <p:tavLst>
                                        <p:tav tm="0">
                                          <p:val>
                                            <p:strVal val="ppt_w"/>
                                          </p:val>
                                        </p:tav>
                                        <p:tav tm="100000">
                                          <p:val>
                                            <p:fltVal val="0"/>
                                          </p:val>
                                        </p:tav>
                                      </p:tavLst>
                                    </p:anim>
                                    <p:anim calcmode="lin" valueType="num">
                                      <p:cBhvr>
                                        <p:cTn id="82" dur="500"/>
                                        <p:tgtEl>
                                          <p:spTgt spid="79"/>
                                        </p:tgtEl>
                                        <p:attrNameLst>
                                          <p:attrName>ppt_h</p:attrName>
                                        </p:attrNameLst>
                                      </p:cBhvr>
                                      <p:tavLst>
                                        <p:tav tm="0">
                                          <p:val>
                                            <p:strVal val="ppt_h"/>
                                          </p:val>
                                        </p:tav>
                                        <p:tav tm="100000">
                                          <p:val>
                                            <p:fltVal val="0"/>
                                          </p:val>
                                        </p:tav>
                                      </p:tavLst>
                                    </p:anim>
                                    <p:animEffect transition="out" filter="fade">
                                      <p:cBhvr>
                                        <p:cTn id="83" dur="500"/>
                                        <p:tgtEl>
                                          <p:spTgt spid="79"/>
                                        </p:tgtEl>
                                      </p:cBhvr>
                                    </p:animEffect>
                                    <p:set>
                                      <p:cBhvr>
                                        <p:cTn id="84" dur="1" fill="hold">
                                          <p:stCondLst>
                                            <p:cond delay="499"/>
                                          </p:stCondLst>
                                        </p:cTn>
                                        <p:tgtEl>
                                          <p:spTgt spid="79"/>
                                        </p:tgtEl>
                                        <p:attrNameLst>
                                          <p:attrName>style.visibility</p:attrName>
                                        </p:attrNameLst>
                                      </p:cBhvr>
                                      <p:to>
                                        <p:strVal val="hidden"/>
                                      </p:to>
                                    </p:set>
                                  </p:childTnLst>
                                </p:cTn>
                              </p:par>
                            </p:childTnLst>
                          </p:cTn>
                        </p:par>
                        <p:par>
                          <p:cTn id="85" fill="hold">
                            <p:stCondLst>
                              <p:cond delay="500"/>
                            </p:stCondLst>
                            <p:childTnLst>
                              <p:par>
                                <p:cTn id="86" presetID="53" presetClass="entr" presetSubtype="16" fill="hold" nodeType="afterEffect">
                                  <p:stCondLst>
                                    <p:cond delay="0"/>
                                  </p:stCondLst>
                                  <p:childTnLst>
                                    <p:set>
                                      <p:cBhvr>
                                        <p:cTn id="87" dur="1" fill="hold">
                                          <p:stCondLst>
                                            <p:cond delay="0"/>
                                          </p:stCondLst>
                                        </p:cTn>
                                        <p:tgtEl>
                                          <p:spTgt spid="82"/>
                                        </p:tgtEl>
                                        <p:attrNameLst>
                                          <p:attrName>style.visibility</p:attrName>
                                        </p:attrNameLst>
                                      </p:cBhvr>
                                      <p:to>
                                        <p:strVal val="visible"/>
                                      </p:to>
                                    </p:set>
                                    <p:anim calcmode="lin" valueType="num">
                                      <p:cBhvr>
                                        <p:cTn id="88" dur="500" fill="hold"/>
                                        <p:tgtEl>
                                          <p:spTgt spid="82"/>
                                        </p:tgtEl>
                                        <p:attrNameLst>
                                          <p:attrName>ppt_w</p:attrName>
                                        </p:attrNameLst>
                                      </p:cBhvr>
                                      <p:tavLst>
                                        <p:tav tm="0">
                                          <p:val>
                                            <p:fltVal val="0"/>
                                          </p:val>
                                        </p:tav>
                                        <p:tav tm="100000">
                                          <p:val>
                                            <p:strVal val="#ppt_w"/>
                                          </p:val>
                                        </p:tav>
                                      </p:tavLst>
                                    </p:anim>
                                    <p:anim calcmode="lin" valueType="num">
                                      <p:cBhvr>
                                        <p:cTn id="89" dur="500" fill="hold"/>
                                        <p:tgtEl>
                                          <p:spTgt spid="82"/>
                                        </p:tgtEl>
                                        <p:attrNameLst>
                                          <p:attrName>ppt_h</p:attrName>
                                        </p:attrNameLst>
                                      </p:cBhvr>
                                      <p:tavLst>
                                        <p:tav tm="0">
                                          <p:val>
                                            <p:fltVal val="0"/>
                                          </p:val>
                                        </p:tav>
                                        <p:tav tm="100000">
                                          <p:val>
                                            <p:strVal val="#ppt_h"/>
                                          </p:val>
                                        </p:tav>
                                      </p:tavLst>
                                    </p:anim>
                                    <p:animEffect transition="in" filter="fade">
                                      <p:cBhvr>
                                        <p:cTn id="90" dur="500"/>
                                        <p:tgtEl>
                                          <p:spTgt spid="82"/>
                                        </p:tgtEl>
                                      </p:cBhvr>
                                    </p:animEffect>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64" grpId="0"/>
      <p:bldP spid="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30CE5F-1F84-4FAB-F180-3CD8C4B46DD2}"/>
              </a:ext>
            </a:extLst>
          </p:cNvPr>
          <p:cNvGrpSpPr/>
          <p:nvPr/>
        </p:nvGrpSpPr>
        <p:grpSpPr>
          <a:xfrm>
            <a:off x="2080277" y="509857"/>
            <a:ext cx="4264467" cy="687092"/>
            <a:chOff x="1355897" y="2604132"/>
            <a:chExt cx="5305367" cy="3048523"/>
          </a:xfrm>
        </p:grpSpPr>
        <p:sp>
          <p:nvSpPr>
            <p:cNvPr id="3" name="Rectangle: Rounded Corners 2">
              <a:extLst>
                <a:ext uri="{FF2B5EF4-FFF2-40B4-BE49-F238E27FC236}">
                  <a16:creationId xmlns:a16="http://schemas.microsoft.com/office/drawing/2014/main" id="{D4F6BD13-DECF-A5E4-AC63-84BEE6FC3637}"/>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05A82D-35E2-4AF3-7E17-CCD905D52A6B}"/>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id="{8C54EF3E-88D7-A688-1E13-C9682FF72565}"/>
              </a:ext>
            </a:extLst>
          </p:cNvPr>
          <p:cNvSpPr/>
          <p:nvPr/>
        </p:nvSpPr>
        <p:spPr>
          <a:xfrm>
            <a:off x="1016551" y="529951"/>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id="{B8A9F6BC-CF8D-0244-B062-53CF232BC8DD}"/>
              </a:ext>
            </a:extLst>
          </p:cNvPr>
          <p:cNvSpPr txBox="1"/>
          <p:nvPr/>
        </p:nvSpPr>
        <p:spPr>
          <a:xfrm>
            <a:off x="1949341" y="2567428"/>
            <a:ext cx="2263169" cy="1477328"/>
          </a:xfrm>
          <a:prstGeom prst="rect">
            <a:avLst/>
          </a:prstGeom>
        </p:spPr>
        <p:txBody>
          <a:bodyPr wrap="square" lIns="0" tIns="0" rIns="0" bIns="0" rtlCol="0" anchor="t">
            <a:spAutoFit/>
          </a:bodyPr>
          <a:lstStyle/>
          <a:p>
            <a:pPr lvl="0" algn="r">
              <a:defRPr/>
            </a:pPr>
            <a:r>
              <a:rPr lang="en-US" sz="4800" b="1" dirty="0">
                <a:solidFill>
                  <a:prstClr val="black"/>
                </a:solidFill>
                <a:latin typeface="Cambria" panose="02040503050406030204" pitchFamily="18" charset="0"/>
              </a:rPr>
              <a:t>96 271 </a:t>
            </a:r>
          </a:p>
          <a:p>
            <a:pPr lvl="0" algn="r">
              <a:defRPr/>
            </a:pPr>
            <a:r>
              <a:rPr lang="en-US" sz="4800" b="1" dirty="0">
                <a:solidFill>
                  <a:prstClr val="black"/>
                </a:solidFill>
                <a:latin typeface="Cambria" panose="02040503050406030204" pitchFamily="18" charset="0"/>
              </a:rPr>
              <a:t>83 738</a:t>
            </a:r>
          </a:p>
        </p:txBody>
      </p:sp>
      <p:cxnSp>
        <p:nvCxnSpPr>
          <p:cNvPr id="8" name="Straight Connector 7">
            <a:extLst>
              <a:ext uri="{FF2B5EF4-FFF2-40B4-BE49-F238E27FC236}">
                <a16:creationId xmlns:a16="http://schemas.microsoft.com/office/drawing/2014/main" id="{9D514700-17C5-2726-EB65-11205DA8DA76}"/>
              </a:ext>
            </a:extLst>
          </p:cNvPr>
          <p:cNvCxnSpPr>
            <a:cxnSpLocks/>
          </p:cNvCxnSpPr>
          <p:nvPr/>
        </p:nvCxnSpPr>
        <p:spPr>
          <a:xfrm>
            <a:off x="1796435" y="4071878"/>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2C754ED0-EAB5-13EF-1354-FE5AD6437182}"/>
              </a:ext>
            </a:extLst>
          </p:cNvPr>
          <p:cNvSpPr txBox="1"/>
          <p:nvPr/>
        </p:nvSpPr>
        <p:spPr>
          <a:xfrm>
            <a:off x="1679734" y="4121695"/>
            <a:ext cx="2436614" cy="738664"/>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12 533</a:t>
            </a:r>
          </a:p>
        </p:txBody>
      </p:sp>
      <p:cxnSp>
        <p:nvCxnSpPr>
          <p:cNvPr id="7" name="Straight Connector 6">
            <a:extLst>
              <a:ext uri="{FF2B5EF4-FFF2-40B4-BE49-F238E27FC236}">
                <a16:creationId xmlns:a16="http://schemas.microsoft.com/office/drawing/2014/main" id="{AA4BBB63-6FF3-5240-6C25-3F7779569443}"/>
              </a:ext>
            </a:extLst>
          </p:cNvPr>
          <p:cNvCxnSpPr/>
          <p:nvPr/>
        </p:nvCxnSpPr>
        <p:spPr>
          <a:xfrm flipV="1">
            <a:off x="1625736" y="3191963"/>
            <a:ext cx="45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21EB771B-F896-B668-512C-9639B5BABADB}"/>
              </a:ext>
            </a:extLst>
          </p:cNvPr>
          <p:cNvGrpSpPr/>
          <p:nvPr/>
        </p:nvGrpSpPr>
        <p:grpSpPr>
          <a:xfrm>
            <a:off x="487354" y="1569637"/>
            <a:ext cx="5394898" cy="834838"/>
            <a:chOff x="-1227033" y="1487687"/>
            <a:chExt cx="5394898" cy="834838"/>
          </a:xfrm>
        </p:grpSpPr>
        <p:sp>
          <p:nvSpPr>
            <p:cNvPr id="56" name="Rectangle: Rounded Corners 55">
              <a:extLst>
                <a:ext uri="{FF2B5EF4-FFF2-40B4-BE49-F238E27FC236}">
                  <a16:creationId xmlns:a16="http://schemas.microsoft.com/office/drawing/2014/main" id="{D3E5756B-E4E3-81AE-68D1-13682218AEE4}"/>
                </a:ext>
              </a:extLst>
            </p:cNvPr>
            <p:cNvSpPr/>
            <p:nvPr/>
          </p:nvSpPr>
          <p:spPr>
            <a:xfrm>
              <a:off x="-1182284" y="1487687"/>
              <a:ext cx="4544768"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75E7530-A8E7-A2A6-0C84-4CEB933CC247}"/>
                </a:ext>
              </a:extLst>
            </p:cNvPr>
            <p:cNvSpPr txBox="1"/>
            <p:nvPr/>
          </p:nvSpPr>
          <p:spPr>
            <a:xfrm>
              <a:off x="-1227033" y="1491528"/>
              <a:ext cx="53948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p>
          </p:txBody>
        </p:sp>
      </p:grpSp>
      <p:grpSp>
        <p:nvGrpSpPr>
          <p:cNvPr id="63" name="Group 62">
            <a:extLst>
              <a:ext uri="{FF2B5EF4-FFF2-40B4-BE49-F238E27FC236}">
                <a16:creationId xmlns:a16="http://schemas.microsoft.com/office/drawing/2014/main" id="{83494836-CEA3-D3B4-88D6-0154670638E2}"/>
              </a:ext>
            </a:extLst>
          </p:cNvPr>
          <p:cNvGrpSpPr/>
          <p:nvPr/>
        </p:nvGrpSpPr>
        <p:grpSpPr>
          <a:xfrm>
            <a:off x="5410388" y="1573478"/>
            <a:ext cx="5926545" cy="836533"/>
            <a:chOff x="5691309" y="1695589"/>
            <a:chExt cx="5926545" cy="836533"/>
          </a:xfrm>
        </p:grpSpPr>
        <p:sp>
          <p:nvSpPr>
            <p:cNvPr id="62" name="Rectangle: Rounded Corners 61">
              <a:extLst>
                <a:ext uri="{FF2B5EF4-FFF2-40B4-BE49-F238E27FC236}">
                  <a16:creationId xmlns:a16="http://schemas.microsoft.com/office/drawing/2014/main" id="{9575EBAC-41D1-BD16-659F-F18805C1A34A}"/>
                </a:ext>
              </a:extLst>
            </p:cNvPr>
            <p:cNvSpPr/>
            <p:nvPr/>
          </p:nvSpPr>
          <p:spPr>
            <a:xfrm>
              <a:off x="5845629" y="1697284"/>
              <a:ext cx="5617907"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60D26578-EA3D-9C1A-9AE2-46FA09D6CB7A}"/>
                </a:ext>
              </a:extLst>
            </p:cNvPr>
            <p:cNvSpPr txBox="1"/>
            <p:nvPr/>
          </p:nvSpPr>
          <p:spPr>
            <a:xfrm>
              <a:off x="5691309" y="1695589"/>
              <a:ext cx="59265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p>
          </p:txBody>
        </p:sp>
      </p:grpSp>
      <p:sp>
        <p:nvSpPr>
          <p:cNvPr id="64" name="TextBox 63">
            <a:extLst>
              <a:ext uri="{FF2B5EF4-FFF2-40B4-BE49-F238E27FC236}">
                <a16:creationId xmlns:a16="http://schemas.microsoft.com/office/drawing/2014/main" id="{B10A5DB0-CFAD-EA28-58C0-D9446A6E570E}"/>
              </a:ext>
            </a:extLst>
          </p:cNvPr>
          <p:cNvSpPr txBox="1"/>
          <p:nvPr/>
        </p:nvSpPr>
        <p:spPr>
          <a:xfrm>
            <a:off x="6853895" y="2552873"/>
            <a:ext cx="3101698" cy="1477328"/>
          </a:xfrm>
          <a:prstGeom prst="rect">
            <a:avLst/>
          </a:prstGeom>
        </p:spPr>
        <p:txBody>
          <a:bodyPr wrap="square" lIns="0" tIns="0" rIns="0" bIns="0" rtlCol="0" anchor="t">
            <a:spAutoFit/>
          </a:bodyPr>
          <a:lstStyle/>
          <a:p>
            <a:pPr algn="r">
              <a:defRPr/>
            </a:pPr>
            <a:r>
              <a:rPr lang="en-US" sz="4800" b="1" dirty="0">
                <a:solidFill>
                  <a:prstClr val="black"/>
                </a:solidFill>
                <a:latin typeface="Cambria" panose="02040503050406030204" pitchFamily="18" charset="0"/>
              </a:rPr>
              <a:t>1 039 874 902 138</a:t>
            </a:r>
          </a:p>
        </p:txBody>
      </p:sp>
      <p:cxnSp>
        <p:nvCxnSpPr>
          <p:cNvPr id="65" name="Straight Connector 64">
            <a:extLst>
              <a:ext uri="{FF2B5EF4-FFF2-40B4-BE49-F238E27FC236}">
                <a16:creationId xmlns:a16="http://schemas.microsoft.com/office/drawing/2014/main" id="{756C9455-DB3B-0665-AD56-6FEA293057EC}"/>
              </a:ext>
            </a:extLst>
          </p:cNvPr>
          <p:cNvCxnSpPr>
            <a:cxnSpLocks/>
          </p:cNvCxnSpPr>
          <p:nvPr/>
        </p:nvCxnSpPr>
        <p:spPr>
          <a:xfrm>
            <a:off x="7409289" y="4069929"/>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37C0629D-B1BA-BD99-1C65-FA803BC37771}"/>
              </a:ext>
            </a:extLst>
          </p:cNvPr>
          <p:cNvSpPr txBox="1"/>
          <p:nvPr/>
        </p:nvSpPr>
        <p:spPr>
          <a:xfrm>
            <a:off x="6744203" y="4121695"/>
            <a:ext cx="3101698" cy="738664"/>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137 736</a:t>
            </a:r>
          </a:p>
        </p:txBody>
      </p:sp>
      <p:cxnSp>
        <p:nvCxnSpPr>
          <p:cNvPr id="68" name="Straight Connector 67">
            <a:extLst>
              <a:ext uri="{FF2B5EF4-FFF2-40B4-BE49-F238E27FC236}">
                <a16:creationId xmlns:a16="http://schemas.microsoft.com/office/drawing/2014/main" id="{05A1FDF3-28D5-8900-2833-507C3D332397}"/>
              </a:ext>
            </a:extLst>
          </p:cNvPr>
          <p:cNvCxnSpPr/>
          <p:nvPr/>
        </p:nvCxnSpPr>
        <p:spPr>
          <a:xfrm flipV="1">
            <a:off x="6556202" y="3191963"/>
            <a:ext cx="45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57399B7-9E75-7CFE-2AD6-5F25F53FC0DB}"/>
              </a:ext>
            </a:extLst>
          </p:cNvPr>
          <p:cNvPicPr>
            <a:picLocks noChangeAspect="1"/>
          </p:cNvPicPr>
          <p:nvPr/>
        </p:nvPicPr>
        <p:blipFill>
          <a:blip r:embed="rId3"/>
          <a:stretch>
            <a:fillRect/>
          </a:stretch>
        </p:blipFill>
        <p:spPr>
          <a:xfrm>
            <a:off x="2200919" y="5074245"/>
            <a:ext cx="1915429" cy="1273898"/>
          </a:xfrm>
          <a:prstGeom prst="rect">
            <a:avLst/>
          </a:prstGeom>
        </p:spPr>
      </p:pic>
      <p:pic>
        <p:nvPicPr>
          <p:cNvPr id="14" name="Picture 13">
            <a:extLst>
              <a:ext uri="{FF2B5EF4-FFF2-40B4-BE49-F238E27FC236}">
                <a16:creationId xmlns:a16="http://schemas.microsoft.com/office/drawing/2014/main" id="{7D194A09-23BA-E01D-034C-7462AD542836}"/>
              </a:ext>
            </a:extLst>
          </p:cNvPr>
          <p:cNvPicPr>
            <a:picLocks noChangeAspect="1"/>
          </p:cNvPicPr>
          <p:nvPr/>
        </p:nvPicPr>
        <p:blipFill>
          <a:blip r:embed="rId3"/>
          <a:stretch>
            <a:fillRect/>
          </a:stretch>
        </p:blipFill>
        <p:spPr>
          <a:xfrm>
            <a:off x="8185356" y="5151640"/>
            <a:ext cx="1915429" cy="1273898"/>
          </a:xfrm>
          <a:prstGeom prst="rect">
            <a:avLst/>
          </a:prstGeom>
        </p:spPr>
      </p:pic>
      <p:pic>
        <p:nvPicPr>
          <p:cNvPr id="10" name="Picture 9">
            <a:extLst>
              <a:ext uri="{FF2B5EF4-FFF2-40B4-BE49-F238E27FC236}">
                <a16:creationId xmlns:a16="http://schemas.microsoft.com/office/drawing/2014/main" id="{D0767E6D-A5BA-B743-8B7A-1A7AABD99F20}"/>
              </a:ext>
            </a:extLst>
          </p:cNvPr>
          <p:cNvPicPr>
            <a:picLocks noChangeAspect="1"/>
          </p:cNvPicPr>
          <p:nvPr/>
        </p:nvPicPr>
        <p:blipFill>
          <a:blip r:embed="rId4"/>
          <a:stretch>
            <a:fillRect/>
          </a:stretch>
        </p:blipFill>
        <p:spPr>
          <a:xfrm>
            <a:off x="2091215" y="4889430"/>
            <a:ext cx="1871324" cy="1882857"/>
          </a:xfrm>
          <a:prstGeom prst="rect">
            <a:avLst/>
          </a:prstGeom>
        </p:spPr>
      </p:pic>
      <p:grpSp>
        <p:nvGrpSpPr>
          <p:cNvPr id="11" name="Group 10">
            <a:extLst>
              <a:ext uri="{FF2B5EF4-FFF2-40B4-BE49-F238E27FC236}">
                <a16:creationId xmlns:a16="http://schemas.microsoft.com/office/drawing/2014/main" id="{7D60DB02-DAAD-B2AF-D8AA-6569F099CB8F}"/>
              </a:ext>
            </a:extLst>
          </p:cNvPr>
          <p:cNvGrpSpPr/>
          <p:nvPr/>
        </p:nvGrpSpPr>
        <p:grpSpPr>
          <a:xfrm>
            <a:off x="8084269" y="4887481"/>
            <a:ext cx="1871324" cy="1882857"/>
            <a:chOff x="2237434" y="4855218"/>
            <a:chExt cx="1871324" cy="1882857"/>
          </a:xfrm>
        </p:grpSpPr>
        <p:pic>
          <p:nvPicPr>
            <p:cNvPr id="18" name="Picture 17">
              <a:extLst>
                <a:ext uri="{FF2B5EF4-FFF2-40B4-BE49-F238E27FC236}">
                  <a16:creationId xmlns:a16="http://schemas.microsoft.com/office/drawing/2014/main" id="{F0D6A97D-BD62-6866-D032-9EA5B5C30526}"/>
                </a:ext>
              </a:extLst>
            </p:cNvPr>
            <p:cNvPicPr>
              <a:picLocks noChangeAspect="1"/>
            </p:cNvPicPr>
            <p:nvPr/>
          </p:nvPicPr>
          <p:blipFill>
            <a:blip r:embed="rId4"/>
            <a:stretch>
              <a:fillRect/>
            </a:stretch>
          </p:blipFill>
          <p:spPr>
            <a:xfrm>
              <a:off x="2237434" y="4855218"/>
              <a:ext cx="1871324" cy="1882857"/>
            </a:xfrm>
            <a:prstGeom prst="rect">
              <a:avLst/>
            </a:prstGeom>
          </p:spPr>
        </p:pic>
        <p:pic>
          <p:nvPicPr>
            <p:cNvPr id="19" name="Graphic 18">
              <a:extLst>
                <a:ext uri="{FF2B5EF4-FFF2-40B4-BE49-F238E27FC236}">
                  <a16:creationId xmlns:a16="http://schemas.microsoft.com/office/drawing/2014/main" id="{7318E3FC-B020-4AF2-DAA6-1BFE0BD243C9}"/>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43528"/>
            <a:stretch/>
          </p:blipFill>
          <p:spPr>
            <a:xfrm>
              <a:off x="2897318" y="5198834"/>
              <a:ext cx="1057267" cy="620316"/>
            </a:xfrm>
            <a:prstGeom prst="rect">
              <a:avLst/>
            </a:prstGeom>
          </p:spPr>
        </p:pic>
      </p:grpSp>
      <p:sp>
        <p:nvSpPr>
          <p:cNvPr id="12" name="TextBox 11">
            <a:extLst>
              <a:ext uri="{FF2B5EF4-FFF2-40B4-BE49-F238E27FC236}">
                <a16:creationId xmlns:a16="http://schemas.microsoft.com/office/drawing/2014/main" id="{F569135A-C94A-BD9A-707C-A5748E7C4834}"/>
              </a:ext>
            </a:extLst>
          </p:cNvPr>
          <p:cNvSpPr txBox="1"/>
          <p:nvPr/>
        </p:nvSpPr>
        <p:spPr>
          <a:xfrm>
            <a:off x="1792373" y="-890411"/>
            <a:ext cx="41031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TextBox 14">
            <a:extLst>
              <a:ext uri="{FF2B5EF4-FFF2-40B4-BE49-F238E27FC236}">
                <a16:creationId xmlns:a16="http://schemas.microsoft.com/office/drawing/2014/main" id="{67C0A202-AB67-205D-2B35-68A3C20368D2}"/>
              </a:ext>
            </a:extLst>
          </p:cNvPr>
          <p:cNvSpPr txBox="1"/>
          <p:nvPr/>
        </p:nvSpPr>
        <p:spPr>
          <a:xfrm>
            <a:off x="7133364" y="-846452"/>
            <a:ext cx="4937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5998785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inVertic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3"/>
                                        </p:tgtEl>
                                        <p:attrNameLst>
                                          <p:attrName>ppt_w</p:attrName>
                                        </p:attrNameLst>
                                      </p:cBhvr>
                                      <p:tavLst>
                                        <p:tav tm="0">
                                          <p:val>
                                            <p:strVal val="ppt_w"/>
                                          </p:val>
                                        </p:tav>
                                        <p:tav tm="100000">
                                          <p:val>
                                            <p:fltVal val="0"/>
                                          </p:val>
                                        </p:tav>
                                      </p:tavLst>
                                    </p:anim>
                                    <p:anim calcmode="lin" valueType="num">
                                      <p:cBhvr>
                                        <p:cTn id="39" dur="500"/>
                                        <p:tgtEl>
                                          <p:spTgt spid="13"/>
                                        </p:tgtEl>
                                        <p:attrNameLst>
                                          <p:attrName>ppt_h</p:attrName>
                                        </p:attrNameLst>
                                      </p:cBhvr>
                                      <p:tavLst>
                                        <p:tav tm="0">
                                          <p:val>
                                            <p:strVal val="ppt_h"/>
                                          </p:val>
                                        </p:tav>
                                        <p:tav tm="100000">
                                          <p:val>
                                            <p:fltVal val="0"/>
                                          </p:val>
                                        </p:tav>
                                      </p:tavLst>
                                    </p:anim>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bomb.wav"/>
                                        </p:tgtEl>
                                      </p:cMediaNode>
                                    </p:audio>
                                  </p:sub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1000"/>
                                        <p:tgtEl>
                                          <p:spTgt spid="64"/>
                                        </p:tgtEl>
                                      </p:cBhvr>
                                    </p:animEffect>
                                    <p:anim calcmode="lin" valueType="num">
                                      <p:cBhvr>
                                        <p:cTn id="53" dur="1000" fill="hold"/>
                                        <p:tgtEl>
                                          <p:spTgt spid="64"/>
                                        </p:tgtEl>
                                        <p:attrNameLst>
                                          <p:attrName>ppt_x</p:attrName>
                                        </p:attrNameLst>
                                      </p:cBhvr>
                                      <p:tavLst>
                                        <p:tav tm="0">
                                          <p:val>
                                            <p:strVal val="#ppt_x"/>
                                          </p:val>
                                        </p:tav>
                                        <p:tav tm="100000">
                                          <p:val>
                                            <p:strVal val="#ppt_x"/>
                                          </p:val>
                                        </p:tav>
                                      </p:tavLst>
                                    </p:anim>
                                    <p:anim calcmode="lin" valueType="num">
                                      <p:cBhvr>
                                        <p:cTn id="54" dur="1000" fill="hold"/>
                                        <p:tgtEl>
                                          <p:spTgt spid="64"/>
                                        </p:tgtEl>
                                        <p:attrNameLst>
                                          <p:attrName>ppt_y</p:attrName>
                                        </p:attrNameLst>
                                      </p:cBhvr>
                                      <p:tavLst>
                                        <p:tav tm="0">
                                          <p:val>
                                            <p:strVal val="#ppt_y+.1"/>
                                          </p:val>
                                        </p:tav>
                                        <p:tav tm="100000">
                                          <p:val>
                                            <p:strVal val="#ppt_y"/>
                                          </p:val>
                                        </p:tav>
                                      </p:tavLst>
                                    </p:anim>
                                  </p:childTnLst>
                                </p:cTn>
                              </p:par>
                              <p:par>
                                <p:cTn id="55" presetID="22" presetClass="entr" presetSubtype="4"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wipe(down)">
                                      <p:cBhvr>
                                        <p:cTn id="57" dur="500"/>
                                        <p:tgtEl>
                                          <p:spTgt spid="68"/>
                                        </p:tgtEl>
                                      </p:cBhvr>
                                    </p:animEffect>
                                  </p:childTnLst>
                                </p:cTn>
                              </p:par>
                              <p:par>
                                <p:cTn id="58" presetID="42" presetClass="entr" presetSubtype="0" fill="hold"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anim calcmode="lin" valueType="num">
                                      <p:cBhvr>
                                        <p:cTn id="61" dur="1000" fill="hold"/>
                                        <p:tgtEl>
                                          <p:spTgt spid="65"/>
                                        </p:tgtEl>
                                        <p:attrNameLst>
                                          <p:attrName>ppt_x</p:attrName>
                                        </p:attrNameLst>
                                      </p:cBhvr>
                                      <p:tavLst>
                                        <p:tav tm="0">
                                          <p:val>
                                            <p:strVal val="#ppt_x"/>
                                          </p:val>
                                        </p:tav>
                                        <p:tav tm="100000">
                                          <p:val>
                                            <p:strVal val="#ppt_x"/>
                                          </p:val>
                                        </p:tav>
                                      </p:tavLst>
                                    </p:anim>
                                    <p:anim calcmode="lin" valueType="num">
                                      <p:cBhvr>
                                        <p:cTn id="6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1000"/>
                                        <p:tgtEl>
                                          <p:spTgt spid="66"/>
                                        </p:tgtEl>
                                      </p:cBhvr>
                                    </p:animEffect>
                                    <p:anim calcmode="lin" valueType="num">
                                      <p:cBhvr>
                                        <p:cTn id="68" dur="1000" fill="hold"/>
                                        <p:tgtEl>
                                          <p:spTgt spid="66"/>
                                        </p:tgtEl>
                                        <p:attrNameLst>
                                          <p:attrName>ppt_x</p:attrName>
                                        </p:attrNameLst>
                                      </p:cBhvr>
                                      <p:tavLst>
                                        <p:tav tm="0">
                                          <p:val>
                                            <p:strVal val="#ppt_x"/>
                                          </p:val>
                                        </p:tav>
                                        <p:tav tm="100000">
                                          <p:val>
                                            <p:strVal val="#ppt_x"/>
                                          </p:val>
                                        </p:tav>
                                      </p:tavLst>
                                    </p:anim>
                                    <p:anim calcmode="lin" valueType="num">
                                      <p:cBhvr>
                                        <p:cTn id="6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14"/>
                                        </p:tgtEl>
                                        <p:attrNameLst>
                                          <p:attrName>ppt_w</p:attrName>
                                        </p:attrNameLst>
                                      </p:cBhvr>
                                      <p:tavLst>
                                        <p:tav tm="0">
                                          <p:val>
                                            <p:strVal val="ppt_w"/>
                                          </p:val>
                                        </p:tav>
                                        <p:tav tm="100000">
                                          <p:val>
                                            <p:fltVal val="0"/>
                                          </p:val>
                                        </p:tav>
                                      </p:tavLst>
                                    </p:anim>
                                    <p:anim calcmode="lin" valueType="num">
                                      <p:cBhvr>
                                        <p:cTn id="74" dur="500"/>
                                        <p:tgtEl>
                                          <p:spTgt spid="14"/>
                                        </p:tgtEl>
                                        <p:attrNameLst>
                                          <p:attrName>ppt_h</p:attrName>
                                        </p:attrNameLst>
                                      </p:cBhvr>
                                      <p:tavLst>
                                        <p:tav tm="0">
                                          <p:val>
                                            <p:strVal val="ppt_h"/>
                                          </p:val>
                                        </p:tav>
                                        <p:tav tm="100000">
                                          <p:val>
                                            <p:fltVal val="0"/>
                                          </p:val>
                                        </p:tav>
                                      </p:tavLst>
                                    </p:anim>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childTnLst>
                          </p:cTn>
                        </p:par>
                        <p:par>
                          <p:cTn id="77" fill="hold">
                            <p:stCondLst>
                              <p:cond delay="500"/>
                            </p:stCondLst>
                            <p:childTnLst>
                              <p:par>
                                <p:cTn id="78" presetID="53" presetClass="entr" presetSubtype="16" fill="hold" nodeType="after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par>
                                <p:cTn id="83" presetID="42"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anim calcmode="lin" valueType="num">
                                      <p:cBhvr>
                                        <p:cTn id="86" dur="1000" fill="hold"/>
                                        <p:tgtEl>
                                          <p:spTgt spid="12"/>
                                        </p:tgtEl>
                                        <p:attrNameLst>
                                          <p:attrName>ppt_x</p:attrName>
                                        </p:attrNameLst>
                                      </p:cBhvr>
                                      <p:tavLst>
                                        <p:tav tm="0">
                                          <p:val>
                                            <p:strVal val="#ppt_x"/>
                                          </p:val>
                                        </p:tav>
                                        <p:tav tm="100000">
                                          <p:val>
                                            <p:strVal val="#ppt_x"/>
                                          </p:val>
                                        </p:tav>
                                      </p:tavLst>
                                    </p:anim>
                                    <p:anim calcmode="lin" valueType="num">
                                      <p:cBhvr>
                                        <p:cTn id="87" dur="1000" fill="hold"/>
                                        <p:tgtEl>
                                          <p:spTgt spid="12"/>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1000"/>
                                        <p:tgtEl>
                                          <p:spTgt spid="15"/>
                                        </p:tgtEl>
                                      </p:cBhvr>
                                    </p:animEffect>
                                    <p:anim calcmode="lin" valueType="num">
                                      <p:cBhvr>
                                        <p:cTn id="91" dur="1000" fill="hold"/>
                                        <p:tgtEl>
                                          <p:spTgt spid="15"/>
                                        </p:tgtEl>
                                        <p:attrNameLst>
                                          <p:attrName>ppt_x</p:attrName>
                                        </p:attrNameLst>
                                      </p:cBhvr>
                                      <p:tavLst>
                                        <p:tav tm="0">
                                          <p:val>
                                            <p:strVal val="#ppt_x"/>
                                          </p:val>
                                        </p:tav>
                                        <p:tav tm="100000">
                                          <p:val>
                                            <p:strVal val="#ppt_x"/>
                                          </p:val>
                                        </p:tav>
                                      </p:tavLst>
                                    </p:anim>
                                    <p:anim calcmode="lin" valueType="num">
                                      <p:cBhvr>
                                        <p:cTn id="9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64" grpId="0"/>
      <p:bldP spid="66" grpId="0"/>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860299-4988-9FD6-6FE4-2CFEAF697AF6}"/>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6" name="Graphic 5">
            <a:extLst>
              <a:ext uri="{FF2B5EF4-FFF2-40B4-BE49-F238E27FC236}">
                <a16:creationId xmlns:a16="http://schemas.microsoft.com/office/drawing/2014/main" id="{A8594672-B0C3-B6ED-A762-14BC27638B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806709" y="797082"/>
            <a:ext cx="1637108" cy="1700891"/>
          </a:xfrm>
          <a:prstGeom prst="rect">
            <a:avLst/>
          </a:prstGeom>
        </p:spPr>
      </p:pic>
      <p:pic>
        <p:nvPicPr>
          <p:cNvPr id="7" name="Graphic 6">
            <a:extLst>
              <a:ext uri="{FF2B5EF4-FFF2-40B4-BE49-F238E27FC236}">
                <a16:creationId xmlns:a16="http://schemas.microsoft.com/office/drawing/2014/main" id="{518EDCD0-32FC-39EA-3FC5-B782138E5AE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126000" y="4154167"/>
            <a:ext cx="1746413" cy="1814454"/>
          </a:xfrm>
          <a:prstGeom prst="rect">
            <a:avLst/>
          </a:prstGeom>
        </p:spPr>
      </p:pic>
      <p:pic>
        <p:nvPicPr>
          <p:cNvPr id="11" name="Picture 10">
            <a:extLst>
              <a:ext uri="{FF2B5EF4-FFF2-40B4-BE49-F238E27FC236}">
                <a16:creationId xmlns:a16="http://schemas.microsoft.com/office/drawing/2014/main" id="{E2848AA9-1E1B-33EE-A083-3C16DBC560AF}"/>
              </a:ext>
            </a:extLst>
          </p:cNvPr>
          <p:cNvPicPr>
            <a:picLocks noChangeAspect="1"/>
          </p:cNvPicPr>
          <p:nvPr/>
        </p:nvPicPr>
        <p:blipFill>
          <a:blip r:embed="rId6"/>
          <a:stretch>
            <a:fillRect/>
          </a:stretch>
        </p:blipFill>
        <p:spPr>
          <a:xfrm>
            <a:off x="736785" y="3004633"/>
            <a:ext cx="2609314" cy="3334801"/>
          </a:xfrm>
          <a:prstGeom prst="rect">
            <a:avLst/>
          </a:prstGeom>
        </p:spPr>
      </p:pic>
      <p:grpSp>
        <p:nvGrpSpPr>
          <p:cNvPr id="3" name="Group 2">
            <a:extLst>
              <a:ext uri="{FF2B5EF4-FFF2-40B4-BE49-F238E27FC236}">
                <a16:creationId xmlns:a16="http://schemas.microsoft.com/office/drawing/2014/main" id="{79130E17-9762-98B1-7F45-BF20FCC9492B}"/>
              </a:ext>
            </a:extLst>
          </p:cNvPr>
          <p:cNvGrpSpPr/>
          <p:nvPr/>
        </p:nvGrpSpPr>
        <p:grpSpPr>
          <a:xfrm>
            <a:off x="376634" y="518566"/>
            <a:ext cx="4833544" cy="1700891"/>
            <a:chOff x="466870" y="4296786"/>
            <a:chExt cx="4887280" cy="1700891"/>
          </a:xfrm>
        </p:grpSpPr>
        <p:sp>
          <p:nvSpPr>
            <p:cNvPr id="4" name="Speech Bubble: Rectangle with Corners Rounded 3">
              <a:extLst>
                <a:ext uri="{FF2B5EF4-FFF2-40B4-BE49-F238E27FC236}">
                  <a16:creationId xmlns:a16="http://schemas.microsoft.com/office/drawing/2014/main" id="{4C1C4311-F000-836E-4288-8F7FB5F45E59}"/>
                </a:ext>
              </a:extLst>
            </p:cNvPr>
            <p:cNvSpPr/>
            <p:nvPr/>
          </p:nvSpPr>
          <p:spPr>
            <a:xfrm>
              <a:off x="466870" y="4296786"/>
              <a:ext cx="4887280" cy="1700891"/>
            </a:xfrm>
            <a:prstGeom prst="wedgeRoundRectCallout">
              <a:avLst>
                <a:gd name="adj1" fmla="val -25189"/>
                <a:gd name="adj2" fmla="val 9476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86E2313-6879-E373-72A2-C57D05441FDB}"/>
                </a:ext>
              </a:extLst>
            </p:cNvPr>
            <p:cNvSpPr txBox="1"/>
            <p:nvPr/>
          </p:nvSpPr>
          <p:spPr>
            <a:xfrm>
              <a:off x="497291" y="4383257"/>
              <a:ext cx="485685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9" name="Picture 8">
            <a:extLst>
              <a:ext uri="{FF2B5EF4-FFF2-40B4-BE49-F238E27FC236}">
                <a16:creationId xmlns:a16="http://schemas.microsoft.com/office/drawing/2014/main" id="{89451D96-4A75-CECA-629C-DF9FCB8A8B6E}"/>
              </a:ext>
            </a:extLst>
          </p:cNvPr>
          <p:cNvPicPr>
            <a:picLocks noChangeAspect="1"/>
          </p:cNvPicPr>
          <p:nvPr/>
        </p:nvPicPr>
        <p:blipFill>
          <a:blip r:embed="rId7"/>
          <a:stretch>
            <a:fillRect/>
          </a:stretch>
        </p:blipFill>
        <p:spPr>
          <a:xfrm>
            <a:off x="6990079" y="1138773"/>
            <a:ext cx="4693673" cy="4693673"/>
          </a:xfrm>
          <a:prstGeom prst="rect">
            <a:avLst/>
          </a:prstGeom>
        </p:spPr>
      </p:pic>
    </p:spTree>
    <p:extLst>
      <p:ext uri="{BB962C8B-B14F-4D97-AF65-F5344CB8AC3E}">
        <p14:creationId xmlns:p14="http://schemas.microsoft.com/office/powerpoint/2010/main" val="25530945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F003BDD-3C6D-9C1E-B19A-BEF40A85FBAF}"/>
              </a:ext>
            </a:extLst>
          </p:cNvPr>
          <p:cNvPicPr>
            <a:picLocks noChangeAspect="1"/>
          </p:cNvPicPr>
          <p:nvPr/>
        </p:nvPicPr>
        <p:blipFill>
          <a:blip r:embed="rId3"/>
          <a:stretch>
            <a:fillRect/>
          </a:stretch>
        </p:blipFill>
        <p:spPr>
          <a:xfrm>
            <a:off x="416034" y="139854"/>
            <a:ext cx="5388455" cy="5377275"/>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6621903" y="4158509"/>
            <a:ext cx="5371624" cy="1987112"/>
            <a:chOff x="-38431" y="4296786"/>
            <a:chExt cx="6184011" cy="254000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38431" y="4296786"/>
              <a:ext cx="6184011"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233321" y="4406222"/>
              <a:ext cx="5661795" cy="23211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Sao Kim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ngôi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uống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1" name="Picture 10">
            <a:extLst>
              <a:ext uri="{FF2B5EF4-FFF2-40B4-BE49-F238E27FC236}">
                <a16:creationId xmlns:a16="http://schemas.microsoft.com/office/drawing/2014/main" id="{28528C97-2B06-2917-C78B-D62C3B1F68C3}"/>
              </a:ext>
            </a:extLst>
          </p:cNvPr>
          <p:cNvPicPr>
            <a:picLocks noChangeAspect="1"/>
          </p:cNvPicPr>
          <p:nvPr/>
        </p:nvPicPr>
        <p:blipFill>
          <a:blip r:embed="rId4"/>
          <a:stretch>
            <a:fillRect/>
          </a:stretch>
        </p:blipFill>
        <p:spPr>
          <a:xfrm>
            <a:off x="6223185" y="458954"/>
            <a:ext cx="2609314" cy="3334801"/>
          </a:xfrm>
          <a:prstGeom prst="rect">
            <a:avLst/>
          </a:prstGeom>
        </p:spPr>
      </p:pic>
      <p:pic>
        <p:nvPicPr>
          <p:cNvPr id="6" name="Picture 5">
            <a:extLst>
              <a:ext uri="{FF2B5EF4-FFF2-40B4-BE49-F238E27FC236}">
                <a16:creationId xmlns:a16="http://schemas.microsoft.com/office/drawing/2014/main" id="{9D18D1CF-30AD-5A58-C8A2-6D97F8635E1D}"/>
              </a:ext>
            </a:extLst>
          </p:cNvPr>
          <p:cNvPicPr>
            <a:picLocks noChangeAspect="1"/>
          </p:cNvPicPr>
          <p:nvPr/>
        </p:nvPicPr>
        <p:blipFill>
          <a:blip r:embed="rId5"/>
          <a:stretch>
            <a:fillRect/>
          </a:stretch>
        </p:blipFill>
        <p:spPr>
          <a:xfrm>
            <a:off x="953845" y="5545113"/>
            <a:ext cx="4127350" cy="1201016"/>
          </a:xfrm>
          <a:prstGeom prst="rect">
            <a:avLst/>
          </a:prstGeom>
        </p:spPr>
      </p:pic>
    </p:spTree>
    <p:extLst>
      <p:ext uri="{BB962C8B-B14F-4D97-AF65-F5344CB8AC3E}">
        <p14:creationId xmlns:p14="http://schemas.microsoft.com/office/powerpoint/2010/main" val="4044983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422231" y="623005"/>
            <a:ext cx="6830951" cy="707886"/>
            <a:chOff x="1355898" y="2604136"/>
            <a:chExt cx="4231995" cy="3140783"/>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2876204"/>
              <a:ext cx="408190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505986" y="2604136"/>
              <a:ext cx="4081907" cy="31407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tiện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8" name="TextBox 7">
            <a:extLst>
              <a:ext uri="{FF2B5EF4-FFF2-40B4-BE49-F238E27FC236}">
                <a16:creationId xmlns:a16="http://schemas.microsoft.com/office/drawing/2014/main" id="{D608544F-468E-14B5-760B-D91FB4F0990B}"/>
              </a:ext>
            </a:extLst>
          </p:cNvPr>
          <p:cNvSpPr txBox="1"/>
          <p:nvPr/>
        </p:nvSpPr>
        <p:spPr>
          <a:xfrm>
            <a:off x="279409" y="181312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a) 73 833 + 3 992 – 3 833</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9C0EF0AD-6106-685A-0CF5-FDA2BAA49903}"/>
              </a:ext>
            </a:extLst>
          </p:cNvPr>
          <p:cNvSpPr txBox="1"/>
          <p:nvPr/>
        </p:nvSpPr>
        <p:spPr>
          <a:xfrm>
            <a:off x="279409" y="3351357"/>
            <a:ext cx="6117626" cy="646331"/>
          </a:xfrm>
          <a:prstGeom prst="rect">
            <a:avLst/>
          </a:prstGeom>
          <a:noFill/>
        </p:spPr>
        <p:txBody>
          <a:bodyPr wrap="square" rtlCol="0">
            <a:spAutoFit/>
          </a:bodyPr>
          <a:lstStyle/>
          <a:p>
            <a:pPr lvl="0"/>
            <a:r>
              <a:rPr kumimoji="0" lang="en-US" sz="3600" b="1" i="0" u="none" strike="noStrike" kern="1200" cap="none" spc="0" normalizeH="0" baseline="0" noProof="0" dirty="0">
                <a:ln>
                  <a:noFill/>
                </a:ln>
                <a:solidFill>
                  <a:prstClr val="black"/>
                </a:solidFill>
                <a:effectLst/>
                <a:uLnTx/>
                <a:uFillTx/>
                <a:latin typeface="Cambria" panose="02040503050406030204" pitchFamily="18" charset="0"/>
              </a:rPr>
              <a:t>b</a:t>
            </a:r>
            <a:r>
              <a:rPr lang="en-US" sz="3600" b="1" dirty="0">
                <a:solidFill>
                  <a:prstClr val="black"/>
                </a:solidFill>
                <a:latin typeface="Cambria" panose="02040503050406030204" pitchFamily="18" charset="0"/>
              </a:rPr>
              <a:t>) 85 600 + 2 500 – 5 600</a:t>
            </a:r>
            <a:r>
              <a:rPr kumimoji="0" lang="en-US" sz="3600" b="1" i="0" u="none" strike="noStrike" kern="1200" cap="none" spc="0" normalizeH="0" noProof="0" dirty="0">
                <a:ln>
                  <a:noFill/>
                </a:ln>
                <a:solidFill>
                  <a:prstClr val="black"/>
                </a:solidFill>
                <a:effectLst/>
                <a:uLnTx/>
                <a:uFillTx/>
                <a:latin typeface="Cambria" panose="02040503050406030204" pitchFamily="18" charset="0"/>
              </a:rPr>
              <a: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0" name="Oval 9">
            <a:extLst>
              <a:ext uri="{FF2B5EF4-FFF2-40B4-BE49-F238E27FC236}">
                <a16:creationId xmlns:a16="http://schemas.microsoft.com/office/drawing/2014/main" id="{DA1F6453-464B-D898-11D7-E89CE82B76C5}"/>
              </a:ext>
            </a:extLst>
          </p:cNvPr>
          <p:cNvSpPr/>
          <p:nvPr/>
        </p:nvSpPr>
        <p:spPr>
          <a:xfrm>
            <a:off x="1206267" y="623004"/>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2</a:t>
            </a:r>
          </a:p>
        </p:txBody>
      </p:sp>
      <p:sp>
        <p:nvSpPr>
          <p:cNvPr id="6" name="TextBox 5">
            <a:extLst>
              <a:ext uri="{FF2B5EF4-FFF2-40B4-BE49-F238E27FC236}">
                <a16:creationId xmlns:a16="http://schemas.microsoft.com/office/drawing/2014/main" id="{EB61D756-3A2E-D70B-686A-EC7F18E739C8}"/>
              </a:ext>
            </a:extLst>
          </p:cNvPr>
          <p:cNvSpPr txBox="1"/>
          <p:nvPr/>
        </p:nvSpPr>
        <p:spPr>
          <a:xfrm>
            <a:off x="279409" y="483559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c) 30 254 + 10 698 + 1 746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958A29B4-E0A7-3785-DD78-66CD612868E8}"/>
              </a:ext>
            </a:extLst>
          </p:cNvPr>
          <p:cNvSpPr txBox="1"/>
          <p:nvPr/>
        </p:nvSpPr>
        <p:spPr>
          <a:xfrm>
            <a:off x="5826832" y="1764944"/>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(73 833 – 3 833) + 3 992</a:t>
            </a:r>
          </a:p>
          <a:p>
            <a:pPr lvl="0"/>
            <a:r>
              <a:rPr lang="en-US" sz="3600" b="1" dirty="0">
                <a:solidFill>
                  <a:srgbClr val="FF0000"/>
                </a:solidFill>
                <a:latin typeface="Cambria" panose="02040503050406030204" pitchFamily="18" charset="0"/>
              </a:rPr>
              <a:t>= 70 000 + 3 992 = 73 992</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
        <p:nvSpPr>
          <p:cNvPr id="11" name="TextBox 10">
            <a:extLst>
              <a:ext uri="{FF2B5EF4-FFF2-40B4-BE49-F238E27FC236}">
                <a16:creationId xmlns:a16="http://schemas.microsoft.com/office/drawing/2014/main" id="{16DEC70B-2F80-9FB1-A13A-60B8D4463DE9}"/>
              </a:ext>
            </a:extLst>
          </p:cNvPr>
          <p:cNvSpPr txBox="1"/>
          <p:nvPr/>
        </p:nvSpPr>
        <p:spPr>
          <a:xfrm>
            <a:off x="5826832" y="3216312"/>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(85 600 – 5 600) + 2 500</a:t>
            </a:r>
          </a:p>
          <a:p>
            <a:pPr lvl="0"/>
            <a:r>
              <a:rPr lang="en-US" sz="3600" b="1" dirty="0">
                <a:solidFill>
                  <a:srgbClr val="FF0000"/>
                </a:solidFill>
                <a:latin typeface="Cambria" panose="02040503050406030204" pitchFamily="18" charset="0"/>
              </a:rPr>
              <a:t>= 80 000 + 2 500 = 82 500</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
        <p:nvSpPr>
          <p:cNvPr id="21" name="TextBox 20">
            <a:extLst>
              <a:ext uri="{FF2B5EF4-FFF2-40B4-BE49-F238E27FC236}">
                <a16:creationId xmlns:a16="http://schemas.microsoft.com/office/drawing/2014/main" id="{EEC7326D-0C3C-56EF-8324-70E5E1934929}"/>
              </a:ext>
            </a:extLst>
          </p:cNvPr>
          <p:cNvSpPr txBox="1"/>
          <p:nvPr/>
        </p:nvSpPr>
        <p:spPr>
          <a:xfrm>
            <a:off x="5826832" y="4835595"/>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(30 254 + 1 746) + 10 698</a:t>
            </a:r>
          </a:p>
          <a:p>
            <a:pPr lvl="0"/>
            <a:r>
              <a:rPr lang="en-US" sz="3600" b="1" dirty="0">
                <a:solidFill>
                  <a:srgbClr val="FF0000"/>
                </a:solidFill>
                <a:latin typeface="Cambria" panose="02040503050406030204" pitchFamily="18" charset="0"/>
              </a:rPr>
              <a:t>= 32 000 + 10 698 = 42 698</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Tree>
    <p:extLst>
      <p:ext uri="{BB962C8B-B14F-4D97-AF65-F5344CB8AC3E}">
        <p14:creationId xmlns:p14="http://schemas.microsoft.com/office/powerpoint/2010/main" val="7585452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6" grpId="0"/>
      <p:bldP spid="7" grpId="0"/>
      <p:bldP spid="11"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422231" y="623005"/>
            <a:ext cx="6830951" cy="707886"/>
            <a:chOff x="1355898" y="2604136"/>
            <a:chExt cx="4231995" cy="3140783"/>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2876204"/>
              <a:ext cx="408190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505986" y="2604136"/>
              <a:ext cx="4081907" cy="31407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tiện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0" name="Oval 9">
            <a:extLst>
              <a:ext uri="{FF2B5EF4-FFF2-40B4-BE49-F238E27FC236}">
                <a16:creationId xmlns:a16="http://schemas.microsoft.com/office/drawing/2014/main" id="{DA1F6453-464B-D898-11D7-E89CE82B76C5}"/>
              </a:ext>
            </a:extLst>
          </p:cNvPr>
          <p:cNvSpPr/>
          <p:nvPr/>
        </p:nvSpPr>
        <p:spPr>
          <a:xfrm>
            <a:off x="1206267" y="623004"/>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2</a:t>
            </a:r>
          </a:p>
        </p:txBody>
      </p:sp>
      <p:pic>
        <p:nvPicPr>
          <p:cNvPr id="5" name="Picture 4">
            <a:extLst>
              <a:ext uri="{FF2B5EF4-FFF2-40B4-BE49-F238E27FC236}">
                <a16:creationId xmlns:a16="http://schemas.microsoft.com/office/drawing/2014/main" id="{87B248E1-B2C9-C335-C849-E6BE69C70B27}"/>
              </a:ext>
            </a:extLst>
          </p:cNvPr>
          <p:cNvPicPr>
            <a:picLocks noChangeAspect="1"/>
          </p:cNvPicPr>
          <p:nvPr/>
        </p:nvPicPr>
        <p:blipFill>
          <a:blip r:embed="rId3"/>
          <a:stretch>
            <a:fillRect/>
          </a:stretch>
        </p:blipFill>
        <p:spPr>
          <a:xfrm rot="669933">
            <a:off x="9826353" y="4122384"/>
            <a:ext cx="2127545" cy="2719082"/>
          </a:xfrm>
          <a:prstGeom prst="rect">
            <a:avLst/>
          </a:prstGeom>
        </p:spPr>
      </p:pic>
      <p:grpSp>
        <p:nvGrpSpPr>
          <p:cNvPr id="14" name="Group 13">
            <a:extLst>
              <a:ext uri="{FF2B5EF4-FFF2-40B4-BE49-F238E27FC236}">
                <a16:creationId xmlns:a16="http://schemas.microsoft.com/office/drawing/2014/main" id="{0E07F620-7A1B-96AA-76E8-E9CE40D69659}"/>
              </a:ext>
            </a:extLst>
          </p:cNvPr>
          <p:cNvGrpSpPr/>
          <p:nvPr/>
        </p:nvGrpSpPr>
        <p:grpSpPr>
          <a:xfrm>
            <a:off x="7578913" y="2697477"/>
            <a:ext cx="3027030" cy="1463046"/>
            <a:chOff x="519407" y="4419360"/>
            <a:chExt cx="4610889" cy="954107"/>
          </a:xfrm>
        </p:grpSpPr>
        <p:sp>
          <p:nvSpPr>
            <p:cNvPr id="15" name="Speech Bubble: Rectangle with Corners Rounded 14">
              <a:extLst>
                <a:ext uri="{FF2B5EF4-FFF2-40B4-BE49-F238E27FC236}">
                  <a16:creationId xmlns:a16="http://schemas.microsoft.com/office/drawing/2014/main" id="{1BB9E5F5-0CF2-0217-F1EC-6BCE8F6A4B89}"/>
                </a:ext>
              </a:extLst>
            </p:cNvPr>
            <p:cNvSpPr/>
            <p:nvPr/>
          </p:nvSpPr>
          <p:spPr>
            <a:xfrm>
              <a:off x="580431" y="4419360"/>
              <a:ext cx="4527751" cy="884189"/>
            </a:xfrm>
            <a:prstGeom prst="wedgeRoundRectCallout">
              <a:avLst>
                <a:gd name="adj1" fmla="val 62924"/>
                <a:gd name="adj2" fmla="val 43205"/>
                <a:gd name="adj3" fmla="val 16667"/>
              </a:avLst>
            </a:prstGeom>
            <a:solidFill>
              <a:srgbClr val="B7E4E7"/>
            </a:solidFill>
            <a:ln w="28575">
              <a:solidFill>
                <a:srgbClr val="22606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D3D8FB2-7E68-7264-E77D-6A87E7704C2D}"/>
                </a:ext>
              </a:extLst>
            </p:cNvPr>
            <p:cNvSpPr txBox="1"/>
            <p:nvPr/>
          </p:nvSpPr>
          <p:spPr>
            <a:xfrm>
              <a:off x="519407" y="4419360"/>
              <a:ext cx="46108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2" name="Picture 11">
            <a:extLst>
              <a:ext uri="{FF2B5EF4-FFF2-40B4-BE49-F238E27FC236}">
                <a16:creationId xmlns:a16="http://schemas.microsoft.com/office/drawing/2014/main" id="{405D3C97-9445-4628-C7AB-C9B74A58F575}"/>
              </a:ext>
            </a:extLst>
          </p:cNvPr>
          <p:cNvPicPr>
            <a:picLocks noChangeAspect="1"/>
          </p:cNvPicPr>
          <p:nvPr/>
        </p:nvPicPr>
        <p:blipFill>
          <a:blip r:embed="rId4"/>
          <a:stretch>
            <a:fillRect/>
          </a:stretch>
        </p:blipFill>
        <p:spPr>
          <a:xfrm>
            <a:off x="6039050" y="1561981"/>
            <a:ext cx="605527" cy="1259497"/>
          </a:xfrm>
          <a:prstGeom prst="rect">
            <a:avLst/>
          </a:prstGeom>
        </p:spPr>
      </p:pic>
      <p:pic>
        <p:nvPicPr>
          <p:cNvPr id="13" name="Picture 12">
            <a:extLst>
              <a:ext uri="{FF2B5EF4-FFF2-40B4-BE49-F238E27FC236}">
                <a16:creationId xmlns:a16="http://schemas.microsoft.com/office/drawing/2014/main" id="{00AD0FA3-1216-A8EE-97C4-9FA916A0E6D4}"/>
              </a:ext>
            </a:extLst>
          </p:cNvPr>
          <p:cNvPicPr>
            <a:picLocks noChangeAspect="1"/>
          </p:cNvPicPr>
          <p:nvPr/>
        </p:nvPicPr>
        <p:blipFill>
          <a:blip r:embed="rId5"/>
          <a:stretch>
            <a:fillRect/>
          </a:stretch>
        </p:blipFill>
        <p:spPr>
          <a:xfrm rot="822672">
            <a:off x="5996821" y="2954209"/>
            <a:ext cx="976519" cy="1484572"/>
          </a:xfrm>
          <a:prstGeom prst="rect">
            <a:avLst/>
          </a:prstGeom>
        </p:spPr>
      </p:pic>
      <p:sp>
        <p:nvSpPr>
          <p:cNvPr id="6" name="TextBox 5">
            <a:extLst>
              <a:ext uri="{FF2B5EF4-FFF2-40B4-BE49-F238E27FC236}">
                <a16:creationId xmlns:a16="http://schemas.microsoft.com/office/drawing/2014/main" id="{F55D1281-12F1-398C-0679-CC15897D6AD2}"/>
              </a:ext>
            </a:extLst>
          </p:cNvPr>
          <p:cNvSpPr txBox="1"/>
          <p:nvPr/>
        </p:nvSpPr>
        <p:spPr>
          <a:xfrm>
            <a:off x="279409" y="177209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a) 73 833 + 3 992 – 3 833</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131D3782-3532-922C-955C-1D32D2E40387}"/>
              </a:ext>
            </a:extLst>
          </p:cNvPr>
          <p:cNvSpPr txBox="1"/>
          <p:nvPr/>
        </p:nvSpPr>
        <p:spPr>
          <a:xfrm>
            <a:off x="330235" y="3457505"/>
            <a:ext cx="6117626" cy="646331"/>
          </a:xfrm>
          <a:prstGeom prst="rect">
            <a:avLst/>
          </a:prstGeom>
          <a:noFill/>
        </p:spPr>
        <p:txBody>
          <a:bodyPr wrap="square" rtlCol="0">
            <a:spAutoFit/>
          </a:bodyPr>
          <a:lstStyle/>
          <a:p>
            <a:pPr lvl="0"/>
            <a:r>
              <a:rPr kumimoji="0" lang="en-US" sz="3600" b="1" i="0" u="none" strike="noStrike" kern="1200" cap="none" spc="0" normalizeH="0" baseline="0" noProof="0" dirty="0">
                <a:ln>
                  <a:noFill/>
                </a:ln>
                <a:solidFill>
                  <a:prstClr val="black"/>
                </a:solidFill>
                <a:effectLst/>
                <a:uLnTx/>
                <a:uFillTx/>
                <a:latin typeface="Cambria" panose="02040503050406030204" pitchFamily="18" charset="0"/>
              </a:rPr>
              <a:t>b</a:t>
            </a:r>
            <a:r>
              <a:rPr lang="en-US" sz="3600" b="1" dirty="0">
                <a:solidFill>
                  <a:prstClr val="black"/>
                </a:solidFill>
                <a:latin typeface="Cambria" panose="02040503050406030204" pitchFamily="18" charset="0"/>
              </a:rPr>
              <a:t>) 85 600 + 2 500 – 5 600</a:t>
            </a:r>
            <a:r>
              <a:rPr kumimoji="0" lang="en-US" sz="3600" b="1" i="0" u="none" strike="noStrike" kern="1200" cap="none" spc="0" normalizeH="0" noProof="0" dirty="0">
                <a:ln>
                  <a:noFill/>
                </a:ln>
                <a:solidFill>
                  <a:prstClr val="black"/>
                </a:solidFill>
                <a:effectLst/>
                <a:uLnTx/>
                <a:uFillTx/>
                <a:latin typeface="Cambria" panose="02040503050406030204" pitchFamily="18" charset="0"/>
              </a:rPr>
              <a: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1" name="TextBox 10">
            <a:extLst>
              <a:ext uri="{FF2B5EF4-FFF2-40B4-BE49-F238E27FC236}">
                <a16:creationId xmlns:a16="http://schemas.microsoft.com/office/drawing/2014/main" id="{6FD5A784-62E8-5E71-FEB7-56CF3202F11C}"/>
              </a:ext>
            </a:extLst>
          </p:cNvPr>
          <p:cNvSpPr txBox="1"/>
          <p:nvPr/>
        </p:nvSpPr>
        <p:spPr>
          <a:xfrm>
            <a:off x="279409" y="477026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c) 30 254 + 10 698 + 1 746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D85159C9-729E-967E-3FFA-D212AADC2769}"/>
              </a:ext>
            </a:extLst>
          </p:cNvPr>
          <p:cNvPicPr>
            <a:picLocks noChangeAspect="1"/>
          </p:cNvPicPr>
          <p:nvPr/>
        </p:nvPicPr>
        <p:blipFill>
          <a:blip r:embed="rId5"/>
          <a:stretch>
            <a:fillRect/>
          </a:stretch>
        </p:blipFill>
        <p:spPr>
          <a:xfrm rot="822672">
            <a:off x="6080589" y="4372186"/>
            <a:ext cx="976519" cy="1484572"/>
          </a:xfrm>
          <a:prstGeom prst="rect">
            <a:avLst/>
          </a:prstGeom>
        </p:spPr>
      </p:pic>
    </p:spTree>
    <p:extLst>
      <p:ext uri="{BB962C8B-B14F-4D97-AF65-F5344CB8AC3E}">
        <p14:creationId xmlns:p14="http://schemas.microsoft.com/office/powerpoint/2010/main" val="36985806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Dung 01.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Dung 01.wav"/>
                                        </p:tgtEl>
                                      </p:cMediaNode>
                                    </p:audio>
                                  </p:sub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Dung 01.wav"/>
                                        </p:tgtEl>
                                      </p:cMediaNode>
                                    </p:audio>
                                  </p:sub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136634" y="4586173"/>
            <a:ext cx="4507400" cy="1694342"/>
            <a:chOff x="466870" y="4296786"/>
            <a:chExt cx="5189084" cy="216577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466870" y="4296786"/>
              <a:ext cx="5189084" cy="216577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626863" y="4343154"/>
              <a:ext cx="4856859" cy="20064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a16="http://schemas.microsoft.com/office/drawing/2014/main" id="{3DC22E3E-10CA-AEAC-C5E6-7E09E91D88D1}"/>
              </a:ext>
            </a:extLst>
          </p:cNvPr>
          <p:cNvPicPr>
            <a:picLocks noChangeAspect="1"/>
          </p:cNvPicPr>
          <p:nvPr/>
        </p:nvPicPr>
        <p:blipFill>
          <a:blip r:embed="rId3"/>
          <a:stretch>
            <a:fillRect/>
          </a:stretch>
        </p:blipFill>
        <p:spPr>
          <a:xfrm>
            <a:off x="275609" y="754006"/>
            <a:ext cx="2609314" cy="3334801"/>
          </a:xfrm>
          <a:prstGeom prst="rect">
            <a:avLst/>
          </a:prstGeom>
        </p:spPr>
      </p:pic>
      <p:pic>
        <p:nvPicPr>
          <p:cNvPr id="3" name="Picture 2">
            <a:extLst>
              <a:ext uri="{FF2B5EF4-FFF2-40B4-BE49-F238E27FC236}">
                <a16:creationId xmlns:a16="http://schemas.microsoft.com/office/drawing/2014/main" id="{F5D0828C-5F2F-E83B-ED79-8FFED2ABAEBC}"/>
              </a:ext>
            </a:extLst>
          </p:cNvPr>
          <p:cNvPicPr>
            <a:picLocks noChangeAspect="1"/>
          </p:cNvPicPr>
          <p:nvPr/>
        </p:nvPicPr>
        <p:blipFill rotWithShape="1">
          <a:blip r:embed="rId4"/>
          <a:srcRect l="58948" t="6550" b="32898"/>
          <a:stretch/>
        </p:blipFill>
        <p:spPr>
          <a:xfrm>
            <a:off x="3170092" y="-994731"/>
            <a:ext cx="8885274" cy="4726760"/>
          </a:xfrm>
          <a:prstGeom prst="rect">
            <a:avLst/>
          </a:prstGeom>
        </p:spPr>
      </p:pic>
      <p:pic>
        <p:nvPicPr>
          <p:cNvPr id="10" name="Picture 9">
            <a:extLst>
              <a:ext uri="{FF2B5EF4-FFF2-40B4-BE49-F238E27FC236}">
                <a16:creationId xmlns:a16="http://schemas.microsoft.com/office/drawing/2014/main" id="{E30B41CC-423E-86AA-8367-B60DA95A3564}"/>
              </a:ext>
            </a:extLst>
          </p:cNvPr>
          <p:cNvPicPr>
            <a:picLocks noChangeAspect="1"/>
          </p:cNvPicPr>
          <p:nvPr/>
        </p:nvPicPr>
        <p:blipFill>
          <a:blip r:embed="rId5"/>
          <a:stretch>
            <a:fillRect/>
          </a:stretch>
        </p:blipFill>
        <p:spPr>
          <a:xfrm>
            <a:off x="5261770" y="3972233"/>
            <a:ext cx="2286198" cy="2103302"/>
          </a:xfrm>
          <a:prstGeom prst="rect">
            <a:avLst/>
          </a:prstGeom>
        </p:spPr>
      </p:pic>
    </p:spTree>
    <p:extLst>
      <p:ext uri="{BB962C8B-B14F-4D97-AF65-F5344CB8AC3E}">
        <p14:creationId xmlns:p14="http://schemas.microsoft.com/office/powerpoint/2010/main" val="27479788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408667" y="4372047"/>
            <a:ext cx="4932704" cy="1987111"/>
            <a:chOff x="-176676" y="4283781"/>
            <a:chExt cx="5678710" cy="254000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176676" y="4283781"/>
              <a:ext cx="5678710"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176676" y="4404034"/>
              <a:ext cx="5678710" cy="2321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Thiên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Vương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ngôi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Hệ</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cùng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id="{7BC96B98-0649-A2BC-B970-3231BB72D75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074861" y="1245444"/>
            <a:ext cx="5683626" cy="5228144"/>
          </a:xfrm>
          <a:prstGeom prst="rect">
            <a:avLst/>
          </a:prstGeom>
        </p:spPr>
      </p:pic>
      <p:pic>
        <p:nvPicPr>
          <p:cNvPr id="11" name="Picture 10">
            <a:extLst>
              <a:ext uri="{FF2B5EF4-FFF2-40B4-BE49-F238E27FC236}">
                <a16:creationId xmlns:a16="http://schemas.microsoft.com/office/drawing/2014/main" id="{E6B2FD2F-FB0E-4B6A-04DB-6E33970827C5}"/>
              </a:ext>
            </a:extLst>
          </p:cNvPr>
          <p:cNvPicPr>
            <a:picLocks noChangeAspect="1"/>
          </p:cNvPicPr>
          <p:nvPr/>
        </p:nvPicPr>
        <p:blipFill>
          <a:blip r:embed="rId5"/>
          <a:stretch>
            <a:fillRect/>
          </a:stretch>
        </p:blipFill>
        <p:spPr>
          <a:xfrm>
            <a:off x="5341371" y="384412"/>
            <a:ext cx="6761050" cy="1048603"/>
          </a:xfrm>
          <a:prstGeom prst="rect">
            <a:avLst/>
          </a:prstGeom>
        </p:spPr>
      </p:pic>
      <p:pic>
        <p:nvPicPr>
          <p:cNvPr id="2" name="Picture 1">
            <a:extLst>
              <a:ext uri="{FF2B5EF4-FFF2-40B4-BE49-F238E27FC236}">
                <a16:creationId xmlns:a16="http://schemas.microsoft.com/office/drawing/2014/main" id="{EF87F45E-F6E8-CEFC-EAA7-B7A0D1FA3128}"/>
              </a:ext>
            </a:extLst>
          </p:cNvPr>
          <p:cNvPicPr>
            <a:picLocks noChangeAspect="1"/>
          </p:cNvPicPr>
          <p:nvPr/>
        </p:nvPicPr>
        <p:blipFill>
          <a:blip r:embed="rId6"/>
          <a:stretch>
            <a:fillRect/>
          </a:stretch>
        </p:blipFill>
        <p:spPr>
          <a:xfrm rot="640117">
            <a:off x="890061" y="562928"/>
            <a:ext cx="2609314" cy="3334801"/>
          </a:xfrm>
          <a:prstGeom prst="rect">
            <a:avLst/>
          </a:prstGeom>
        </p:spPr>
      </p:pic>
    </p:spTree>
    <p:extLst>
      <p:ext uri="{BB962C8B-B14F-4D97-AF65-F5344CB8AC3E}">
        <p14:creationId xmlns:p14="http://schemas.microsoft.com/office/powerpoint/2010/main" val="1238606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805388" y="1715120"/>
            <a:ext cx="8902196" cy="353943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525252"/>
                </a:solidFill>
                <a:effectLst/>
                <a:uLnTx/>
                <a:uFillTx/>
                <a:latin typeface="Cambria" panose="02040503050406030204" pitchFamily="18" charset="0"/>
                <a:ea typeface="+mn-ea"/>
                <a:cs typeface="Arial" panose="020B0604020202020204" pitchFamily="34" charset="0"/>
              </a:rPr>
              <a:t>Thực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hiện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phé</a:t>
            </a:r>
            <a:r>
              <a:rPr lang="en-US" sz="2800" b="1" dirty="0">
                <a:solidFill>
                  <a:srgbClr val="525252"/>
                </a:solidFill>
                <a:latin typeface="Cambria" panose="02040503050406030204" pitchFamily="18" charset="0"/>
                <a:cs typeface="Arial" panose="020B0604020202020204" pitchFamily="34" charset="0"/>
              </a:rPr>
              <a:t>p </a:t>
            </a:r>
            <a:r>
              <a:rPr lang="en-US" sz="2800" b="1" dirty="0" err="1">
                <a:solidFill>
                  <a:srgbClr val="525252"/>
                </a:solidFill>
                <a:latin typeface="Cambria" panose="02040503050406030204" pitchFamily="18" charset="0"/>
                <a:cs typeface="Arial" panose="020B0604020202020204" pitchFamily="34" charset="0"/>
              </a:rPr>
              <a:t>cộng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trừ</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số</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có</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nhiều</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chữ</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số</a:t>
            </a:r>
            <a:r>
              <a:rPr lang="en-US" sz="2800" b="1" dirty="0">
                <a:solidFill>
                  <a:srgbClr val="525252"/>
                </a:solidFill>
                <a:latin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525252"/>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nhẩm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các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phép</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có</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liên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quan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tới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tròn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triệu</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tròn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trăm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nghìn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2800" b="1" baseline="0" dirty="0" err="1">
                <a:solidFill>
                  <a:srgbClr val="525252"/>
                </a:solidFill>
                <a:latin typeface="Cambria" panose="02040503050406030204" pitchFamily="18" charset="0"/>
                <a:cs typeface="Arial" panose="020B0604020202020204" pitchFamily="34" charset="0"/>
              </a:rPr>
              <a:t>Sử</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dụng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được</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tính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chất</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giao</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hoán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và</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kết</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hợp</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của</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phép</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cộng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để</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tính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giá</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trị</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biểu</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thức</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bằng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cách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thuận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tiện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nhất</a:t>
            </a:r>
            <a:r>
              <a:rPr lang="en-US" sz="2800" b="1" dirty="0">
                <a:solidFill>
                  <a:srgbClr val="525252"/>
                </a:solidFill>
                <a:latin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525252"/>
                </a:solidFill>
                <a:effectLst/>
                <a:uLnTx/>
                <a:uFillTx/>
                <a:latin typeface="Cambria" panose="02040503050406030204" pitchFamily="18" charset="0"/>
                <a:ea typeface="+mn-ea"/>
                <a:cs typeface="Arial" panose="020B0604020202020204" pitchFamily="34" charset="0"/>
              </a:rPr>
              <a:t>Nhận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biết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giải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quyết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các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bài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toán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dạng</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tìm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hai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khi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biết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tổng</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hiệu</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hai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đó</a:t>
            </a:r>
            <a:endParaRPr kumimoji="0" lang="vi-VN" sz="2800" b="1" i="0" u="none" strike="noStrike" kern="1200" cap="none" spc="0" normalizeH="0" baseline="0" noProof="0" dirty="0">
              <a:ln>
                <a:noFill/>
              </a:ln>
              <a:solidFill>
                <a:srgbClr val="525252"/>
              </a:solidFill>
              <a:effectLst/>
              <a:uLnTx/>
              <a:uFillTx/>
              <a:latin typeface="Cambria" panose="02040503050406030204" pitchFamily="18" charset="0"/>
              <a:ea typeface="+mn-ea"/>
              <a:cs typeface="Arial" panose="020B0604020202020204" pitchFamily="34" charset="0"/>
            </a:endParaRPr>
          </a:p>
        </p:txBody>
      </p:sp>
      <p:pic>
        <p:nvPicPr>
          <p:cNvPr id="39" name="Picture 38">
            <a:extLst>
              <a:ext uri="{FF2B5EF4-FFF2-40B4-BE49-F238E27FC236}">
                <a16:creationId xmlns:a16="http://schemas.microsoft.com/office/drawing/2014/main" id="{BCA06635-53CD-4FB4-828F-D3C79F4203D2}"/>
              </a:ext>
            </a:extLst>
          </p:cNvPr>
          <p:cNvPicPr>
            <a:picLocks noChangeAspect="1"/>
          </p:cNvPicPr>
          <p:nvPr/>
        </p:nvPicPr>
        <p:blipFill rotWithShape="1">
          <a:blip r:embed="rId3">
            <a:extLst>
              <a:ext uri="{28A0092B-C50C-407E-A947-70E740481C1C}">
                <a14:useLocalDpi xmlns:a14="http://schemas.microsoft.com/office/drawing/2010/main" val="0"/>
              </a:ext>
            </a:extLst>
          </a:blip>
          <a:srcRect l="41866" t="3581" r="39271" b="11899"/>
          <a:stretch/>
        </p:blipFill>
        <p:spPr>
          <a:xfrm flipH="1">
            <a:off x="9445386" y="2238340"/>
            <a:ext cx="2746614" cy="5262980"/>
          </a:xfrm>
          <a:prstGeom prst="rect">
            <a:avLst/>
          </a:prstGeom>
        </p:spPr>
      </p:pic>
      <p:pic>
        <p:nvPicPr>
          <p:cNvPr id="2" name="Picture 1">
            <a:extLst>
              <a:ext uri="{FF2B5EF4-FFF2-40B4-BE49-F238E27FC236}">
                <a16:creationId xmlns:a16="http://schemas.microsoft.com/office/drawing/2014/main" id="{2E5506BB-652A-22C8-7F69-4AFD1D822C5E}"/>
              </a:ext>
            </a:extLst>
          </p:cNvPr>
          <p:cNvPicPr>
            <a:picLocks noChangeAspect="1"/>
          </p:cNvPicPr>
          <p:nvPr/>
        </p:nvPicPr>
        <p:blipFill>
          <a:blip r:embed="rId4"/>
          <a:stretch>
            <a:fillRect/>
          </a:stretch>
        </p:blipFill>
        <p:spPr>
          <a:xfrm>
            <a:off x="2173505" y="520791"/>
            <a:ext cx="6590347"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8"/>
                                        </p:tgtEl>
                                        <p:attrNameLst>
                                          <p:attrName>ppt_y</p:attrName>
                                        </p:attrNameLst>
                                      </p:cBhvr>
                                      <p:tavLst>
                                        <p:tav tm="0">
                                          <p:val>
                                            <p:strVal val="#ppt_y"/>
                                          </p:val>
                                        </p:tav>
                                        <p:tav tm="100000">
                                          <p:val>
                                            <p:strVal val="#ppt_y"/>
                                          </p:val>
                                        </p:tav>
                                      </p:tavLst>
                                    </p:anim>
                                    <p:anim calcmode="lin" valueType="num">
                                      <p:cBhvr>
                                        <p:cTn id="13"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Graphic 2">
            <a:extLst>
              <a:ext uri="{FF2B5EF4-FFF2-40B4-BE49-F238E27FC236}">
                <a16:creationId xmlns:a16="http://schemas.microsoft.com/office/drawing/2014/main" id="{7BC96B98-0649-A2BC-B970-3231BB72D75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865595" y="-690681"/>
            <a:ext cx="9326405" cy="8578993"/>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3226080" y="3598817"/>
            <a:ext cx="4627600" cy="1785984"/>
            <a:chOff x="-176676" y="4283782"/>
            <a:chExt cx="5327463" cy="2282916"/>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176676" y="4283782"/>
              <a:ext cx="5327463" cy="2282916"/>
            </a:xfrm>
            <a:prstGeom prst="wedgeRoundRectCallout">
              <a:avLst>
                <a:gd name="adj1" fmla="val -57157"/>
                <a:gd name="adj2" fmla="val -39488"/>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24861" y="4314534"/>
              <a:ext cx="5035289" cy="20064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Thiên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Vương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bão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khủng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khiếp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hư</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hại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tàu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vũ</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trụ</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a16="http://schemas.microsoft.com/office/drawing/2014/main" id="{A7CD63D1-7360-154B-6FB2-3820E7D35B82}"/>
              </a:ext>
            </a:extLst>
          </p:cNvPr>
          <p:cNvPicPr>
            <a:picLocks noChangeAspect="1"/>
          </p:cNvPicPr>
          <p:nvPr/>
        </p:nvPicPr>
        <p:blipFill>
          <a:blip r:embed="rId5"/>
          <a:stretch>
            <a:fillRect/>
          </a:stretch>
        </p:blipFill>
        <p:spPr>
          <a:xfrm>
            <a:off x="616766" y="2972675"/>
            <a:ext cx="2609314" cy="3334801"/>
          </a:xfrm>
          <a:prstGeom prst="rect">
            <a:avLst/>
          </a:prstGeom>
        </p:spPr>
      </p:pic>
      <p:pic>
        <p:nvPicPr>
          <p:cNvPr id="11" name="Graphic 10">
            <a:extLst>
              <a:ext uri="{FF2B5EF4-FFF2-40B4-BE49-F238E27FC236}">
                <a16:creationId xmlns:a16="http://schemas.microsoft.com/office/drawing/2014/main" id="{65469D0D-F4A4-93A8-D4C7-892B22A193E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4115656">
            <a:off x="806137" y="-204187"/>
            <a:ext cx="2379549" cy="3354774"/>
          </a:xfrm>
          <a:prstGeom prst="rect">
            <a:avLst/>
          </a:prstGeom>
        </p:spPr>
      </p:pic>
    </p:spTree>
    <p:extLst>
      <p:ext uri="{BB962C8B-B14F-4D97-AF65-F5344CB8AC3E}">
        <p14:creationId xmlns:p14="http://schemas.microsoft.com/office/powerpoint/2010/main" val="7984524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64580" y="494034"/>
            <a:ext cx="10268096" cy="1965277"/>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rPr>
              <a:t>Một quỹ nhân ái, ngày thứ nhất nhận được </a:t>
            </a:r>
            <a:endParaRPr kumimoji="0" lang="en-US"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rPr>
              <a:t>28 500 000 đồng, ngày thứ hai nhận được 47 250 000 đồng, ngày thứ ba nhận được 80 250 000 đồng. Hỏi cả ba ngày quỹ nhân ái nhận được bao nhiêu tiền?</a:t>
            </a:r>
            <a:endParaRPr kumimoji="0" lang="en-US"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id="{85B9A9FE-4BA8-A1E8-DF36-F5DADB19ECAD}"/>
              </a:ext>
            </a:extLst>
          </p:cNvPr>
          <p:cNvGrpSpPr/>
          <p:nvPr/>
        </p:nvGrpSpPr>
        <p:grpSpPr>
          <a:xfrm>
            <a:off x="4506265" y="2764651"/>
            <a:ext cx="2517388" cy="1016993"/>
            <a:chOff x="632678" y="1722371"/>
            <a:chExt cx="5057295" cy="1016993"/>
          </a:xfrm>
        </p:grpSpPr>
        <p:pic>
          <p:nvPicPr>
            <p:cNvPr id="5" name="Graphic 4">
              <a:extLst>
                <a:ext uri="{FF2B5EF4-FFF2-40B4-BE49-F238E27FC236}">
                  <a16:creationId xmlns:a16="http://schemas.microsoft.com/office/drawing/2014/main" id="{1B2C1969-35F1-3AD3-629C-8B0B579609F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32678" y="1722371"/>
              <a:ext cx="5057295" cy="1016993"/>
            </a:xfrm>
            <a:prstGeom prst="rect">
              <a:avLst/>
            </a:prstGeom>
          </p:spPr>
        </p:pic>
        <p:sp>
          <p:nvSpPr>
            <p:cNvPr id="8" name="TextBox 7">
              <a:extLst>
                <a:ext uri="{FF2B5EF4-FFF2-40B4-BE49-F238E27FC236}">
                  <a16:creationId xmlns:a16="http://schemas.microsoft.com/office/drawing/2014/main" id="{D608544F-468E-14B5-760B-D91FB4F0990B}"/>
                </a:ext>
              </a:extLst>
            </p:cNvPr>
            <p:cNvSpPr txBox="1"/>
            <p:nvPr/>
          </p:nvSpPr>
          <p:spPr>
            <a:xfrm>
              <a:off x="1006575" y="1876924"/>
              <a:ext cx="46833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Tóm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tắt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8" name="TextBox 17">
            <a:extLst>
              <a:ext uri="{FF2B5EF4-FFF2-40B4-BE49-F238E27FC236}">
                <a16:creationId xmlns:a16="http://schemas.microsoft.com/office/drawing/2014/main" id="{80CF5C03-E552-4B96-A0F4-1CA917334645}"/>
              </a:ext>
            </a:extLst>
          </p:cNvPr>
          <p:cNvSpPr txBox="1"/>
          <p:nvPr/>
        </p:nvSpPr>
        <p:spPr>
          <a:xfrm>
            <a:off x="2324964" y="3781643"/>
            <a:ext cx="8337796" cy="2554545"/>
          </a:xfrm>
          <a:prstGeom prst="rect">
            <a:avLst/>
          </a:prstGeom>
          <a:noFill/>
        </p:spPr>
        <p:txBody>
          <a:bodyPr wrap="square" rtlCol="0">
            <a:spAutoFit/>
          </a:bodyPr>
          <a:lstStyle/>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smtClean="0">
                <a:solidFill>
                  <a:prstClr val="black"/>
                </a:solidFill>
                <a:latin typeface="Cambria" panose="02040503050406030204" pitchFamily="18" charset="0"/>
              </a:rPr>
              <a:t>nhất</a:t>
            </a:r>
            <a:r>
              <a:rPr lang="en-US" sz="4000" b="1" dirty="0" smtClean="0">
                <a:solidFill>
                  <a:prstClr val="black"/>
                </a:solidFill>
                <a:latin typeface="Cambria" panose="02040503050406030204" pitchFamily="18" charset="0"/>
              </a:rPr>
              <a:t> : </a:t>
            </a:r>
            <a:r>
              <a:rPr lang="en-US" sz="4000" b="1" dirty="0">
                <a:solidFill>
                  <a:prstClr val="black"/>
                </a:solidFill>
                <a:latin typeface="Cambria" panose="02040503050406030204" pitchFamily="18" charset="0"/>
              </a:rPr>
              <a:t>28 500 000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smtClean="0">
                <a:solidFill>
                  <a:prstClr val="black"/>
                </a:solidFill>
                <a:latin typeface="Cambria" panose="02040503050406030204" pitchFamily="18" charset="0"/>
              </a:rPr>
              <a:t>hai</a:t>
            </a:r>
            <a:r>
              <a:rPr lang="en-US" sz="4000" b="1" dirty="0" smtClean="0">
                <a:solidFill>
                  <a:prstClr val="black"/>
                </a:solidFill>
                <a:latin typeface="Cambria" panose="02040503050406030204" pitchFamily="18" charset="0"/>
              </a:rPr>
              <a:t>    : </a:t>
            </a:r>
            <a:r>
              <a:rPr lang="en-US" sz="4000" b="1" dirty="0">
                <a:solidFill>
                  <a:prstClr val="black"/>
                </a:solidFill>
                <a:latin typeface="Cambria" panose="02040503050406030204" pitchFamily="18" charset="0"/>
              </a:rPr>
              <a:t>47 250 000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smtClean="0">
                <a:solidFill>
                  <a:prstClr val="black"/>
                </a:solidFill>
                <a:latin typeface="Cambria" panose="02040503050406030204" pitchFamily="18" charset="0"/>
              </a:rPr>
              <a:t>ba</a:t>
            </a:r>
            <a:r>
              <a:rPr lang="en-US" sz="4000" b="1" dirty="0" smtClean="0">
                <a:solidFill>
                  <a:prstClr val="black"/>
                </a:solidFill>
                <a:latin typeface="Cambria" panose="02040503050406030204" pitchFamily="18" charset="0"/>
              </a:rPr>
              <a:t>     : </a:t>
            </a:r>
            <a:r>
              <a:rPr lang="en-US" sz="4000" b="1" dirty="0">
                <a:solidFill>
                  <a:prstClr val="black"/>
                </a:solidFill>
                <a:latin typeface="Cambria" panose="02040503050406030204" pitchFamily="18" charset="0"/>
              </a:rPr>
              <a:t>80 250 000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Cả</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ba</a:t>
            </a:r>
            <a:r>
              <a:rPr lang="en-US" sz="4000" b="1" dirty="0">
                <a:solidFill>
                  <a:prstClr val="black"/>
                </a:solidFill>
                <a:latin typeface="Cambria" panose="02040503050406030204" pitchFamily="18" charset="0"/>
              </a:rPr>
              <a:t> </a:t>
            </a:r>
            <a:r>
              <a:rPr lang="en-US" sz="4000" b="1" dirty="0" err="1" smtClean="0">
                <a:solidFill>
                  <a:prstClr val="black"/>
                </a:solidFill>
                <a:latin typeface="Cambria" panose="02040503050406030204" pitchFamily="18" charset="0"/>
              </a:rPr>
              <a:t>ngày</a:t>
            </a:r>
            <a:r>
              <a:rPr lang="en-US" sz="4000" b="1" dirty="0" smtClean="0">
                <a:solidFill>
                  <a:prstClr val="black"/>
                </a:solidFill>
                <a:latin typeface="Cambria" panose="02040503050406030204" pitchFamily="18" charset="0"/>
              </a:rPr>
              <a:t>        : </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đồng</a:t>
            </a:r>
            <a:r>
              <a:rPr lang="en-US" sz="4000" b="1" dirty="0">
                <a:solidFill>
                  <a:srgbClr val="C00000"/>
                </a:solidFill>
                <a:latin typeface="Cambria" panose="02040503050406030204" pitchFamily="18" charset="0"/>
              </a:rPr>
              <a:t>?  </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ED2B72F9-BEBA-56C6-B59A-D97154A5DCFF}"/>
              </a:ext>
            </a:extLst>
          </p:cNvPr>
          <p:cNvPicPr>
            <a:picLocks noChangeAspect="1"/>
          </p:cNvPicPr>
          <p:nvPr/>
        </p:nvPicPr>
        <p:blipFill>
          <a:blip r:embed="rId4"/>
          <a:stretch>
            <a:fillRect/>
          </a:stretch>
        </p:blipFill>
        <p:spPr>
          <a:xfrm>
            <a:off x="212614" y="823762"/>
            <a:ext cx="1219306" cy="1457070"/>
          </a:xfrm>
          <a:prstGeom prst="rect">
            <a:avLst/>
          </a:prstGeom>
        </p:spPr>
      </p:pic>
    </p:spTree>
    <p:extLst>
      <p:ext uri="{BB962C8B-B14F-4D97-AF65-F5344CB8AC3E}">
        <p14:creationId xmlns:p14="http://schemas.microsoft.com/office/powerpoint/2010/main" val="2057126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5B9A9FE-4BA8-A1E8-DF36-F5DADB19ECAD}"/>
              </a:ext>
            </a:extLst>
          </p:cNvPr>
          <p:cNvGrpSpPr/>
          <p:nvPr/>
        </p:nvGrpSpPr>
        <p:grpSpPr>
          <a:xfrm>
            <a:off x="4661336" y="1237153"/>
            <a:ext cx="2531034" cy="1016993"/>
            <a:chOff x="632679" y="1722371"/>
            <a:chExt cx="2531034" cy="1016993"/>
          </a:xfrm>
        </p:grpSpPr>
        <p:pic>
          <p:nvPicPr>
            <p:cNvPr id="5" name="Graphic 4">
              <a:extLst>
                <a:ext uri="{FF2B5EF4-FFF2-40B4-BE49-F238E27FC236}">
                  <a16:creationId xmlns:a16="http://schemas.microsoft.com/office/drawing/2014/main" id="{1B2C1969-35F1-3AD3-629C-8B0B579609F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32679" y="1722371"/>
              <a:ext cx="2344086" cy="1016993"/>
            </a:xfrm>
            <a:prstGeom prst="rect">
              <a:avLst/>
            </a:prstGeom>
          </p:spPr>
        </p:pic>
        <p:sp>
          <p:nvSpPr>
            <p:cNvPr id="8" name="TextBox 7">
              <a:extLst>
                <a:ext uri="{FF2B5EF4-FFF2-40B4-BE49-F238E27FC236}">
                  <a16:creationId xmlns:a16="http://schemas.microsoft.com/office/drawing/2014/main" id="{D608544F-468E-14B5-760B-D91FB4F0990B}"/>
                </a:ext>
              </a:extLst>
            </p:cNvPr>
            <p:cNvSpPr txBox="1"/>
            <p:nvPr/>
          </p:nvSpPr>
          <p:spPr>
            <a:xfrm>
              <a:off x="819627" y="1874375"/>
              <a:ext cx="23440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8" name="TextBox 17">
            <a:extLst>
              <a:ext uri="{FF2B5EF4-FFF2-40B4-BE49-F238E27FC236}">
                <a16:creationId xmlns:a16="http://schemas.microsoft.com/office/drawing/2014/main" id="{80CF5C03-E552-4B96-A0F4-1CA917334645}"/>
              </a:ext>
            </a:extLst>
          </p:cNvPr>
          <p:cNvSpPr txBox="1"/>
          <p:nvPr/>
        </p:nvSpPr>
        <p:spPr>
          <a:xfrm>
            <a:off x="490423" y="2410294"/>
            <a:ext cx="11211154" cy="2554545"/>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rPr>
              <a:t>Số tiền cả ba ngày quỹ nhân ái nhận được là:</a:t>
            </a:r>
          </a:p>
          <a:p>
            <a:pPr lvl="0" algn="ctr"/>
            <a:r>
              <a:rPr lang="vi-VN" sz="4000" b="1" dirty="0">
                <a:solidFill>
                  <a:prstClr val="black"/>
                </a:solidFill>
                <a:latin typeface="Cambria" panose="02040503050406030204" pitchFamily="18" charset="0"/>
              </a:rPr>
              <a:t>28 500 000 + 47 250 000 + 80 250 000 </a:t>
            </a:r>
            <a:endParaRPr lang="en-US" sz="4000" b="1" dirty="0">
              <a:solidFill>
                <a:prstClr val="black"/>
              </a:solidFill>
              <a:latin typeface="Cambria" panose="02040503050406030204" pitchFamily="18" charset="0"/>
            </a:endParaRPr>
          </a:p>
          <a:p>
            <a:pPr lvl="0" algn="ctr"/>
            <a:r>
              <a:rPr lang="vi-VN" sz="4000" b="1" dirty="0">
                <a:solidFill>
                  <a:prstClr val="black"/>
                </a:solidFill>
                <a:latin typeface="Cambria" panose="02040503050406030204" pitchFamily="18" charset="0"/>
              </a:rPr>
              <a:t>= 156 000 000 (đồng)</a:t>
            </a:r>
          </a:p>
          <a:p>
            <a:pPr lvl="0" algn="r"/>
            <a:r>
              <a:rPr lang="vi-VN" sz="4000" b="1" i="1" dirty="0">
                <a:solidFill>
                  <a:prstClr val="black"/>
                </a:solidFill>
                <a:latin typeface="Cambria" panose="02040503050406030204" pitchFamily="18" charset="0"/>
              </a:rPr>
              <a:t>Đáp số</a:t>
            </a:r>
            <a:r>
              <a:rPr lang="vi-VN" sz="4000" b="1" dirty="0">
                <a:solidFill>
                  <a:prstClr val="black"/>
                </a:solidFill>
                <a:latin typeface="Cambria" panose="02040503050406030204" pitchFamily="18" charset="0"/>
              </a:rPr>
              <a:t>: 156 000 000 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22" name="Group 21">
            <a:extLst>
              <a:ext uri="{FF2B5EF4-FFF2-40B4-BE49-F238E27FC236}">
                <a16:creationId xmlns:a16="http://schemas.microsoft.com/office/drawing/2014/main" id="{E22F6171-E281-B4D1-A224-F83C51D7A549}"/>
              </a:ext>
            </a:extLst>
          </p:cNvPr>
          <p:cNvGrpSpPr/>
          <p:nvPr/>
        </p:nvGrpSpPr>
        <p:grpSpPr>
          <a:xfrm>
            <a:off x="-2140035" y="6301455"/>
            <a:ext cx="2772713" cy="2550896"/>
            <a:chOff x="3723231" y="4176194"/>
            <a:chExt cx="2772713" cy="2550896"/>
          </a:xfrm>
        </p:grpSpPr>
        <p:pic>
          <p:nvPicPr>
            <p:cNvPr id="15" name="Picture 14">
              <a:extLst>
                <a:ext uri="{FF2B5EF4-FFF2-40B4-BE49-F238E27FC236}">
                  <a16:creationId xmlns:a16="http://schemas.microsoft.com/office/drawing/2014/main" id="{C5EC748A-4BC1-EF0D-0111-57858652210C}"/>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21" name="Picture 20">
              <a:extLst>
                <a:ext uri="{FF2B5EF4-FFF2-40B4-BE49-F238E27FC236}">
                  <a16:creationId xmlns:a16="http://schemas.microsoft.com/office/drawing/2014/main" id="{17D155CC-9D74-8B90-FC15-136A8A5E78F6}"/>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pic>
        <p:nvPicPr>
          <p:cNvPr id="2" name="Picture 1">
            <a:extLst>
              <a:ext uri="{FF2B5EF4-FFF2-40B4-BE49-F238E27FC236}">
                <a16:creationId xmlns:a16="http://schemas.microsoft.com/office/drawing/2014/main" id="{735D66D3-EF21-B751-72AA-38C1331B2867}"/>
              </a:ext>
            </a:extLst>
          </p:cNvPr>
          <p:cNvPicPr>
            <a:picLocks noChangeAspect="1"/>
          </p:cNvPicPr>
          <p:nvPr/>
        </p:nvPicPr>
        <p:blipFill>
          <a:blip r:embed="rId6"/>
          <a:stretch>
            <a:fillRect/>
          </a:stretch>
        </p:blipFill>
        <p:spPr>
          <a:xfrm>
            <a:off x="632678" y="508618"/>
            <a:ext cx="1219306" cy="1457070"/>
          </a:xfrm>
          <a:prstGeom prst="rect">
            <a:avLst/>
          </a:prstGeom>
        </p:spPr>
      </p:pic>
    </p:spTree>
    <p:extLst>
      <p:ext uri="{BB962C8B-B14F-4D97-AF65-F5344CB8AC3E}">
        <p14:creationId xmlns:p14="http://schemas.microsoft.com/office/powerpoint/2010/main" val="5003931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42" presetClass="path" presetSubtype="0" accel="50000" decel="50000" fill="hold" nodeType="afterEffect">
                                  <p:stCondLst>
                                    <p:cond delay="0"/>
                                  </p:stCondLst>
                                  <p:childTnLst>
                                    <p:animMotion origin="layout" path="M -1.25E-6 3.7037E-7 L 0.97383 -0.95463 " pathEditMode="relative" rAng="0" ptsTypes="AA">
                                      <p:cBhvr>
                                        <p:cTn id="17" dur="5000" fill="hold"/>
                                        <p:tgtEl>
                                          <p:spTgt spid="22"/>
                                        </p:tgtEl>
                                        <p:attrNameLst>
                                          <p:attrName>ppt_x</p:attrName>
                                          <p:attrName>ppt_y</p:attrName>
                                        </p:attrNameLst>
                                      </p:cBhvr>
                                      <p:rCtr x="48685" y="-47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39B0F9-F203-1283-98C3-CD78CF9D9327}"/>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7FE5A7E-3D86-69AA-C5B6-83CB3B291F29}"/>
              </a:ext>
            </a:extLst>
          </p:cNvPr>
          <p:cNvPicPr>
            <a:picLocks noChangeAspect="1"/>
          </p:cNvPicPr>
          <p:nvPr/>
        </p:nvPicPr>
        <p:blipFill rotWithShape="1">
          <a:blip r:embed="rId3"/>
          <a:srcRect l="17897"/>
          <a:stretch/>
        </p:blipFill>
        <p:spPr>
          <a:xfrm>
            <a:off x="1" y="0"/>
            <a:ext cx="12191999" cy="5355683"/>
          </a:xfrm>
          <a:prstGeom prst="rect">
            <a:avLst/>
          </a:prstGeom>
        </p:spPr>
      </p:pic>
      <p:grpSp>
        <p:nvGrpSpPr>
          <p:cNvPr id="4" name="Group 3">
            <a:extLst>
              <a:ext uri="{FF2B5EF4-FFF2-40B4-BE49-F238E27FC236}">
                <a16:creationId xmlns:a16="http://schemas.microsoft.com/office/drawing/2014/main" id="{FCDECAA2-7D4B-8D51-D3AC-AEFF3723AAD9}"/>
              </a:ext>
            </a:extLst>
          </p:cNvPr>
          <p:cNvGrpSpPr/>
          <p:nvPr/>
        </p:nvGrpSpPr>
        <p:grpSpPr>
          <a:xfrm rot="20339803" flipH="1">
            <a:off x="9908149" y="2519431"/>
            <a:ext cx="1537882" cy="1529272"/>
            <a:chOff x="3723231" y="4176194"/>
            <a:chExt cx="2772713" cy="2550896"/>
          </a:xfrm>
        </p:grpSpPr>
        <p:pic>
          <p:nvPicPr>
            <p:cNvPr id="5" name="Picture 4">
              <a:extLst>
                <a:ext uri="{FF2B5EF4-FFF2-40B4-BE49-F238E27FC236}">
                  <a16:creationId xmlns:a16="http://schemas.microsoft.com/office/drawing/2014/main" id="{32060579-A8D3-4967-DCD0-35544C0B2D96}"/>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6" name="Picture 5">
              <a:extLst>
                <a:ext uri="{FF2B5EF4-FFF2-40B4-BE49-F238E27FC236}">
                  <a16:creationId xmlns:a16="http://schemas.microsoft.com/office/drawing/2014/main" id="{2F47702E-88FE-819A-2E81-C4BCFDDE87DF}"/>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grpSp>
        <p:nvGrpSpPr>
          <p:cNvPr id="7" name="Group 6">
            <a:extLst>
              <a:ext uri="{FF2B5EF4-FFF2-40B4-BE49-F238E27FC236}">
                <a16:creationId xmlns:a16="http://schemas.microsoft.com/office/drawing/2014/main" id="{FBED431B-C7F5-5755-204F-79CAB7CFDFCD}"/>
              </a:ext>
            </a:extLst>
          </p:cNvPr>
          <p:cNvGrpSpPr/>
          <p:nvPr/>
        </p:nvGrpSpPr>
        <p:grpSpPr>
          <a:xfrm rot="20339803" flipH="1">
            <a:off x="7935085" y="3412180"/>
            <a:ext cx="3261102" cy="3242844"/>
            <a:chOff x="3723231" y="4176194"/>
            <a:chExt cx="2772713" cy="2550896"/>
          </a:xfrm>
        </p:grpSpPr>
        <p:pic>
          <p:nvPicPr>
            <p:cNvPr id="8" name="Picture 7">
              <a:extLst>
                <a:ext uri="{FF2B5EF4-FFF2-40B4-BE49-F238E27FC236}">
                  <a16:creationId xmlns:a16="http://schemas.microsoft.com/office/drawing/2014/main" id="{6D770F89-485F-3AFC-1E5A-A3449523F9E7}"/>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9" name="Picture 8">
              <a:extLst>
                <a:ext uri="{FF2B5EF4-FFF2-40B4-BE49-F238E27FC236}">
                  <a16:creationId xmlns:a16="http://schemas.microsoft.com/office/drawing/2014/main" id="{719FEEB0-1DD3-5179-1702-E0ABDBE18C94}"/>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grpSp>
        <p:nvGrpSpPr>
          <p:cNvPr id="10" name="Group 9">
            <a:extLst>
              <a:ext uri="{FF2B5EF4-FFF2-40B4-BE49-F238E27FC236}">
                <a16:creationId xmlns:a16="http://schemas.microsoft.com/office/drawing/2014/main" id="{464D9B77-B6DA-FC36-8647-221FDE9F8D32}"/>
              </a:ext>
            </a:extLst>
          </p:cNvPr>
          <p:cNvGrpSpPr/>
          <p:nvPr/>
        </p:nvGrpSpPr>
        <p:grpSpPr>
          <a:xfrm>
            <a:off x="2314394" y="4294425"/>
            <a:ext cx="4627600" cy="1785984"/>
            <a:chOff x="-170949" y="4246562"/>
            <a:chExt cx="5327463" cy="2282916"/>
          </a:xfrm>
        </p:grpSpPr>
        <p:sp>
          <p:nvSpPr>
            <p:cNvPr id="11" name="Speech Bubble: Rectangle with Corners Rounded 10">
              <a:extLst>
                <a:ext uri="{FF2B5EF4-FFF2-40B4-BE49-F238E27FC236}">
                  <a16:creationId xmlns:a16="http://schemas.microsoft.com/office/drawing/2014/main" id="{4EA745D3-F911-6158-9112-DA269200C109}"/>
                </a:ext>
              </a:extLst>
            </p:cNvPr>
            <p:cNvSpPr/>
            <p:nvPr/>
          </p:nvSpPr>
          <p:spPr>
            <a:xfrm>
              <a:off x="-170949" y="4246562"/>
              <a:ext cx="5327463" cy="2282916"/>
            </a:xfrm>
            <a:prstGeom prst="wedgeRoundRectCallout">
              <a:avLst>
                <a:gd name="adj1" fmla="val 66694"/>
                <a:gd name="adj2" fmla="val -2394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734DBA2-7E6B-1E78-E46C-17D42E418E58}"/>
                </a:ext>
              </a:extLst>
            </p:cNvPr>
            <p:cNvSpPr txBox="1"/>
            <p:nvPr/>
          </p:nvSpPr>
          <p:spPr>
            <a:xfrm>
              <a:off x="-24861" y="4314534"/>
              <a:ext cx="5035289" cy="20064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sửa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tàu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0242233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6" name="Graphic 5">
            <a:extLst>
              <a:ext uri="{FF2B5EF4-FFF2-40B4-BE49-F238E27FC236}">
                <a16:creationId xmlns:a16="http://schemas.microsoft.com/office/drawing/2014/main" id="{A2369BA4-3A2D-FD33-9F17-12F998DA70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86518">
            <a:off x="9407120" y="832818"/>
            <a:ext cx="2185596" cy="2663696"/>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7060823" y="4158508"/>
            <a:ext cx="4932704" cy="1987112"/>
            <a:chOff x="466870" y="4296786"/>
            <a:chExt cx="5678710" cy="254000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466870" y="4296786"/>
              <a:ext cx="5678710"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705995" y="4515140"/>
              <a:ext cx="5200460" cy="20064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Tinh,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lớn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hệ</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Trời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id="{D1654F39-8315-CBEB-A3F6-8ADA43C85FA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29194" y="1204721"/>
            <a:ext cx="5368333" cy="5368333"/>
          </a:xfrm>
          <a:prstGeom prst="rect">
            <a:avLst/>
          </a:prstGeom>
        </p:spPr>
      </p:pic>
      <p:pic>
        <p:nvPicPr>
          <p:cNvPr id="4" name="Picture 3">
            <a:extLst>
              <a:ext uri="{FF2B5EF4-FFF2-40B4-BE49-F238E27FC236}">
                <a16:creationId xmlns:a16="http://schemas.microsoft.com/office/drawing/2014/main" id="{0CE63E81-291A-1B7E-FB68-928C1C624739}"/>
              </a:ext>
            </a:extLst>
          </p:cNvPr>
          <p:cNvPicPr>
            <a:picLocks noChangeAspect="1"/>
          </p:cNvPicPr>
          <p:nvPr/>
        </p:nvPicPr>
        <p:blipFill>
          <a:blip r:embed="rId7"/>
          <a:stretch>
            <a:fillRect/>
          </a:stretch>
        </p:blipFill>
        <p:spPr>
          <a:xfrm flipH="1">
            <a:off x="6096000" y="1077946"/>
            <a:ext cx="3039046" cy="2550896"/>
          </a:xfrm>
          <a:prstGeom prst="rect">
            <a:avLst/>
          </a:prstGeom>
        </p:spPr>
      </p:pic>
      <p:pic>
        <p:nvPicPr>
          <p:cNvPr id="12" name="Picture 11">
            <a:extLst>
              <a:ext uri="{FF2B5EF4-FFF2-40B4-BE49-F238E27FC236}">
                <a16:creationId xmlns:a16="http://schemas.microsoft.com/office/drawing/2014/main" id="{594DC3CE-0AF4-FD55-8952-B327B25CEA6C}"/>
              </a:ext>
            </a:extLst>
          </p:cNvPr>
          <p:cNvPicPr>
            <a:picLocks noChangeAspect="1"/>
          </p:cNvPicPr>
          <p:nvPr/>
        </p:nvPicPr>
        <p:blipFill>
          <a:blip r:embed="rId8"/>
          <a:stretch>
            <a:fillRect/>
          </a:stretch>
        </p:blipFill>
        <p:spPr>
          <a:xfrm>
            <a:off x="1408051" y="142706"/>
            <a:ext cx="4109060" cy="1280271"/>
          </a:xfrm>
          <a:prstGeom prst="rect">
            <a:avLst/>
          </a:prstGeom>
        </p:spPr>
      </p:pic>
    </p:spTree>
    <p:extLst>
      <p:ext uri="{BB962C8B-B14F-4D97-AF65-F5344CB8AC3E}">
        <p14:creationId xmlns:p14="http://schemas.microsoft.com/office/powerpoint/2010/main" val="9860528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Graphic 2">
            <a:extLst>
              <a:ext uri="{FF2B5EF4-FFF2-40B4-BE49-F238E27FC236}">
                <a16:creationId xmlns:a16="http://schemas.microsoft.com/office/drawing/2014/main" id="{D1654F39-8315-CBEB-A3F6-8ADA43C85FA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1760" y="-83207"/>
            <a:ext cx="7024413" cy="7024413"/>
          </a:xfrm>
          <a:prstGeom prst="rect">
            <a:avLst/>
          </a:prstGeom>
        </p:spPr>
      </p:pic>
      <p:grpSp>
        <p:nvGrpSpPr>
          <p:cNvPr id="12" name="Group 11">
            <a:extLst>
              <a:ext uri="{FF2B5EF4-FFF2-40B4-BE49-F238E27FC236}">
                <a16:creationId xmlns:a16="http://schemas.microsoft.com/office/drawing/2014/main" id="{AF028EA8-1E74-33FC-9209-28A1EBD2C9D5}"/>
              </a:ext>
            </a:extLst>
          </p:cNvPr>
          <p:cNvGrpSpPr/>
          <p:nvPr/>
        </p:nvGrpSpPr>
        <p:grpSpPr>
          <a:xfrm>
            <a:off x="5421807" y="459377"/>
            <a:ext cx="4373808" cy="1677822"/>
            <a:chOff x="115496" y="4283782"/>
            <a:chExt cx="5035289" cy="2144659"/>
          </a:xfrm>
        </p:grpSpPr>
        <p:sp>
          <p:nvSpPr>
            <p:cNvPr id="13" name="Speech Bubble: Rectangle with Corners Rounded 12">
              <a:extLst>
                <a:ext uri="{FF2B5EF4-FFF2-40B4-BE49-F238E27FC236}">
                  <a16:creationId xmlns:a16="http://schemas.microsoft.com/office/drawing/2014/main" id="{DEEA4780-C921-1C3C-9748-F54C9FE1C0BC}"/>
                </a:ext>
              </a:extLst>
            </p:cNvPr>
            <p:cNvSpPr/>
            <p:nvPr/>
          </p:nvSpPr>
          <p:spPr>
            <a:xfrm>
              <a:off x="115496" y="4283782"/>
              <a:ext cx="5035289" cy="2144659"/>
            </a:xfrm>
            <a:prstGeom prst="wedgeRoundRectCallout">
              <a:avLst>
                <a:gd name="adj1" fmla="val 62279"/>
                <a:gd name="adj2" fmla="val 13417"/>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C8540D6-01EC-ED1E-3D74-6C35D4860DC1}"/>
                </a:ext>
              </a:extLst>
            </p:cNvPr>
            <p:cNvSpPr txBox="1"/>
            <p:nvPr/>
          </p:nvSpPr>
          <p:spPr>
            <a:xfrm>
              <a:off x="115496" y="4341335"/>
              <a:ext cx="5035289" cy="20064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nhỏ</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ngoài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đang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mắc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kẹt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ở 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đỡ</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ấy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id="{CB0AF0CA-7940-A017-98F9-0FB4CF66398E}"/>
              </a:ext>
            </a:extLst>
          </p:cNvPr>
          <p:cNvPicPr>
            <a:picLocks noChangeAspect="1"/>
          </p:cNvPicPr>
          <p:nvPr/>
        </p:nvPicPr>
        <p:blipFill>
          <a:blip r:embed="rId5"/>
          <a:stretch>
            <a:fillRect/>
          </a:stretch>
        </p:blipFill>
        <p:spPr>
          <a:xfrm>
            <a:off x="9470926" y="1611235"/>
            <a:ext cx="2609314" cy="3334801"/>
          </a:xfrm>
          <a:prstGeom prst="rect">
            <a:avLst/>
          </a:prstGeom>
        </p:spPr>
      </p:pic>
      <p:pic>
        <p:nvPicPr>
          <p:cNvPr id="18" name="Picture 17">
            <a:extLst>
              <a:ext uri="{FF2B5EF4-FFF2-40B4-BE49-F238E27FC236}">
                <a16:creationId xmlns:a16="http://schemas.microsoft.com/office/drawing/2014/main" id="{FDE0456A-5F3D-4CFD-8017-71CA1DCEDEBA}"/>
              </a:ext>
            </a:extLst>
          </p:cNvPr>
          <p:cNvPicPr>
            <a:picLocks noChangeAspect="1"/>
          </p:cNvPicPr>
          <p:nvPr/>
        </p:nvPicPr>
        <p:blipFill>
          <a:blip r:embed="rId6"/>
          <a:stretch>
            <a:fillRect/>
          </a:stretch>
        </p:blipFill>
        <p:spPr>
          <a:xfrm>
            <a:off x="2291645" y="2365156"/>
            <a:ext cx="1225402" cy="2127688"/>
          </a:xfrm>
          <a:prstGeom prst="rect">
            <a:avLst/>
          </a:prstGeom>
        </p:spPr>
      </p:pic>
      <p:grpSp>
        <p:nvGrpSpPr>
          <p:cNvPr id="2" name="Group 1">
            <a:extLst>
              <a:ext uri="{FF2B5EF4-FFF2-40B4-BE49-F238E27FC236}">
                <a16:creationId xmlns:a16="http://schemas.microsoft.com/office/drawing/2014/main" id="{F46003C9-3F11-9845-5595-BA880BBAA84F}"/>
              </a:ext>
            </a:extLst>
          </p:cNvPr>
          <p:cNvGrpSpPr/>
          <p:nvPr/>
        </p:nvGrpSpPr>
        <p:grpSpPr>
          <a:xfrm>
            <a:off x="1618132" y="1820285"/>
            <a:ext cx="1832714" cy="461665"/>
            <a:chOff x="-1043433" y="4283782"/>
            <a:chExt cx="6194222" cy="1080614"/>
          </a:xfrm>
        </p:grpSpPr>
        <p:sp>
          <p:nvSpPr>
            <p:cNvPr id="4" name="Speech Bubble: Rectangle with Corners Rounded 3">
              <a:extLst>
                <a:ext uri="{FF2B5EF4-FFF2-40B4-BE49-F238E27FC236}">
                  <a16:creationId xmlns:a16="http://schemas.microsoft.com/office/drawing/2014/main" id="{7BBBDA49-C65C-3215-644F-7D1A24CD66EA}"/>
                </a:ext>
              </a:extLst>
            </p:cNvPr>
            <p:cNvSpPr/>
            <p:nvPr/>
          </p:nvSpPr>
          <p:spPr>
            <a:xfrm>
              <a:off x="-1043433" y="4283782"/>
              <a:ext cx="6194222" cy="1080614"/>
            </a:xfrm>
            <a:prstGeom prst="wedgeRoundRectCallout">
              <a:avLst>
                <a:gd name="adj1" fmla="val -88"/>
                <a:gd name="adj2" fmla="val 84051"/>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05A4927-F0A3-97E9-678F-7AB0562CE3FB}"/>
                </a:ext>
              </a:extLst>
            </p:cNvPr>
            <p:cNvSpPr txBox="1"/>
            <p:nvPr/>
          </p:nvSpPr>
          <p:spPr>
            <a:xfrm>
              <a:off x="-1043433" y="4283782"/>
              <a:ext cx="6194222" cy="10806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Cứu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tôi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0246548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1895090" y="491152"/>
            <a:ext cx="8695571" cy="1111421"/>
            <a:chOff x="1355898" y="3187822"/>
            <a:chExt cx="5310252" cy="4931207"/>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3339571"/>
              <a:ext cx="5310252" cy="4779458"/>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483345" y="3187822"/>
              <a:ext cx="4791086" cy="4779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6" name="Rectangle: Rounded Corners 5">
            <a:extLst>
              <a:ext uri="{FF2B5EF4-FFF2-40B4-BE49-F238E27FC236}">
                <a16:creationId xmlns:a16="http://schemas.microsoft.com/office/drawing/2014/main" id="{C1416F06-0D5A-794E-1FF1-2F2B88F2E6C1}"/>
              </a:ext>
            </a:extLst>
          </p:cNvPr>
          <p:cNvSpPr/>
          <p:nvPr/>
        </p:nvSpPr>
        <p:spPr>
          <a:xfrm>
            <a:off x="1275811" y="4656556"/>
            <a:ext cx="9934127" cy="1323439"/>
          </a:xfrm>
          <a:prstGeom prst="roundRect">
            <a:avLst/>
          </a:prstGeom>
          <a:solidFill>
            <a:schemeClr val="accent4">
              <a:lumMod val="20000"/>
              <a:lumOff val="80000"/>
            </a:schemeClr>
          </a:solid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rPr>
              <a:t>Bài toán: Một cửa hàng hôm nay bán được 30kg gạo, trong đó số gạo tẻ bán được ít hơn số gạo nếp là 8 kg. Tìm số kg gạo tẻ và số kg gạo nếp cửa hàng bán được ngày hôm đó?</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12" name="Picture 11">
            <a:extLst>
              <a:ext uri="{FF2B5EF4-FFF2-40B4-BE49-F238E27FC236}">
                <a16:creationId xmlns:a16="http://schemas.microsoft.com/office/drawing/2014/main" id="{449ED498-C726-3B41-4D96-BE32AAF3359B}"/>
              </a:ext>
            </a:extLst>
          </p:cNvPr>
          <p:cNvPicPr>
            <a:picLocks noChangeAspect="1"/>
          </p:cNvPicPr>
          <p:nvPr/>
        </p:nvPicPr>
        <p:blipFill>
          <a:blip r:embed="rId2"/>
          <a:stretch>
            <a:fillRect/>
          </a:stretch>
        </p:blipFill>
        <p:spPr>
          <a:xfrm>
            <a:off x="2767091" y="1699680"/>
            <a:ext cx="6951565" cy="2791362"/>
          </a:xfrm>
          <a:prstGeom prst="rect">
            <a:avLst/>
          </a:prstGeom>
        </p:spPr>
      </p:pic>
      <p:pic>
        <p:nvPicPr>
          <p:cNvPr id="5" name="Picture 4">
            <a:extLst>
              <a:ext uri="{FF2B5EF4-FFF2-40B4-BE49-F238E27FC236}">
                <a16:creationId xmlns:a16="http://schemas.microsoft.com/office/drawing/2014/main" id="{63E8C8AD-C0B8-CC26-ED87-4CDAA4D0C4CE}"/>
              </a:ext>
            </a:extLst>
          </p:cNvPr>
          <p:cNvPicPr>
            <a:picLocks noChangeAspect="1"/>
          </p:cNvPicPr>
          <p:nvPr/>
        </p:nvPicPr>
        <p:blipFill>
          <a:blip r:embed="rId3"/>
          <a:stretch>
            <a:fillRect/>
          </a:stretch>
        </p:blipFill>
        <p:spPr>
          <a:xfrm>
            <a:off x="498279" y="562568"/>
            <a:ext cx="1292464" cy="1457070"/>
          </a:xfrm>
          <a:prstGeom prst="rect">
            <a:avLst/>
          </a:prstGeom>
        </p:spPr>
      </p:pic>
    </p:spTree>
    <p:extLst>
      <p:ext uri="{BB962C8B-B14F-4D97-AF65-F5344CB8AC3E}">
        <p14:creationId xmlns:p14="http://schemas.microsoft.com/office/powerpoint/2010/main" val="19955657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9">
            <a:extLst>
              <a:ext uri="{FF2B5EF4-FFF2-40B4-BE49-F238E27FC236}">
                <a16:creationId xmlns:a16="http://schemas.microsoft.com/office/drawing/2014/main" id="{12174B43-7EE4-435F-A599-3BC970AF2FC8}"/>
              </a:ext>
            </a:extLst>
          </p:cNvPr>
          <p:cNvSpPr txBox="1"/>
          <p:nvPr/>
        </p:nvSpPr>
        <p:spPr>
          <a:xfrm>
            <a:off x="780850" y="1456862"/>
            <a:ext cx="10779708" cy="4154984"/>
          </a:xfrm>
          <a:prstGeom prst="rect">
            <a:avLst/>
          </a:prstGeom>
          <a:noFill/>
        </p:spPr>
        <p:txBody>
          <a:bodyPr wrap="square" rtlCol="0">
            <a:spAutoFit/>
          </a:bodyPr>
          <a:lstStyle/>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Số kg gạo tẻ cửa hàng bán được là:</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(30 – 8) : 2 = 11 (kg)</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Số kg gạo nếp cửa hàng bán được là:</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11 + 8 = 19 (kg)</a:t>
            </a:r>
          </a:p>
          <a:p>
            <a:pPr lvl="0" algn="ctr">
              <a:defRPr/>
            </a:pPr>
            <a:r>
              <a:rPr kumimoji="1" lang="vi-VN" altLang="zh-CN" sz="4400" b="1" i="1" dirty="0">
                <a:latin typeface="Cambria" panose="02040503050406030204" pitchFamily="18" charset="0"/>
                <a:ea typeface="字魂59号-创粗黑" panose="00000500000000000000" charset="-122"/>
                <a:cs typeface="Arial" panose="020B0604020202020204" pitchFamily="34" charset="0"/>
              </a:rPr>
              <a:t>Đáp số</a:t>
            </a:r>
            <a:r>
              <a:rPr kumimoji="1" lang="vi-VN" altLang="zh-CN" sz="4400" b="1" dirty="0">
                <a:latin typeface="Cambria" panose="02040503050406030204" pitchFamily="18" charset="0"/>
                <a:ea typeface="字魂59号-创粗黑" panose="00000500000000000000" charset="-122"/>
                <a:cs typeface="Arial" panose="020B0604020202020204" pitchFamily="34" charset="0"/>
              </a:rPr>
              <a:t>: gạo tẻ: 11 kg</a:t>
            </a:r>
            <a:endParaRPr kumimoji="1" lang="en-US" altLang="zh-CN" sz="4400" b="1" dirty="0">
              <a:latin typeface="Cambria" panose="02040503050406030204" pitchFamily="18" charset="0"/>
              <a:ea typeface="字魂59号-创粗黑" panose="00000500000000000000" charset="-122"/>
              <a:cs typeface="Arial" panose="020B0604020202020204" pitchFamily="34" charset="0"/>
            </a:endParaRPr>
          </a:p>
          <a:p>
            <a:pPr lvl="0" algn="ctr">
              <a:defRPr/>
            </a:pPr>
            <a:r>
              <a:rPr kumimoji="1" lang="en-US" altLang="zh-CN" sz="4400" b="1" dirty="0">
                <a:latin typeface="Cambria" panose="02040503050406030204" pitchFamily="18" charset="0"/>
                <a:ea typeface="字魂59号-创粗黑" panose="00000500000000000000" charset="-122"/>
                <a:cs typeface="Arial" panose="020B0604020202020204" pitchFamily="34" charset="0"/>
              </a:rPr>
              <a:t>                     </a:t>
            </a:r>
            <a:r>
              <a:rPr kumimoji="1" lang="vi-VN" altLang="zh-CN" sz="4400" b="1" dirty="0">
                <a:latin typeface="Cambria" panose="02040503050406030204" pitchFamily="18" charset="0"/>
                <a:ea typeface="字魂59号-创粗黑" panose="00000500000000000000" charset="-122"/>
                <a:cs typeface="Arial" panose="020B0604020202020204" pitchFamily="34" charset="0"/>
              </a:rPr>
              <a:t>gạo nếp: 19 kg.</a:t>
            </a:r>
            <a:endParaRPr kumimoji="1" lang="zh-CN" altLang="en-US" sz="4400" b="1" i="0" u="none" strike="noStrike" kern="1200" cap="none" spc="0" normalizeH="0" baseline="0" noProof="0" dirty="0">
              <a:ln>
                <a:noFill/>
              </a:ln>
              <a:effectLst/>
              <a:uLnTx/>
              <a:uFillTx/>
              <a:latin typeface="Cambria" panose="02040503050406030204" pitchFamily="18" charset="0"/>
              <a:ea typeface="字魂59号-创粗黑" panose="00000500000000000000" charset="-122"/>
              <a:cs typeface="Arial" panose="020B0604020202020204" pitchFamily="34" charset="0"/>
            </a:endParaRPr>
          </a:p>
        </p:txBody>
      </p:sp>
      <p:pic>
        <p:nvPicPr>
          <p:cNvPr id="8" name="Picture 7">
            <a:extLst>
              <a:ext uri="{FF2B5EF4-FFF2-40B4-BE49-F238E27FC236}">
                <a16:creationId xmlns:a16="http://schemas.microsoft.com/office/drawing/2014/main" id="{C674D153-125C-3A3F-FF70-AB079ECC4F68}"/>
              </a:ext>
            </a:extLst>
          </p:cNvPr>
          <p:cNvPicPr>
            <a:picLocks noChangeAspect="1"/>
          </p:cNvPicPr>
          <p:nvPr/>
        </p:nvPicPr>
        <p:blipFill>
          <a:blip r:embed="rId2"/>
          <a:stretch>
            <a:fillRect/>
          </a:stretch>
        </p:blipFill>
        <p:spPr>
          <a:xfrm>
            <a:off x="4435997" y="211819"/>
            <a:ext cx="3320005" cy="1519501"/>
          </a:xfrm>
          <a:prstGeom prst="rect">
            <a:avLst/>
          </a:prstGeom>
        </p:spPr>
      </p:pic>
      <p:pic>
        <p:nvPicPr>
          <p:cNvPr id="3" name="Picture 2">
            <a:extLst>
              <a:ext uri="{FF2B5EF4-FFF2-40B4-BE49-F238E27FC236}">
                <a16:creationId xmlns:a16="http://schemas.microsoft.com/office/drawing/2014/main" id="{C88B8139-C594-A249-D485-D6E43853E747}"/>
              </a:ext>
            </a:extLst>
          </p:cNvPr>
          <p:cNvPicPr>
            <a:picLocks noChangeAspect="1"/>
          </p:cNvPicPr>
          <p:nvPr/>
        </p:nvPicPr>
        <p:blipFill>
          <a:blip r:embed="rId3"/>
          <a:stretch>
            <a:fillRect/>
          </a:stretch>
        </p:blipFill>
        <p:spPr>
          <a:xfrm>
            <a:off x="631441" y="517619"/>
            <a:ext cx="1292464" cy="1457070"/>
          </a:xfrm>
          <a:prstGeom prst="rect">
            <a:avLst/>
          </a:prstGeom>
        </p:spPr>
      </p:pic>
    </p:spTree>
    <p:extLst>
      <p:ext uri="{BB962C8B-B14F-4D97-AF65-F5344CB8AC3E}">
        <p14:creationId xmlns:p14="http://schemas.microsoft.com/office/powerpoint/2010/main" val="32406006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9005895" y="2799326"/>
            <a:ext cx="2363146" cy="830997"/>
            <a:chOff x="705996" y="4515140"/>
            <a:chExt cx="2720540" cy="1062213"/>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705996" y="4515140"/>
              <a:ext cx="2720540" cy="1062213"/>
            </a:xfrm>
            <a:prstGeom prst="wedgeRoundRectCallout">
              <a:avLst>
                <a:gd name="adj1" fmla="val -31075"/>
                <a:gd name="adj2" fmla="val -84434"/>
                <a:gd name="adj3" fmla="val 16667"/>
              </a:avLst>
            </a:prstGeom>
            <a:solidFill>
              <a:schemeClr val="bg1"/>
            </a:solidFill>
            <a:ln w="28575">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705996" y="4515140"/>
              <a:ext cx="2720540" cy="10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id="{D1654F39-8315-CBEB-A3F6-8ADA43C85FA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814153" y="312818"/>
            <a:ext cx="5368333" cy="5368333"/>
          </a:xfrm>
          <a:prstGeom prst="rect">
            <a:avLst/>
          </a:prstGeom>
        </p:spPr>
      </p:pic>
      <p:grpSp>
        <p:nvGrpSpPr>
          <p:cNvPr id="12" name="Group 11">
            <a:extLst>
              <a:ext uri="{FF2B5EF4-FFF2-40B4-BE49-F238E27FC236}">
                <a16:creationId xmlns:a16="http://schemas.microsoft.com/office/drawing/2014/main" id="{E5C44A8A-AC35-2FF3-1471-391DE4B228F8}"/>
              </a:ext>
            </a:extLst>
          </p:cNvPr>
          <p:cNvGrpSpPr/>
          <p:nvPr/>
        </p:nvGrpSpPr>
        <p:grpSpPr>
          <a:xfrm rot="20339803" flipH="1">
            <a:off x="1561323" y="3575343"/>
            <a:ext cx="3958872" cy="3946854"/>
            <a:chOff x="3723231" y="4176194"/>
            <a:chExt cx="2772713" cy="2550896"/>
          </a:xfrm>
        </p:grpSpPr>
        <p:pic>
          <p:nvPicPr>
            <p:cNvPr id="13" name="Picture 12">
              <a:extLst>
                <a:ext uri="{FF2B5EF4-FFF2-40B4-BE49-F238E27FC236}">
                  <a16:creationId xmlns:a16="http://schemas.microsoft.com/office/drawing/2014/main" id="{F2C3F363-692D-BE58-D792-9036EB61D724}"/>
                </a:ext>
              </a:extLst>
            </p:cNvPr>
            <p:cNvPicPr>
              <a:picLocks noChangeAspect="1"/>
            </p:cNvPicPr>
            <p:nvPr/>
          </p:nvPicPr>
          <p:blipFill>
            <a:blip r:embed="rId5"/>
            <a:stretch>
              <a:fillRect/>
            </a:stretch>
          </p:blipFill>
          <p:spPr>
            <a:xfrm>
              <a:off x="3723231" y="4176194"/>
              <a:ext cx="2772713" cy="2550896"/>
            </a:xfrm>
            <a:prstGeom prst="rect">
              <a:avLst/>
            </a:prstGeom>
          </p:spPr>
        </p:pic>
        <p:pic>
          <p:nvPicPr>
            <p:cNvPr id="14" name="Picture 13">
              <a:extLst>
                <a:ext uri="{FF2B5EF4-FFF2-40B4-BE49-F238E27FC236}">
                  <a16:creationId xmlns:a16="http://schemas.microsoft.com/office/drawing/2014/main" id="{2E95FBA3-2F9F-9C49-089B-71819F82CAEA}"/>
                </a:ext>
              </a:extLst>
            </p:cNvPr>
            <p:cNvPicPr>
              <a:picLocks noChangeAspect="1"/>
            </p:cNvPicPr>
            <p:nvPr/>
          </p:nvPicPr>
          <p:blipFill rotWithShape="1">
            <a:blip r:embed="rId6"/>
            <a:srcRect l="-3933" t="-2152" r="15843" b="47605"/>
            <a:stretch/>
          </p:blipFill>
          <p:spPr>
            <a:xfrm>
              <a:off x="5103763" y="4830876"/>
              <a:ext cx="716187" cy="566784"/>
            </a:xfrm>
            <a:prstGeom prst="ellipse">
              <a:avLst/>
            </a:prstGeom>
          </p:spPr>
        </p:pic>
      </p:grpSp>
      <p:grpSp>
        <p:nvGrpSpPr>
          <p:cNvPr id="19" name="Group 18">
            <a:extLst>
              <a:ext uri="{FF2B5EF4-FFF2-40B4-BE49-F238E27FC236}">
                <a16:creationId xmlns:a16="http://schemas.microsoft.com/office/drawing/2014/main" id="{B6E3CE84-954C-D912-F86C-17EBEE080257}"/>
              </a:ext>
            </a:extLst>
          </p:cNvPr>
          <p:cNvGrpSpPr/>
          <p:nvPr/>
        </p:nvGrpSpPr>
        <p:grpSpPr>
          <a:xfrm>
            <a:off x="8392344" y="867588"/>
            <a:ext cx="2365453" cy="1749704"/>
            <a:chOff x="8392344" y="867588"/>
            <a:chExt cx="2365453" cy="1749704"/>
          </a:xfrm>
        </p:grpSpPr>
        <p:pic>
          <p:nvPicPr>
            <p:cNvPr id="17" name="Picture 16">
              <a:extLst>
                <a:ext uri="{FF2B5EF4-FFF2-40B4-BE49-F238E27FC236}">
                  <a16:creationId xmlns:a16="http://schemas.microsoft.com/office/drawing/2014/main" id="{9D6AFACC-CFEA-C574-E8B0-3CF4A02FD046}"/>
                </a:ext>
              </a:extLst>
            </p:cNvPr>
            <p:cNvPicPr>
              <a:picLocks noChangeAspect="1"/>
            </p:cNvPicPr>
            <p:nvPr/>
          </p:nvPicPr>
          <p:blipFill>
            <a:blip r:embed="rId7"/>
            <a:stretch>
              <a:fillRect/>
            </a:stretch>
          </p:blipFill>
          <p:spPr>
            <a:xfrm>
              <a:off x="8392344" y="867588"/>
              <a:ext cx="2365453" cy="1749704"/>
            </a:xfrm>
            <a:prstGeom prst="rect">
              <a:avLst/>
            </a:prstGeom>
          </p:spPr>
        </p:pic>
        <p:pic>
          <p:nvPicPr>
            <p:cNvPr id="18" name="Picture 17">
              <a:extLst>
                <a:ext uri="{FF2B5EF4-FFF2-40B4-BE49-F238E27FC236}">
                  <a16:creationId xmlns:a16="http://schemas.microsoft.com/office/drawing/2014/main" id="{A93F04D6-FBC3-BB5E-D456-57F14889B281}"/>
                </a:ext>
              </a:extLst>
            </p:cNvPr>
            <p:cNvPicPr>
              <a:picLocks noChangeAspect="1"/>
            </p:cNvPicPr>
            <p:nvPr/>
          </p:nvPicPr>
          <p:blipFill rotWithShape="1">
            <a:blip r:embed="rId8"/>
            <a:srcRect l="-11519" t="-2913" r="-14908" b="45692"/>
            <a:stretch/>
          </p:blipFill>
          <p:spPr>
            <a:xfrm rot="19980824">
              <a:off x="8918531" y="1061899"/>
              <a:ext cx="859608" cy="675528"/>
            </a:xfrm>
            <a:prstGeom prst="ellipse">
              <a:avLst/>
            </a:prstGeom>
          </p:spPr>
        </p:pic>
      </p:grpSp>
      <p:grpSp>
        <p:nvGrpSpPr>
          <p:cNvPr id="21" name="Group 20">
            <a:extLst>
              <a:ext uri="{FF2B5EF4-FFF2-40B4-BE49-F238E27FC236}">
                <a16:creationId xmlns:a16="http://schemas.microsoft.com/office/drawing/2014/main" id="{E81E464D-CD30-47DF-E861-54FCB0A7C5EF}"/>
              </a:ext>
            </a:extLst>
          </p:cNvPr>
          <p:cNvGrpSpPr/>
          <p:nvPr/>
        </p:nvGrpSpPr>
        <p:grpSpPr>
          <a:xfrm>
            <a:off x="707753" y="3695019"/>
            <a:ext cx="2363146" cy="954107"/>
            <a:chOff x="681797" y="4445777"/>
            <a:chExt cx="2720540" cy="1219577"/>
          </a:xfrm>
        </p:grpSpPr>
        <p:sp>
          <p:nvSpPr>
            <p:cNvPr id="22" name="Speech Bubble: Rectangle with Corners Rounded 21">
              <a:extLst>
                <a:ext uri="{FF2B5EF4-FFF2-40B4-BE49-F238E27FC236}">
                  <a16:creationId xmlns:a16="http://schemas.microsoft.com/office/drawing/2014/main" id="{2B2B0DD0-3598-6E4B-83B1-4A4715DC535E}"/>
                </a:ext>
              </a:extLst>
            </p:cNvPr>
            <p:cNvSpPr/>
            <p:nvPr/>
          </p:nvSpPr>
          <p:spPr>
            <a:xfrm>
              <a:off x="681797" y="4515139"/>
              <a:ext cx="2720540" cy="1062213"/>
            </a:xfrm>
            <a:prstGeom prst="wedgeRoundRectCallout">
              <a:avLst>
                <a:gd name="adj1" fmla="val 49538"/>
                <a:gd name="adj2" fmla="val 81931"/>
                <a:gd name="adj3" fmla="val 16667"/>
              </a:avLst>
            </a:prstGeom>
            <a:solidFill>
              <a:schemeClr val="bg1"/>
            </a:solidFill>
            <a:ln w="28575">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D1E459A-7D19-4F4E-9F9E-5ED4C222BF04}"/>
                </a:ext>
              </a:extLst>
            </p:cNvPr>
            <p:cNvSpPr txBox="1"/>
            <p:nvPr/>
          </p:nvSpPr>
          <p:spPr>
            <a:xfrm>
              <a:off x="681797" y="4445777"/>
              <a:ext cx="2720540" cy="1219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biệt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1755444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C7F517-E070-528A-C4E1-477EB6A3B51E}"/>
              </a:ext>
            </a:extLst>
          </p:cNvPr>
          <p:cNvPicPr>
            <a:picLocks noChangeAspect="1"/>
          </p:cNvPicPr>
          <p:nvPr/>
        </p:nvPicPr>
        <p:blipFill rotWithShape="1">
          <a:blip r:embed="rId2"/>
          <a:srcRect b="9928"/>
          <a:stretch/>
        </p:blipFill>
        <p:spPr>
          <a:xfrm>
            <a:off x="27452" y="0"/>
            <a:ext cx="12192000" cy="6858000"/>
          </a:xfrm>
          <a:prstGeom prst="rect">
            <a:avLst/>
          </a:prstGeom>
        </p:spPr>
      </p:pic>
      <p:pic>
        <p:nvPicPr>
          <p:cNvPr id="3" name="Graphic 2">
            <a:extLst>
              <a:ext uri="{FF2B5EF4-FFF2-40B4-BE49-F238E27FC236}">
                <a16:creationId xmlns:a16="http://schemas.microsoft.com/office/drawing/2014/main" id="{57B06970-84FE-E472-7530-679AB97E86B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0791" y="786920"/>
            <a:ext cx="5284160" cy="5284160"/>
          </a:xfrm>
          <a:prstGeom prst="rect">
            <a:avLst/>
          </a:prstGeom>
        </p:spPr>
      </p:pic>
      <p:grpSp>
        <p:nvGrpSpPr>
          <p:cNvPr id="7" name="Group 6">
            <a:extLst>
              <a:ext uri="{FF2B5EF4-FFF2-40B4-BE49-F238E27FC236}">
                <a16:creationId xmlns:a16="http://schemas.microsoft.com/office/drawing/2014/main" id="{2F6DBC66-FF8F-7AF1-FBDE-9E4856ACB1CE}"/>
              </a:ext>
            </a:extLst>
          </p:cNvPr>
          <p:cNvGrpSpPr/>
          <p:nvPr/>
        </p:nvGrpSpPr>
        <p:grpSpPr>
          <a:xfrm rot="20339803" flipH="1">
            <a:off x="6538565" y="2532633"/>
            <a:ext cx="4647540" cy="4621520"/>
            <a:chOff x="3723231" y="4176194"/>
            <a:chExt cx="2772713" cy="2550896"/>
          </a:xfrm>
        </p:grpSpPr>
        <p:pic>
          <p:nvPicPr>
            <p:cNvPr id="8" name="Picture 7">
              <a:extLst>
                <a:ext uri="{FF2B5EF4-FFF2-40B4-BE49-F238E27FC236}">
                  <a16:creationId xmlns:a16="http://schemas.microsoft.com/office/drawing/2014/main" id="{BA7F9435-342C-D121-DF8E-0B6FB493F9BA}"/>
                </a:ext>
              </a:extLst>
            </p:cNvPr>
            <p:cNvPicPr>
              <a:picLocks noChangeAspect="1"/>
            </p:cNvPicPr>
            <p:nvPr/>
          </p:nvPicPr>
          <p:blipFill>
            <a:blip r:embed="rId5"/>
            <a:stretch>
              <a:fillRect/>
            </a:stretch>
          </p:blipFill>
          <p:spPr>
            <a:xfrm>
              <a:off x="3723231" y="4176194"/>
              <a:ext cx="2772713" cy="2550896"/>
            </a:xfrm>
            <a:prstGeom prst="rect">
              <a:avLst/>
            </a:prstGeom>
          </p:spPr>
        </p:pic>
        <p:pic>
          <p:nvPicPr>
            <p:cNvPr id="9" name="Picture 8">
              <a:extLst>
                <a:ext uri="{FF2B5EF4-FFF2-40B4-BE49-F238E27FC236}">
                  <a16:creationId xmlns:a16="http://schemas.microsoft.com/office/drawing/2014/main" id="{8279AB54-654C-7F68-6AA4-4C2C4F099C04}"/>
                </a:ext>
              </a:extLst>
            </p:cNvPr>
            <p:cNvPicPr>
              <a:picLocks noChangeAspect="1"/>
            </p:cNvPicPr>
            <p:nvPr/>
          </p:nvPicPr>
          <p:blipFill rotWithShape="1">
            <a:blip r:embed="rId6"/>
            <a:srcRect l="-3933" t="-2152" r="15843" b="47605"/>
            <a:stretch/>
          </p:blipFill>
          <p:spPr>
            <a:xfrm>
              <a:off x="5103763" y="4830876"/>
              <a:ext cx="716187" cy="566784"/>
            </a:xfrm>
            <a:prstGeom prst="ellipse">
              <a:avLst/>
            </a:prstGeom>
          </p:spPr>
        </p:pic>
      </p:grpSp>
      <p:pic>
        <p:nvPicPr>
          <p:cNvPr id="4" name="Picture 3">
            <a:extLst>
              <a:ext uri="{FF2B5EF4-FFF2-40B4-BE49-F238E27FC236}">
                <a16:creationId xmlns:a16="http://schemas.microsoft.com/office/drawing/2014/main" id="{9FEA4525-08EA-7AC7-7624-855D2B605FAC}"/>
              </a:ext>
            </a:extLst>
          </p:cNvPr>
          <p:cNvPicPr>
            <a:picLocks noChangeAspect="1"/>
          </p:cNvPicPr>
          <p:nvPr/>
        </p:nvPicPr>
        <p:blipFill>
          <a:blip r:embed="rId7"/>
          <a:stretch>
            <a:fillRect/>
          </a:stretch>
        </p:blipFill>
        <p:spPr>
          <a:xfrm>
            <a:off x="4985266" y="438877"/>
            <a:ext cx="5675868" cy="2828789"/>
          </a:xfrm>
          <a:prstGeom prst="rect">
            <a:avLst/>
          </a:prstGeom>
        </p:spPr>
      </p:pic>
    </p:spTree>
    <p:extLst>
      <p:ext uri="{BB962C8B-B14F-4D97-AF65-F5344CB8AC3E}">
        <p14:creationId xmlns:p14="http://schemas.microsoft.com/office/powerpoint/2010/main" val="23124771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8BF72A-B53E-5DE2-B3D8-FCEC957297EB}"/>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84E82EE-1648-4B2F-95D1-FF775ACAB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40" y="-888217"/>
            <a:ext cx="5792455" cy="7372790"/>
          </a:xfrm>
          <a:prstGeom prst="rect">
            <a:avLst/>
          </a:prstGeom>
        </p:spPr>
      </p:pic>
      <p:pic>
        <p:nvPicPr>
          <p:cNvPr id="2" name="Picture 1">
            <a:extLst>
              <a:ext uri="{FF2B5EF4-FFF2-40B4-BE49-F238E27FC236}">
                <a16:creationId xmlns:a16="http://schemas.microsoft.com/office/drawing/2014/main" id="{F1E095E5-F720-7392-9E83-955AC2B543FD}"/>
              </a:ext>
            </a:extLst>
          </p:cNvPr>
          <p:cNvPicPr>
            <a:picLocks noChangeAspect="1"/>
          </p:cNvPicPr>
          <p:nvPr/>
        </p:nvPicPr>
        <p:blipFill>
          <a:blip r:embed="rId5"/>
          <a:stretch>
            <a:fillRect/>
          </a:stretch>
        </p:blipFill>
        <p:spPr>
          <a:xfrm>
            <a:off x="5332174" y="242572"/>
            <a:ext cx="7084166" cy="580389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049982" y="698246"/>
            <a:ext cx="8695571" cy="1111421"/>
            <a:chOff x="1355898" y="3187822"/>
            <a:chExt cx="5310252" cy="4931207"/>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3339571"/>
              <a:ext cx="5310252" cy="4779458"/>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483345" y="3187822"/>
              <a:ext cx="4791086" cy="4779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Đố 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Số 178 265 được ghép từ 6 thẻ số như hình dưới đây.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TextBox 4">
            <a:extLst>
              <a:ext uri="{FF2B5EF4-FFF2-40B4-BE49-F238E27FC236}">
                <a16:creationId xmlns:a16="http://schemas.microsoft.com/office/drawing/2014/main" id="{8F7C9532-F0F8-4724-051A-B808BFDD5A2C}"/>
              </a:ext>
            </a:extLst>
          </p:cNvPr>
          <p:cNvSpPr txBox="1"/>
          <p:nvPr/>
        </p:nvSpPr>
        <p:spPr>
          <a:xfrm>
            <a:off x="1307449" y="4114336"/>
            <a:ext cx="94381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Mỗi lượt di chuyển, Nam chỉ có thể đổi chỗ hai tấm thẻ cho nhau. Hỏi Nam cần ít nhất mấy lượt di chuyển để được số 268 157?</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Picture 7">
            <a:extLst>
              <a:ext uri="{FF2B5EF4-FFF2-40B4-BE49-F238E27FC236}">
                <a16:creationId xmlns:a16="http://schemas.microsoft.com/office/drawing/2014/main" id="{F3E5068B-75ED-2A7C-929A-AD5268CC77C9}"/>
              </a:ext>
            </a:extLst>
          </p:cNvPr>
          <p:cNvPicPr>
            <a:picLocks noChangeAspect="1"/>
          </p:cNvPicPr>
          <p:nvPr/>
        </p:nvPicPr>
        <p:blipFill>
          <a:blip r:embed="rId2"/>
          <a:stretch>
            <a:fillRect/>
          </a:stretch>
        </p:blipFill>
        <p:spPr>
          <a:xfrm>
            <a:off x="1562172" y="1882711"/>
            <a:ext cx="9712918" cy="2183094"/>
          </a:xfrm>
          <a:prstGeom prst="rect">
            <a:avLst/>
          </a:prstGeom>
        </p:spPr>
      </p:pic>
      <p:pic>
        <p:nvPicPr>
          <p:cNvPr id="6" name="Picture 5">
            <a:extLst>
              <a:ext uri="{FF2B5EF4-FFF2-40B4-BE49-F238E27FC236}">
                <a16:creationId xmlns:a16="http://schemas.microsoft.com/office/drawing/2014/main" id="{115C7AF8-300C-2085-1B6E-8F68AD1D9C2F}"/>
              </a:ext>
            </a:extLst>
          </p:cNvPr>
          <p:cNvPicPr>
            <a:picLocks noChangeAspect="1"/>
          </p:cNvPicPr>
          <p:nvPr/>
        </p:nvPicPr>
        <p:blipFill>
          <a:blip r:embed="rId3"/>
          <a:stretch>
            <a:fillRect/>
          </a:stretch>
        </p:blipFill>
        <p:spPr>
          <a:xfrm>
            <a:off x="416218" y="445469"/>
            <a:ext cx="1201016" cy="1457070"/>
          </a:xfrm>
          <a:prstGeom prst="rect">
            <a:avLst/>
          </a:prstGeom>
        </p:spPr>
      </p:pic>
    </p:spTree>
    <p:extLst>
      <p:ext uri="{BB962C8B-B14F-4D97-AF65-F5344CB8AC3E}">
        <p14:creationId xmlns:p14="http://schemas.microsoft.com/office/powerpoint/2010/main" val="25841095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7C9532-F0F8-4724-051A-B808BFDD5A2C}"/>
              </a:ext>
            </a:extLst>
          </p:cNvPr>
          <p:cNvSpPr txBox="1"/>
          <p:nvPr/>
        </p:nvSpPr>
        <p:spPr>
          <a:xfrm>
            <a:off x="741593" y="2629399"/>
            <a:ext cx="11204811" cy="27084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Nam có thể thực hiện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1 với số 2 ta được số: 278 165.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 2</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7 với số 6 ta được số: 268 175.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 3</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7 với số 5 ta được số: 268 157.</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Nam cần ít nhất 3 lượt di chuyển để được số 268 157</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Picture 7">
            <a:extLst>
              <a:ext uri="{FF2B5EF4-FFF2-40B4-BE49-F238E27FC236}">
                <a16:creationId xmlns:a16="http://schemas.microsoft.com/office/drawing/2014/main" id="{F3E5068B-75ED-2A7C-929A-AD5268CC77C9}"/>
              </a:ext>
            </a:extLst>
          </p:cNvPr>
          <p:cNvPicPr>
            <a:picLocks noChangeAspect="1"/>
          </p:cNvPicPr>
          <p:nvPr/>
        </p:nvPicPr>
        <p:blipFill>
          <a:blip r:embed="rId2"/>
          <a:stretch>
            <a:fillRect/>
          </a:stretch>
        </p:blipFill>
        <p:spPr>
          <a:xfrm>
            <a:off x="2311831" y="799562"/>
            <a:ext cx="7966971" cy="1790672"/>
          </a:xfrm>
          <a:prstGeom prst="rect">
            <a:avLst/>
          </a:prstGeom>
        </p:spPr>
      </p:pic>
      <p:pic>
        <p:nvPicPr>
          <p:cNvPr id="2" name="Picture 1">
            <a:extLst>
              <a:ext uri="{FF2B5EF4-FFF2-40B4-BE49-F238E27FC236}">
                <a16:creationId xmlns:a16="http://schemas.microsoft.com/office/drawing/2014/main" id="{795EC4E6-2669-D86F-4306-E2DEC431FC2E}"/>
              </a:ext>
            </a:extLst>
          </p:cNvPr>
          <p:cNvPicPr>
            <a:picLocks noChangeAspect="1"/>
          </p:cNvPicPr>
          <p:nvPr/>
        </p:nvPicPr>
        <p:blipFill>
          <a:blip r:embed="rId3"/>
          <a:stretch>
            <a:fillRect/>
          </a:stretch>
        </p:blipFill>
        <p:spPr>
          <a:xfrm>
            <a:off x="741593" y="499525"/>
            <a:ext cx="1201016" cy="1457070"/>
          </a:xfrm>
          <a:prstGeom prst="rect">
            <a:avLst/>
          </a:prstGeom>
        </p:spPr>
      </p:pic>
    </p:spTree>
    <p:extLst>
      <p:ext uri="{BB962C8B-B14F-4D97-AF65-F5344CB8AC3E}">
        <p14:creationId xmlns:p14="http://schemas.microsoft.com/office/powerpoint/2010/main" val="36281880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CCB95F-1EE4-6624-B1A6-7E9EB6FA3F92}"/>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7ABFF04-9C1E-170B-C1FB-BAD19AE6EC6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290433"/>
            <a:ext cx="5159829" cy="6567567"/>
          </a:xfrm>
          <a:prstGeom prst="rect">
            <a:avLst/>
          </a:prstGeom>
        </p:spPr>
      </p:pic>
      <p:grpSp>
        <p:nvGrpSpPr>
          <p:cNvPr id="6" name="Group 5">
            <a:extLst>
              <a:ext uri="{FF2B5EF4-FFF2-40B4-BE49-F238E27FC236}">
                <a16:creationId xmlns:a16="http://schemas.microsoft.com/office/drawing/2014/main" id="{E4F87DA8-B442-7D08-5B4D-A7FEC875F668}"/>
              </a:ext>
            </a:extLst>
          </p:cNvPr>
          <p:cNvGrpSpPr/>
          <p:nvPr/>
        </p:nvGrpSpPr>
        <p:grpSpPr>
          <a:xfrm>
            <a:off x="4959878" y="2068451"/>
            <a:ext cx="5838749" cy="2340264"/>
            <a:chOff x="466869" y="4296786"/>
            <a:chExt cx="6721782" cy="2991418"/>
          </a:xfrm>
        </p:grpSpPr>
        <p:sp>
          <p:nvSpPr>
            <p:cNvPr id="13" name="Speech Bubble: Rectangle with Corners Rounded 12">
              <a:extLst>
                <a:ext uri="{FF2B5EF4-FFF2-40B4-BE49-F238E27FC236}">
                  <a16:creationId xmlns:a16="http://schemas.microsoft.com/office/drawing/2014/main" id="{5F590959-D2C2-F127-7EA1-6F7967C212A5}"/>
                </a:ext>
              </a:extLst>
            </p:cNvPr>
            <p:cNvSpPr/>
            <p:nvPr/>
          </p:nvSpPr>
          <p:spPr>
            <a:xfrm>
              <a:off x="466869" y="4296786"/>
              <a:ext cx="6721782" cy="2991418"/>
            </a:xfrm>
            <a:prstGeom prst="wedgeRoundRectCallout">
              <a:avLst>
                <a:gd name="adj1" fmla="val -67929"/>
                <a:gd name="adj2" fmla="val 595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6614BFD-4F69-CB85-5229-192D8DA7D75D}"/>
                </a:ext>
              </a:extLst>
            </p:cNvPr>
            <p:cNvSpPr txBox="1"/>
            <p:nvPr/>
          </p:nvSpPr>
          <p:spPr>
            <a:xfrm>
              <a:off x="705995" y="4515140"/>
              <a:ext cx="6269613" cy="26358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Vũ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8063B7-AAC4-4566-8C89-7CC787F2C085}"/>
              </a:ext>
            </a:extLst>
          </p:cNvPr>
          <p:cNvPicPr>
            <a:picLocks noChangeAspect="1"/>
          </p:cNvPicPr>
          <p:nvPr/>
        </p:nvPicPr>
        <p:blipFill>
          <a:blip r:embed="rId2"/>
          <a:stretch>
            <a:fillRect/>
          </a:stretch>
        </p:blipFill>
        <p:spPr>
          <a:xfrm>
            <a:off x="84255" y="-31523"/>
            <a:ext cx="12192000" cy="6857999"/>
          </a:xfrm>
          <a:prstGeom prst="rect">
            <a:avLst/>
          </a:prstGeom>
        </p:spPr>
      </p:pic>
      <p:pic>
        <p:nvPicPr>
          <p:cNvPr id="20" name="Picture 19">
            <a:extLst>
              <a:ext uri="{FF2B5EF4-FFF2-40B4-BE49-F238E27FC236}">
                <a16:creationId xmlns:a16="http://schemas.microsoft.com/office/drawing/2014/main" id="{EEA1E4A9-EBD2-42AC-90CE-0F3EBA16B7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559" y="2991277"/>
            <a:ext cx="3807572" cy="3835199"/>
          </a:xfrm>
          <a:prstGeom prst="rect">
            <a:avLst/>
          </a:prstGeom>
        </p:spPr>
      </p:pic>
      <p:pic>
        <p:nvPicPr>
          <p:cNvPr id="22" name="Picture 21">
            <a:extLst>
              <a:ext uri="{FF2B5EF4-FFF2-40B4-BE49-F238E27FC236}">
                <a16:creationId xmlns:a16="http://schemas.microsoft.com/office/drawing/2014/main" id="{DAA0A2D9-8AF7-4D49-8475-58FACF1AC2E8}"/>
              </a:ext>
            </a:extLst>
          </p:cNvPr>
          <p:cNvPicPr>
            <a:picLocks noChangeAspect="1"/>
          </p:cNvPicPr>
          <p:nvPr/>
        </p:nvPicPr>
        <p:blipFill rotWithShape="1">
          <a:blip r:embed="rId4">
            <a:extLst>
              <a:ext uri="{28A0092B-C50C-407E-A947-70E740481C1C}">
                <a14:useLocalDpi xmlns:a14="http://schemas.microsoft.com/office/drawing/2010/main" val="0"/>
              </a:ext>
            </a:extLst>
          </a:blip>
          <a:srcRect l="-16173" t="31606" r="60071" b="9666"/>
          <a:stretch/>
        </p:blipFill>
        <p:spPr>
          <a:xfrm>
            <a:off x="5478337" y="3434040"/>
            <a:ext cx="7141029" cy="4500840"/>
          </a:xfrm>
          <a:prstGeom prst="ellipse">
            <a:avLst/>
          </a:prstGeom>
        </p:spPr>
      </p:pic>
      <p:pic>
        <p:nvPicPr>
          <p:cNvPr id="2" name="Picture 1">
            <a:extLst>
              <a:ext uri="{FF2B5EF4-FFF2-40B4-BE49-F238E27FC236}">
                <a16:creationId xmlns:a16="http://schemas.microsoft.com/office/drawing/2014/main" id="{12A027A8-FF20-6E9E-778D-B69B80FCF4EC}"/>
              </a:ext>
            </a:extLst>
          </p:cNvPr>
          <p:cNvPicPr>
            <a:picLocks noChangeAspect="1"/>
          </p:cNvPicPr>
          <p:nvPr/>
        </p:nvPicPr>
        <p:blipFill>
          <a:blip r:embed="rId5"/>
          <a:stretch>
            <a:fillRect/>
          </a:stretch>
        </p:blipFill>
        <p:spPr>
          <a:xfrm>
            <a:off x="1738008" y="631806"/>
            <a:ext cx="8492464" cy="3359187"/>
          </a:xfrm>
          <a:prstGeom prst="rect">
            <a:avLst/>
          </a:prstGeom>
        </p:spPr>
      </p:pic>
    </p:spTree>
    <p:extLst>
      <p:ext uri="{BB962C8B-B14F-4D97-AF65-F5344CB8AC3E}">
        <p14:creationId xmlns:p14="http://schemas.microsoft.com/office/powerpoint/2010/main" val="42582905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41E1E3-A50E-1F5A-2C27-1D85BFAD0EF9}"/>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2" name="Graphic 1">
            <a:hlinkClick r:id="rId4" action="ppaction://hlinksldjump"/>
            <a:extLst>
              <a:ext uri="{FF2B5EF4-FFF2-40B4-BE49-F238E27FC236}">
                <a16:creationId xmlns:a16="http://schemas.microsoft.com/office/drawing/2014/main" id="{B35B60BC-6D27-F8A4-2540-4D303172A63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086518">
            <a:off x="1021467" y="1876602"/>
            <a:ext cx="2185596" cy="2663696"/>
          </a:xfrm>
          <a:prstGeom prst="rect">
            <a:avLst/>
          </a:prstGeom>
        </p:spPr>
      </p:pic>
      <p:pic>
        <p:nvPicPr>
          <p:cNvPr id="8" name="Picture 7">
            <a:hlinkClick r:id="rId7" action="ppaction://hlinksldjump"/>
            <a:extLst>
              <a:ext uri="{FF2B5EF4-FFF2-40B4-BE49-F238E27FC236}">
                <a16:creationId xmlns:a16="http://schemas.microsoft.com/office/drawing/2014/main" id="{4B87AEEA-8199-F5FB-6137-115DD121C1BC}"/>
              </a:ext>
            </a:extLst>
          </p:cNvPr>
          <p:cNvPicPr>
            <a:picLocks noChangeAspect="1"/>
          </p:cNvPicPr>
          <p:nvPr/>
        </p:nvPicPr>
        <p:blipFill>
          <a:blip r:embed="rId8"/>
          <a:stretch>
            <a:fillRect/>
          </a:stretch>
        </p:blipFill>
        <p:spPr>
          <a:xfrm rot="18187054">
            <a:off x="4642502" y="2230361"/>
            <a:ext cx="2286198" cy="2103302"/>
          </a:xfrm>
          <a:prstGeom prst="rect">
            <a:avLst/>
          </a:prstGeom>
        </p:spPr>
      </p:pic>
      <p:grpSp>
        <p:nvGrpSpPr>
          <p:cNvPr id="17" name="Group 16">
            <a:extLst>
              <a:ext uri="{FF2B5EF4-FFF2-40B4-BE49-F238E27FC236}">
                <a16:creationId xmlns:a16="http://schemas.microsoft.com/office/drawing/2014/main" id="{01586A13-D843-684E-3AAA-91B6DB81F66D}"/>
              </a:ext>
            </a:extLst>
          </p:cNvPr>
          <p:cNvGrpSpPr/>
          <p:nvPr/>
        </p:nvGrpSpPr>
        <p:grpSpPr>
          <a:xfrm>
            <a:off x="8200249" y="2641999"/>
            <a:ext cx="2294647" cy="1833845"/>
            <a:chOff x="7267222" y="2926437"/>
            <a:chExt cx="2294647" cy="1833845"/>
          </a:xfrm>
        </p:grpSpPr>
        <p:pic>
          <p:nvPicPr>
            <p:cNvPr id="10" name="Picture 9">
              <a:extLst>
                <a:ext uri="{FF2B5EF4-FFF2-40B4-BE49-F238E27FC236}">
                  <a16:creationId xmlns:a16="http://schemas.microsoft.com/office/drawing/2014/main" id="{212F18A8-DB85-6680-4F6F-46EBD468C7AE}"/>
                </a:ext>
              </a:extLst>
            </p:cNvPr>
            <p:cNvPicPr>
              <a:picLocks noChangeAspect="1"/>
            </p:cNvPicPr>
            <p:nvPr/>
          </p:nvPicPr>
          <p:blipFill>
            <a:blip r:embed="rId9"/>
            <a:stretch>
              <a:fillRect/>
            </a:stretch>
          </p:blipFill>
          <p:spPr>
            <a:xfrm>
              <a:off x="7267222" y="2926438"/>
              <a:ext cx="1123450" cy="1440946"/>
            </a:xfrm>
            <a:prstGeom prst="rect">
              <a:avLst/>
            </a:prstGeom>
          </p:spPr>
        </p:pic>
        <p:pic>
          <p:nvPicPr>
            <p:cNvPr id="12" name="Picture 11">
              <a:extLst>
                <a:ext uri="{FF2B5EF4-FFF2-40B4-BE49-F238E27FC236}">
                  <a16:creationId xmlns:a16="http://schemas.microsoft.com/office/drawing/2014/main" id="{E7963E9A-417A-6ABD-97CD-364A4561CD36}"/>
                </a:ext>
              </a:extLst>
            </p:cNvPr>
            <p:cNvPicPr>
              <a:picLocks noChangeAspect="1"/>
            </p:cNvPicPr>
            <p:nvPr/>
          </p:nvPicPr>
          <p:blipFill>
            <a:blip r:embed="rId10"/>
            <a:stretch>
              <a:fillRect/>
            </a:stretch>
          </p:blipFill>
          <p:spPr>
            <a:xfrm>
              <a:off x="8470242" y="2926437"/>
              <a:ext cx="1091627" cy="1440947"/>
            </a:xfrm>
            <a:prstGeom prst="rect">
              <a:avLst/>
            </a:prstGeom>
          </p:spPr>
        </p:pic>
        <p:pic>
          <p:nvPicPr>
            <p:cNvPr id="16" name="Picture 15">
              <a:hlinkClick r:id="rId11" action="ppaction://hlinksldjump"/>
              <a:extLst>
                <a:ext uri="{FF2B5EF4-FFF2-40B4-BE49-F238E27FC236}">
                  <a16:creationId xmlns:a16="http://schemas.microsoft.com/office/drawing/2014/main" id="{8CEADBB7-06C2-00ED-FC90-985BD92F875B}"/>
                </a:ext>
              </a:extLst>
            </p:cNvPr>
            <p:cNvPicPr>
              <a:picLocks noChangeAspect="1"/>
            </p:cNvPicPr>
            <p:nvPr/>
          </p:nvPicPr>
          <p:blipFill>
            <a:blip r:embed="rId12"/>
            <a:stretch>
              <a:fillRect/>
            </a:stretch>
          </p:blipFill>
          <p:spPr>
            <a:xfrm>
              <a:off x="7774684" y="3429000"/>
              <a:ext cx="1391115" cy="1331282"/>
            </a:xfrm>
            <a:prstGeom prst="rect">
              <a:avLst/>
            </a:prstGeom>
          </p:spPr>
        </p:pic>
      </p:grpSp>
      <p:grpSp>
        <p:nvGrpSpPr>
          <p:cNvPr id="18" name="Group 17">
            <a:extLst>
              <a:ext uri="{FF2B5EF4-FFF2-40B4-BE49-F238E27FC236}">
                <a16:creationId xmlns:a16="http://schemas.microsoft.com/office/drawing/2014/main" id="{B3B331DC-DA77-30A6-3EA5-00B6660A62DE}"/>
              </a:ext>
            </a:extLst>
          </p:cNvPr>
          <p:cNvGrpSpPr/>
          <p:nvPr/>
        </p:nvGrpSpPr>
        <p:grpSpPr>
          <a:xfrm>
            <a:off x="953206" y="4597000"/>
            <a:ext cx="2821347" cy="1698226"/>
            <a:chOff x="792710" y="636047"/>
            <a:chExt cx="2821347" cy="1698226"/>
          </a:xfrm>
        </p:grpSpPr>
        <p:pic>
          <p:nvPicPr>
            <p:cNvPr id="19" name="Graphic 8">
              <a:extLst>
                <a:ext uri="{FF2B5EF4-FFF2-40B4-BE49-F238E27FC236}">
                  <a16:creationId xmlns:a16="http://schemas.microsoft.com/office/drawing/2014/main" id="{D9525FBB-F169-DE75-FEC9-7E6F48DCFE54}"/>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92710" y="636047"/>
              <a:ext cx="2821347" cy="1698226"/>
            </a:xfrm>
            <a:prstGeom prst="rect">
              <a:avLst/>
            </a:prstGeom>
          </p:spPr>
        </p:pic>
        <p:sp>
          <p:nvSpPr>
            <p:cNvPr id="20" name="文本框 27">
              <a:extLst>
                <a:ext uri="{FF2B5EF4-FFF2-40B4-BE49-F238E27FC236}">
                  <a16:creationId xmlns:a16="http://schemas.microsoft.com/office/drawing/2014/main" id="{5B14D61F-CCF3-79A3-5733-F1DBBBEBCF10}"/>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Bộ</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đồ</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phi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gia</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grpSp>
        <p:nvGrpSpPr>
          <p:cNvPr id="21" name="Group 20">
            <a:extLst>
              <a:ext uri="{FF2B5EF4-FFF2-40B4-BE49-F238E27FC236}">
                <a16:creationId xmlns:a16="http://schemas.microsoft.com/office/drawing/2014/main" id="{E535EC53-03C4-910B-028B-340A84E94E8B}"/>
              </a:ext>
            </a:extLst>
          </p:cNvPr>
          <p:cNvGrpSpPr/>
          <p:nvPr/>
        </p:nvGrpSpPr>
        <p:grpSpPr>
          <a:xfrm>
            <a:off x="4374928" y="4750948"/>
            <a:ext cx="2821347" cy="1586891"/>
            <a:chOff x="792710" y="636046"/>
            <a:chExt cx="2821347" cy="1586891"/>
          </a:xfrm>
        </p:grpSpPr>
        <p:pic>
          <p:nvPicPr>
            <p:cNvPr id="22" name="Graphic 8">
              <a:extLst>
                <a:ext uri="{FF2B5EF4-FFF2-40B4-BE49-F238E27FC236}">
                  <a16:creationId xmlns:a16="http://schemas.microsoft.com/office/drawing/2014/main" id="{22132518-E42B-D533-F003-683988084D4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92710" y="636046"/>
              <a:ext cx="2821347" cy="1586891"/>
            </a:xfrm>
            <a:prstGeom prst="rect">
              <a:avLst/>
            </a:prstGeom>
          </p:spPr>
        </p:pic>
        <p:sp>
          <p:nvSpPr>
            <p:cNvPr id="23" name="文本框 27">
              <a:extLst>
                <a:ext uri="{FF2B5EF4-FFF2-40B4-BE49-F238E27FC236}">
                  <a16:creationId xmlns:a16="http://schemas.microsoft.com/office/drawing/2014/main" id="{39E5ED34-41FC-A0F6-12F2-23F65E42BC35}"/>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trụ</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grpSp>
        <p:nvGrpSpPr>
          <p:cNvPr id="24" name="Group 23">
            <a:extLst>
              <a:ext uri="{FF2B5EF4-FFF2-40B4-BE49-F238E27FC236}">
                <a16:creationId xmlns:a16="http://schemas.microsoft.com/office/drawing/2014/main" id="{984945E6-5CC0-0DD8-148E-79869F03F7C8}"/>
              </a:ext>
            </a:extLst>
          </p:cNvPr>
          <p:cNvGrpSpPr/>
          <p:nvPr/>
        </p:nvGrpSpPr>
        <p:grpSpPr>
          <a:xfrm>
            <a:off x="7796652" y="4643020"/>
            <a:ext cx="2821347" cy="1586891"/>
            <a:chOff x="792710" y="636046"/>
            <a:chExt cx="2821347" cy="1586891"/>
          </a:xfrm>
        </p:grpSpPr>
        <p:pic>
          <p:nvPicPr>
            <p:cNvPr id="25" name="Graphic 8">
              <a:extLst>
                <a:ext uri="{FF2B5EF4-FFF2-40B4-BE49-F238E27FC236}">
                  <a16:creationId xmlns:a16="http://schemas.microsoft.com/office/drawing/2014/main" id="{CE65C0C7-6356-08A8-96FE-74EE8F3757C9}"/>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92710" y="636046"/>
              <a:ext cx="2821347" cy="1586891"/>
            </a:xfrm>
            <a:prstGeom prst="rect">
              <a:avLst/>
            </a:prstGeom>
          </p:spPr>
        </p:pic>
        <p:sp>
          <p:nvSpPr>
            <p:cNvPr id="26" name="文本框 27">
              <a:extLst>
                <a:ext uri="{FF2B5EF4-FFF2-40B4-BE49-F238E27FC236}">
                  <a16:creationId xmlns:a16="http://schemas.microsoft.com/office/drawing/2014/main" id="{71392F24-C859-3C27-199E-E6A3B300B935}"/>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Đồ</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dự</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trữ</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pic>
        <p:nvPicPr>
          <p:cNvPr id="3" name="Picture 2">
            <a:hlinkClick r:id="rId15" action="ppaction://hlinksldjump"/>
            <a:extLst>
              <a:ext uri="{FF2B5EF4-FFF2-40B4-BE49-F238E27FC236}">
                <a16:creationId xmlns:a16="http://schemas.microsoft.com/office/drawing/2014/main" id="{36A1E211-22AB-3B5F-AD74-40A8DA6C88ED}"/>
              </a:ext>
            </a:extLst>
          </p:cNvPr>
          <p:cNvPicPr>
            <a:picLocks noChangeAspect="1"/>
          </p:cNvPicPr>
          <p:nvPr/>
        </p:nvPicPr>
        <p:blipFill>
          <a:blip r:embed="rId16"/>
          <a:stretch>
            <a:fillRect/>
          </a:stretch>
        </p:blipFill>
        <p:spPr>
          <a:xfrm>
            <a:off x="567456" y="249991"/>
            <a:ext cx="11260288" cy="1597290"/>
          </a:xfrm>
          <a:prstGeom prst="rect">
            <a:avLst/>
          </a:prstGeom>
        </p:spPr>
      </p:pic>
    </p:spTree>
    <p:extLst>
      <p:ext uri="{BB962C8B-B14F-4D97-AF65-F5344CB8AC3E}">
        <p14:creationId xmlns:p14="http://schemas.microsoft.com/office/powerpoint/2010/main" val="19793399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C2D302C-3FCF-A9C5-431F-DF1AB848FBF6}"/>
              </a:ext>
            </a:extLst>
          </p:cNvPr>
          <p:cNvGrpSpPr/>
          <p:nvPr/>
        </p:nvGrpSpPr>
        <p:grpSpPr>
          <a:xfrm>
            <a:off x="921380" y="725633"/>
            <a:ext cx="8597882" cy="1507260"/>
            <a:chOff x="2615178" y="747086"/>
            <a:chExt cx="8691148" cy="1507260"/>
          </a:xfrm>
        </p:grpSpPr>
        <p:sp>
          <p:nvSpPr>
            <p:cNvPr id="10" name="Rectangle: Rounded Corners 9">
              <a:extLst>
                <a:ext uri="{FF2B5EF4-FFF2-40B4-BE49-F238E27FC236}">
                  <a16:creationId xmlns:a16="http://schemas.microsoft.com/office/drawing/2014/main" id="{71F2C405-98CD-1807-400A-A9FC0F40437C}"/>
                </a:ext>
              </a:extLst>
            </p:cNvPr>
            <p:cNvSpPr/>
            <p:nvPr/>
          </p:nvSpPr>
          <p:spPr>
            <a:xfrm>
              <a:off x="2615178" y="747086"/>
              <a:ext cx="8691148"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879BC7F-691D-3F0D-1FF2-85E7B08AAF12}"/>
                </a:ext>
              </a:extLst>
            </p:cNvPr>
            <p:cNvSpPr txBox="1"/>
            <p:nvPr/>
          </p:nvSpPr>
          <p:spPr>
            <a:xfrm>
              <a:off x="3699777" y="757205"/>
              <a:ext cx="738866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Khi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đổi</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vị</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trí</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các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số</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hạng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trong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một</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tổng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thì</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kết</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quả</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chúng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cũng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không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thay</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đổi</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Đây</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nội</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dung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chất</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gì</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phép</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cộng</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grpSp>
        <p:nvGrpSpPr>
          <p:cNvPr id="12" name="A">
            <a:extLst>
              <a:ext uri="{FF2B5EF4-FFF2-40B4-BE49-F238E27FC236}">
                <a16:creationId xmlns:a16="http://schemas.microsoft.com/office/drawing/2014/main" id="{A0F91401-0F58-C8DE-A3B1-37F2248C7B51}"/>
              </a:ext>
            </a:extLst>
          </p:cNvPr>
          <p:cNvGrpSpPr/>
          <p:nvPr/>
        </p:nvGrpSpPr>
        <p:grpSpPr>
          <a:xfrm>
            <a:off x="435191" y="3178014"/>
            <a:ext cx="4276189" cy="1327346"/>
            <a:chOff x="885203" y="2670533"/>
            <a:chExt cx="4276189" cy="1327346"/>
          </a:xfrm>
        </p:grpSpPr>
        <p:sp>
          <p:nvSpPr>
            <p:cNvPr id="13" name="Hình chữ nhật: Góc Tròn 4">
              <a:extLst>
                <a:ext uri="{FF2B5EF4-FFF2-40B4-BE49-F238E27FC236}">
                  <a16:creationId xmlns:a16="http://schemas.microsoft.com/office/drawing/2014/main" id="{1877A1D1-16CC-E643-7A61-21F3A5A37A93}"/>
                </a:ext>
              </a:extLst>
            </p:cNvPr>
            <p:cNvSpPr/>
            <p:nvPr/>
          </p:nvSpPr>
          <p:spPr>
            <a:xfrm>
              <a:off x="1849615" y="2670533"/>
              <a:ext cx="3311777" cy="132734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chất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kết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14" name="A">
              <a:extLst>
                <a:ext uri="{FF2B5EF4-FFF2-40B4-BE49-F238E27FC236}">
                  <a16:creationId xmlns:a16="http://schemas.microsoft.com/office/drawing/2014/main" id="{C680566F-B493-BEF8-8C0E-A8A2326F508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81663"/>
            <a:stretch/>
          </p:blipFill>
          <p:spPr>
            <a:xfrm>
              <a:off x="885203" y="2800952"/>
              <a:ext cx="960699" cy="997127"/>
            </a:xfrm>
            <a:prstGeom prst="rect">
              <a:avLst/>
            </a:prstGeom>
          </p:spPr>
        </p:pic>
      </p:grpSp>
      <p:grpSp>
        <p:nvGrpSpPr>
          <p:cNvPr id="15" name="B">
            <a:extLst>
              <a:ext uri="{FF2B5EF4-FFF2-40B4-BE49-F238E27FC236}">
                <a16:creationId xmlns:a16="http://schemas.microsoft.com/office/drawing/2014/main" id="{B7026EFA-7CDC-A59E-9632-C2C8AE42C944}"/>
              </a:ext>
            </a:extLst>
          </p:cNvPr>
          <p:cNvGrpSpPr/>
          <p:nvPr/>
        </p:nvGrpSpPr>
        <p:grpSpPr>
          <a:xfrm>
            <a:off x="6548042" y="3161203"/>
            <a:ext cx="4248068" cy="1327346"/>
            <a:chOff x="6599547" y="2616106"/>
            <a:chExt cx="4248068" cy="1327346"/>
          </a:xfrm>
        </p:grpSpPr>
        <p:sp>
          <p:nvSpPr>
            <p:cNvPr id="16" name="Hình chữ nhật: Góc Tròn 5">
              <a:extLst>
                <a:ext uri="{FF2B5EF4-FFF2-40B4-BE49-F238E27FC236}">
                  <a16:creationId xmlns:a16="http://schemas.microsoft.com/office/drawing/2014/main" id="{9D7A2499-E3D9-1A0B-8B58-778D7C96C393}"/>
                </a:ext>
              </a:extLst>
            </p:cNvPr>
            <p:cNvSpPr/>
            <p:nvPr/>
          </p:nvSpPr>
          <p:spPr>
            <a:xfrm>
              <a:off x="7535838" y="2616106"/>
              <a:ext cx="3311777" cy="132734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chất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giao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hoán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17" name="Hình ảnh 10">
              <a:extLst>
                <a:ext uri="{FF2B5EF4-FFF2-40B4-BE49-F238E27FC236}">
                  <a16:creationId xmlns:a16="http://schemas.microsoft.com/office/drawing/2014/main" id="{2B20C1D8-0C26-31BF-48E0-F4E40D548AD9}"/>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6511" t="-2322" r="55152" b="2322"/>
            <a:stretch/>
          </p:blipFill>
          <p:spPr>
            <a:xfrm>
              <a:off x="6599547" y="2753161"/>
              <a:ext cx="960699" cy="997127"/>
            </a:xfrm>
            <a:prstGeom prst="rect">
              <a:avLst/>
            </a:prstGeom>
          </p:spPr>
        </p:pic>
      </p:grpSp>
      <p:pic>
        <p:nvPicPr>
          <p:cNvPr id="24" name="Đúng">
            <a:extLst>
              <a:ext uri="{FF2B5EF4-FFF2-40B4-BE49-F238E27FC236}">
                <a16:creationId xmlns:a16="http://schemas.microsoft.com/office/drawing/2014/main" id="{06921216-29DE-8866-4210-98699CC23BE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r="61810"/>
          <a:stretch/>
        </p:blipFill>
        <p:spPr>
          <a:xfrm>
            <a:off x="10459280" y="3351736"/>
            <a:ext cx="896707" cy="890172"/>
          </a:xfrm>
          <a:prstGeom prst="rect">
            <a:avLst/>
          </a:prstGeom>
        </p:spPr>
      </p:pic>
      <p:pic>
        <p:nvPicPr>
          <p:cNvPr id="25" name="Hình ảnh 15">
            <a:extLst>
              <a:ext uri="{FF2B5EF4-FFF2-40B4-BE49-F238E27FC236}">
                <a16:creationId xmlns:a16="http://schemas.microsoft.com/office/drawing/2014/main" id="{458D8FA1-8FA0-C6A6-B793-BB373CAC588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4323614" y="3429000"/>
            <a:ext cx="896707" cy="890172"/>
          </a:xfrm>
          <a:prstGeom prst="rect">
            <a:avLst/>
          </a:prstGeom>
        </p:spPr>
      </p:pic>
      <p:pic>
        <p:nvPicPr>
          <p:cNvPr id="28" name="Correct sound effect and wrong sound effect">
            <a:hlinkClick r:id="" action="ppaction://media"/>
            <a:extLst>
              <a:ext uri="{FF2B5EF4-FFF2-40B4-BE49-F238E27FC236}">
                <a16:creationId xmlns:a16="http://schemas.microsoft.com/office/drawing/2014/main" id="{BDB77646-74B3-9486-0E47-0213AF79A5BD}"/>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1"/>
          <a:stretch>
            <a:fillRect/>
          </a:stretch>
        </p:blipFill>
        <p:spPr>
          <a:xfrm>
            <a:off x="-1690091" y="5250791"/>
            <a:ext cx="487363" cy="487363"/>
          </a:xfrm>
          <a:prstGeom prst="rect">
            <a:avLst/>
          </a:prstGeom>
        </p:spPr>
      </p:pic>
      <p:pic>
        <p:nvPicPr>
          <p:cNvPr id="29" name="Correct sound effect and wrong sound effect">
            <a:hlinkClick r:id="" action="ppaction://media"/>
            <a:extLst>
              <a:ext uri="{FF2B5EF4-FFF2-40B4-BE49-F238E27FC236}">
                <a16:creationId xmlns:a16="http://schemas.microsoft.com/office/drawing/2014/main" id="{AF1BB91A-19BE-1A9E-26A7-90200563C4AE}"/>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1"/>
          <a:stretch>
            <a:fillRect/>
          </a:stretch>
        </p:blipFill>
        <p:spPr>
          <a:xfrm>
            <a:off x="4796680" y="8206994"/>
            <a:ext cx="487363" cy="487363"/>
          </a:xfrm>
          <a:prstGeom prst="rect">
            <a:avLst/>
          </a:prstGeom>
        </p:spPr>
      </p:pic>
      <p:sp>
        <p:nvSpPr>
          <p:cNvPr id="30" name="Arrow: Left 29">
            <a:hlinkClick r:id="rId12" action="ppaction://hlinksldjump"/>
            <a:extLst>
              <a:ext uri="{FF2B5EF4-FFF2-40B4-BE49-F238E27FC236}">
                <a16:creationId xmlns:a16="http://schemas.microsoft.com/office/drawing/2014/main" id="{16F3C038-AA00-0C53-165B-F769503FE694}"/>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31" name="10 Second Countdown _ After Effects">
            <a:hlinkClick r:id="" action="ppaction://media"/>
            <a:extLst>
              <a:ext uri="{FF2B5EF4-FFF2-40B4-BE49-F238E27FC236}">
                <a16:creationId xmlns:a16="http://schemas.microsoft.com/office/drawing/2014/main" id="{90E69210-2EAE-6780-40B3-A5046467B92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2430" r="8431"/>
          <a:stretch/>
        </p:blipFill>
        <p:spPr>
          <a:xfrm>
            <a:off x="9586382" y="803029"/>
            <a:ext cx="2011680" cy="1429864"/>
          </a:xfrm>
          <a:prstGeom prst="rect">
            <a:avLst/>
          </a:prstGeom>
        </p:spPr>
      </p:pic>
      <p:pic>
        <p:nvPicPr>
          <p:cNvPr id="32" name="het gio">
            <a:hlinkClick r:id="" action="ppaction://media"/>
            <a:extLst>
              <a:ext uri="{FF2B5EF4-FFF2-40B4-BE49-F238E27FC236}">
                <a16:creationId xmlns:a16="http://schemas.microsoft.com/office/drawing/2014/main" id="{91478651-CABC-A854-1A1D-1A368C161EB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690091" y="1446248"/>
            <a:ext cx="487363" cy="487363"/>
          </a:xfrm>
          <a:prstGeom prst="rect">
            <a:avLst/>
          </a:prstGeom>
        </p:spPr>
      </p:pic>
      <p:pic>
        <p:nvPicPr>
          <p:cNvPr id="33" name="Graphic 32">
            <a:extLst>
              <a:ext uri="{FF2B5EF4-FFF2-40B4-BE49-F238E27FC236}">
                <a16:creationId xmlns:a16="http://schemas.microsoft.com/office/drawing/2014/main" id="{EF7B4820-DF5F-7345-769F-CE96644FFBB4}"/>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1086518">
            <a:off x="452441" y="430071"/>
            <a:ext cx="1466109" cy="1786821"/>
          </a:xfrm>
          <a:prstGeom prst="rect">
            <a:avLst/>
          </a:prstGeom>
        </p:spPr>
      </p:pic>
    </p:spTree>
    <p:extLst>
      <p:ext uri="{BB962C8B-B14F-4D97-AF65-F5344CB8AC3E}">
        <p14:creationId xmlns:p14="http://schemas.microsoft.com/office/powerpoint/2010/main" val="266847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379" fill="hold"/>
                                        <p:tgtEl>
                                          <p:spTgt spid="31"/>
                                        </p:tgtEl>
                                      </p:cBhvr>
                                    </p:cmd>
                                  </p:childTnLst>
                                </p:cTn>
                              </p:par>
                            </p:childTnLst>
                          </p:cTn>
                        </p:par>
                        <p:par>
                          <p:cTn id="15" fill="hold">
                            <p:stCondLst>
                              <p:cond delay="10379"/>
                            </p:stCondLst>
                            <p:childTnLst>
                              <p:par>
                                <p:cTn id="16" presetID="1" presetClass="mediacall" presetSubtype="0" fill="hold" nodeType="afterEffect">
                                  <p:stCondLst>
                                    <p:cond delay="0"/>
                                  </p:stCondLst>
                                  <p:childTnLst>
                                    <p:cmd type="call" cmd="playFrom(0.0)">
                                      <p:cBhvr>
                                        <p:cTn id="17" dur="2902"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1" presetClass="mediacall" presetSubtype="0" fill="hold" nodeType="withEffect">
                                  <p:stCondLst>
                                    <p:cond delay="0"/>
                                  </p:stCondLst>
                                  <p:childTnLst>
                                    <p:cmd type="call" cmd="playFrom(0.0)">
                                      <p:cBhvr>
                                        <p:cTn id="25" dur="939" fill="hold"/>
                                        <p:tgtEl>
                                          <p:spTgt spid="29"/>
                                        </p:tgtEl>
                                      </p:cBhvr>
                                    </p:cmd>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1" presetClass="mediacall" presetSubtype="0" fill="hold" nodeType="withEffect">
                                  <p:stCondLst>
                                    <p:cond delay="0"/>
                                  </p:stCondLst>
                                  <p:childTnLst>
                                    <p:cmd type="call" cmd="playFrom(0.0)">
                                      <p:cBhvr>
                                        <p:cTn id="33" dur="738" fill="hold"/>
                                        <p:tgtEl>
                                          <p:spTgt spid="28"/>
                                        </p:tgtEl>
                                      </p:cBhvr>
                                    </p:cmd>
                                  </p:childTnLst>
                                </p:cTn>
                              </p:par>
                            </p:childTnLst>
                          </p:cTn>
                        </p:par>
                      </p:childTnLst>
                    </p:cTn>
                  </p:par>
                </p:childTnLst>
              </p:cTn>
              <p:nextCondLst>
                <p:cond evt="onClick" delay="0">
                  <p:tgtEl>
                    <p:spTgt spid="15"/>
                  </p:tgtEl>
                </p:cond>
              </p:nextCondLst>
            </p:seq>
            <p:audio>
              <p:cMediaNode vol="80000">
                <p:cTn id="34" fill="hold" display="0">
                  <p:stCondLst>
                    <p:cond delay="indefinite"/>
                  </p:stCondLst>
                  <p:endCondLst>
                    <p:cond evt="onStopAudio" delay="0">
                      <p:tgtEl>
                        <p:sldTgt/>
                      </p:tgtEl>
                    </p:cond>
                  </p:endCondLst>
                </p:cTn>
                <p:tgtEl>
                  <p:spTgt spid="28"/>
                </p:tgtEl>
              </p:cMediaNode>
            </p:audio>
            <p:audio>
              <p:cMediaNode vol="80000">
                <p:cTn id="35" fill="hold" display="0">
                  <p:stCondLst>
                    <p:cond delay="indefinite"/>
                  </p:stCondLst>
                  <p:endCondLst>
                    <p:cond evt="onStopAudio" delay="0">
                      <p:tgtEl>
                        <p:sldTgt/>
                      </p:tgtEl>
                    </p:cond>
                  </p:endCondLst>
                </p:cTn>
                <p:tgtEl>
                  <p:spTgt spid="29"/>
                </p:tgtEl>
              </p:cMediaNode>
            </p:audio>
            <p:video>
              <p:cMediaNode vol="80000">
                <p:cTn id="36" fill="hold" display="0">
                  <p:stCondLst>
                    <p:cond delay="indefinite"/>
                  </p:stCondLst>
                </p:cTn>
                <p:tgtEl>
                  <p:spTgt spid="31"/>
                </p:tgtEl>
              </p:cMediaNode>
            </p:video>
            <p:audio>
              <p:cMediaNode vol="80000">
                <p:cTn id="37" fill="hold"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7A13F1-1C7B-6979-D301-3D6A87209C93}"/>
              </a:ext>
            </a:extLst>
          </p:cNvPr>
          <p:cNvGrpSpPr/>
          <p:nvPr/>
        </p:nvGrpSpPr>
        <p:grpSpPr>
          <a:xfrm>
            <a:off x="1406769" y="560408"/>
            <a:ext cx="8058090" cy="1615523"/>
            <a:chOff x="3310562" y="696802"/>
            <a:chExt cx="6512794" cy="2957885"/>
          </a:xfrm>
        </p:grpSpPr>
        <p:sp>
          <p:nvSpPr>
            <p:cNvPr id="4" name="Rectangle: Rounded Corners 3">
              <a:extLst>
                <a:ext uri="{FF2B5EF4-FFF2-40B4-BE49-F238E27FC236}">
                  <a16:creationId xmlns:a16="http://schemas.microsoft.com/office/drawing/2014/main" id="{36F77FB9-B8D5-39C0-DAB4-E3A0575E5EAF}"/>
                </a:ext>
              </a:extLst>
            </p:cNvPr>
            <p:cNvSpPr/>
            <p:nvPr/>
          </p:nvSpPr>
          <p:spPr>
            <a:xfrm>
              <a:off x="3310562" y="696802"/>
              <a:ext cx="6512794" cy="2957885"/>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5" name="TextBox 4">
              <a:extLst>
                <a:ext uri="{FF2B5EF4-FFF2-40B4-BE49-F238E27FC236}">
                  <a16:creationId xmlns:a16="http://schemas.microsoft.com/office/drawing/2014/main" id="{744C1338-946F-C919-1846-96DDBCB64AE4}"/>
                </a:ext>
              </a:extLst>
            </p:cNvPr>
            <p:cNvSpPr txBox="1"/>
            <p:nvPr/>
          </p:nvSpPr>
          <p:spPr>
            <a:xfrm>
              <a:off x="4557871" y="879723"/>
              <a:ext cx="5265483" cy="2423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Kết</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quả</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của</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phép</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tính</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4 539 + 3 471 = ?</a:t>
              </a:r>
              <a:endParaRPr kumimoji="0" lang="en-US" sz="4000" b="1" i="0" u="none" strike="noStrike" kern="0" cap="none" spc="0" normalizeH="0" baseline="0" noProof="0" dirty="0">
                <a:ln>
                  <a:noFill/>
                </a:ln>
                <a:solidFill>
                  <a:srgbClr val="F72667"/>
                </a:solidFill>
                <a:effectLst/>
                <a:uLnTx/>
                <a:uFillTx/>
                <a:latin typeface="Cambria" panose="02040503050406030204" pitchFamily="18" charset="0"/>
                <a:ea typeface="+mn-ea"/>
                <a:cs typeface="Arial" panose="020B0604020202020204" pitchFamily="34" charset="0"/>
              </a:endParaRPr>
            </a:p>
          </p:txBody>
        </p:sp>
      </p:grpSp>
      <p:grpSp>
        <p:nvGrpSpPr>
          <p:cNvPr id="6" name="A">
            <a:extLst>
              <a:ext uri="{FF2B5EF4-FFF2-40B4-BE49-F238E27FC236}">
                <a16:creationId xmlns:a16="http://schemas.microsoft.com/office/drawing/2014/main" id="{DC8C3D09-E669-4DE6-B792-0C2831F1D4A2}"/>
              </a:ext>
            </a:extLst>
          </p:cNvPr>
          <p:cNvGrpSpPr/>
          <p:nvPr/>
        </p:nvGrpSpPr>
        <p:grpSpPr>
          <a:xfrm>
            <a:off x="1002025" y="2867777"/>
            <a:ext cx="4384000" cy="1122446"/>
            <a:chOff x="1106373" y="2653723"/>
            <a:chExt cx="4384000" cy="1122446"/>
          </a:xfrm>
        </p:grpSpPr>
        <p:sp>
          <p:nvSpPr>
            <p:cNvPr id="7" name="Hình chữ nhật: Góc Tròn 4">
              <a:extLst>
                <a:ext uri="{FF2B5EF4-FFF2-40B4-BE49-F238E27FC236}">
                  <a16:creationId xmlns:a16="http://schemas.microsoft.com/office/drawing/2014/main" id="{8FCA9F90-1123-9372-71A8-243C6AA781A8}"/>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8 010</a:t>
              </a:r>
            </a:p>
          </p:txBody>
        </p:sp>
        <p:pic>
          <p:nvPicPr>
            <p:cNvPr id="8" name="A">
              <a:extLst>
                <a:ext uri="{FF2B5EF4-FFF2-40B4-BE49-F238E27FC236}">
                  <a16:creationId xmlns:a16="http://schemas.microsoft.com/office/drawing/2014/main" id="{BB8F4BC3-CCF6-6188-2064-ADC00CB4365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9" name="B">
            <a:extLst>
              <a:ext uri="{FF2B5EF4-FFF2-40B4-BE49-F238E27FC236}">
                <a16:creationId xmlns:a16="http://schemas.microsoft.com/office/drawing/2014/main" id="{4332BEDC-5BB9-7564-F511-CEDDD87A050A}"/>
              </a:ext>
            </a:extLst>
          </p:cNvPr>
          <p:cNvGrpSpPr/>
          <p:nvPr/>
        </p:nvGrpSpPr>
        <p:grpSpPr>
          <a:xfrm>
            <a:off x="6585768" y="2884629"/>
            <a:ext cx="4272476" cy="1122447"/>
            <a:chOff x="6575139" y="2616106"/>
            <a:chExt cx="4272476" cy="1122447"/>
          </a:xfrm>
        </p:grpSpPr>
        <p:sp>
          <p:nvSpPr>
            <p:cNvPr id="10" name="Hình chữ nhật: Góc Tròn 5">
              <a:extLst>
                <a:ext uri="{FF2B5EF4-FFF2-40B4-BE49-F238E27FC236}">
                  <a16:creationId xmlns:a16="http://schemas.microsoft.com/office/drawing/2014/main" id="{605DC505-7222-34CB-4E9C-BD7A549E1329}"/>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8 707</a:t>
              </a:r>
            </a:p>
          </p:txBody>
        </p:sp>
        <p:pic>
          <p:nvPicPr>
            <p:cNvPr id="11" name="Hình ảnh 10">
              <a:extLst>
                <a:ext uri="{FF2B5EF4-FFF2-40B4-BE49-F238E27FC236}">
                  <a16:creationId xmlns:a16="http://schemas.microsoft.com/office/drawing/2014/main" id="{A36AF730-B715-05CF-AC19-C2DB0EC721E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2" name="C">
            <a:extLst>
              <a:ext uri="{FF2B5EF4-FFF2-40B4-BE49-F238E27FC236}">
                <a16:creationId xmlns:a16="http://schemas.microsoft.com/office/drawing/2014/main" id="{CA011420-2A80-E9A1-6F45-BF88910B53EA}"/>
              </a:ext>
            </a:extLst>
          </p:cNvPr>
          <p:cNvGrpSpPr/>
          <p:nvPr/>
        </p:nvGrpSpPr>
        <p:grpSpPr>
          <a:xfrm>
            <a:off x="1040849" y="4515358"/>
            <a:ext cx="4345176" cy="997127"/>
            <a:chOff x="1106373" y="4263687"/>
            <a:chExt cx="4345176" cy="997127"/>
          </a:xfrm>
        </p:grpSpPr>
        <p:sp>
          <p:nvSpPr>
            <p:cNvPr id="13" name="Hình chữ nhật: Góc Tròn 6">
              <a:extLst>
                <a:ext uri="{FF2B5EF4-FFF2-40B4-BE49-F238E27FC236}">
                  <a16:creationId xmlns:a16="http://schemas.microsoft.com/office/drawing/2014/main" id="{3DD0D85E-EE49-730B-196A-5F8F0C8D9B62}"/>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8 011</a:t>
              </a:r>
            </a:p>
          </p:txBody>
        </p:sp>
        <p:pic>
          <p:nvPicPr>
            <p:cNvPr id="14" name="Hình ảnh 11">
              <a:extLst>
                <a:ext uri="{FF2B5EF4-FFF2-40B4-BE49-F238E27FC236}">
                  <a16:creationId xmlns:a16="http://schemas.microsoft.com/office/drawing/2014/main" id="{D4CAF671-5BD9-779A-7339-02AB325A98F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5" name="D">
            <a:extLst>
              <a:ext uri="{FF2B5EF4-FFF2-40B4-BE49-F238E27FC236}">
                <a16:creationId xmlns:a16="http://schemas.microsoft.com/office/drawing/2014/main" id="{F22F089E-9AF3-A34F-97F9-42E78E310132}"/>
              </a:ext>
            </a:extLst>
          </p:cNvPr>
          <p:cNvGrpSpPr/>
          <p:nvPr/>
        </p:nvGrpSpPr>
        <p:grpSpPr>
          <a:xfrm>
            <a:off x="6673038" y="4408618"/>
            <a:ext cx="4185206" cy="1122447"/>
            <a:chOff x="6575139" y="4156947"/>
            <a:chExt cx="4185206" cy="1122447"/>
          </a:xfrm>
        </p:grpSpPr>
        <p:sp>
          <p:nvSpPr>
            <p:cNvPr id="16" name="60">
              <a:extLst>
                <a:ext uri="{FF2B5EF4-FFF2-40B4-BE49-F238E27FC236}">
                  <a16:creationId xmlns:a16="http://schemas.microsoft.com/office/drawing/2014/main" id="{FCDF404C-180E-32A1-1B00-5259E872892D}"/>
                </a:ext>
              </a:extLst>
            </p:cNvPr>
            <p:cNvSpPr/>
            <p:nvPr/>
          </p:nvSpPr>
          <p:spPr>
            <a:xfrm>
              <a:off x="7544189" y="4156947"/>
              <a:ext cx="3216156"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8 301</a:t>
              </a:r>
            </a:p>
          </p:txBody>
        </p:sp>
        <p:pic>
          <p:nvPicPr>
            <p:cNvPr id="17" name="Hình ảnh 12">
              <a:extLst>
                <a:ext uri="{FF2B5EF4-FFF2-40B4-BE49-F238E27FC236}">
                  <a16:creationId xmlns:a16="http://schemas.microsoft.com/office/drawing/2014/main" id="{0051EFDA-3272-9591-EEA6-996D8C728F5F}"/>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18" name="Đúng">
            <a:extLst>
              <a:ext uri="{FF2B5EF4-FFF2-40B4-BE49-F238E27FC236}">
                <a16:creationId xmlns:a16="http://schemas.microsoft.com/office/drawing/2014/main" id="{84AB62FE-8D44-735E-44CC-D50831EE0B1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r="61810"/>
          <a:stretch/>
        </p:blipFill>
        <p:spPr>
          <a:xfrm>
            <a:off x="4934325" y="3026959"/>
            <a:ext cx="896707" cy="890172"/>
          </a:xfrm>
          <a:prstGeom prst="rect">
            <a:avLst/>
          </a:prstGeom>
        </p:spPr>
      </p:pic>
      <p:pic>
        <p:nvPicPr>
          <p:cNvPr id="19" name="Hình ảnh 15">
            <a:extLst>
              <a:ext uri="{FF2B5EF4-FFF2-40B4-BE49-F238E27FC236}">
                <a16:creationId xmlns:a16="http://schemas.microsoft.com/office/drawing/2014/main" id="{B1E4C0E6-D532-1EC8-71E7-FFE904C1D424}"/>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10293268" y="4477693"/>
            <a:ext cx="896707" cy="890172"/>
          </a:xfrm>
          <a:prstGeom prst="rect">
            <a:avLst/>
          </a:prstGeom>
        </p:spPr>
      </p:pic>
      <p:pic>
        <p:nvPicPr>
          <p:cNvPr id="20" name="Hình ảnh 16">
            <a:extLst>
              <a:ext uri="{FF2B5EF4-FFF2-40B4-BE49-F238E27FC236}">
                <a16:creationId xmlns:a16="http://schemas.microsoft.com/office/drawing/2014/main" id="{954AB83A-972D-62EF-9AF8-4CDF9D891FD7}"/>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10293268" y="3026959"/>
            <a:ext cx="896707" cy="890172"/>
          </a:xfrm>
          <a:prstGeom prst="rect">
            <a:avLst/>
          </a:prstGeom>
        </p:spPr>
      </p:pic>
      <p:pic>
        <p:nvPicPr>
          <p:cNvPr id="21" name="Hình ảnh 17">
            <a:extLst>
              <a:ext uri="{FF2B5EF4-FFF2-40B4-BE49-F238E27FC236}">
                <a16:creationId xmlns:a16="http://schemas.microsoft.com/office/drawing/2014/main" id="{7AD03EBD-4477-A2E2-7565-85C9EA3431B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5103537" y="4568835"/>
            <a:ext cx="896707" cy="890172"/>
          </a:xfrm>
          <a:prstGeom prst="rect">
            <a:avLst/>
          </a:prstGeom>
        </p:spPr>
      </p:pic>
      <p:pic>
        <p:nvPicPr>
          <p:cNvPr id="22" name="Correct sound effect and wrong sound effect">
            <a:hlinkClick r:id="" action="ppaction://media"/>
            <a:extLst>
              <a:ext uri="{FF2B5EF4-FFF2-40B4-BE49-F238E27FC236}">
                <a16:creationId xmlns:a16="http://schemas.microsoft.com/office/drawing/2014/main" id="{74882A74-7986-37BC-085F-CEC0B86C4F5B}"/>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1"/>
          <a:stretch>
            <a:fillRect/>
          </a:stretch>
        </p:blipFill>
        <p:spPr>
          <a:xfrm>
            <a:off x="-2093031" y="5136248"/>
            <a:ext cx="487363" cy="487363"/>
          </a:xfrm>
          <a:prstGeom prst="rect">
            <a:avLst/>
          </a:prstGeom>
        </p:spPr>
      </p:pic>
      <p:pic>
        <p:nvPicPr>
          <p:cNvPr id="23" name="Correct sound effect and wrong sound effect">
            <a:hlinkClick r:id="" action="ppaction://media"/>
            <a:extLst>
              <a:ext uri="{FF2B5EF4-FFF2-40B4-BE49-F238E27FC236}">
                <a16:creationId xmlns:a16="http://schemas.microsoft.com/office/drawing/2014/main" id="{1906F161-6E8C-5D91-0469-FA378D08D997}"/>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1"/>
          <a:stretch>
            <a:fillRect/>
          </a:stretch>
        </p:blipFill>
        <p:spPr>
          <a:xfrm>
            <a:off x="4895316" y="7979035"/>
            <a:ext cx="487363" cy="487363"/>
          </a:xfrm>
          <a:prstGeom prst="rect">
            <a:avLst/>
          </a:prstGeom>
        </p:spPr>
      </p:pic>
      <p:sp>
        <p:nvSpPr>
          <p:cNvPr id="24" name="Arrow: Left 23">
            <a:hlinkClick r:id="rId12" action="ppaction://hlinksldjump"/>
            <a:extLst>
              <a:ext uri="{FF2B5EF4-FFF2-40B4-BE49-F238E27FC236}">
                <a16:creationId xmlns:a16="http://schemas.microsoft.com/office/drawing/2014/main" id="{12E0D545-E989-12EB-0438-5FC972DFD9E8}"/>
              </a:ext>
            </a:extLst>
          </p:cNvPr>
          <p:cNvSpPr/>
          <p:nvPr/>
        </p:nvSpPr>
        <p:spPr>
          <a:xfrm>
            <a:off x="10274987" y="569247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25" name="10 Second Countdown _ After Effects">
            <a:hlinkClick r:id="" action="ppaction://media"/>
            <a:extLst>
              <a:ext uri="{FF2B5EF4-FFF2-40B4-BE49-F238E27FC236}">
                <a16:creationId xmlns:a16="http://schemas.microsoft.com/office/drawing/2014/main" id="{7E823C21-45AE-BF40-B567-76BBB737E08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2430" r="8431"/>
          <a:stretch/>
        </p:blipFill>
        <p:spPr>
          <a:xfrm>
            <a:off x="9608177" y="539062"/>
            <a:ext cx="2011680" cy="1429864"/>
          </a:xfrm>
          <a:prstGeom prst="rect">
            <a:avLst/>
          </a:prstGeom>
        </p:spPr>
      </p:pic>
      <p:pic>
        <p:nvPicPr>
          <p:cNvPr id="26" name="het gio">
            <a:hlinkClick r:id="" action="ppaction://media"/>
            <a:extLst>
              <a:ext uri="{FF2B5EF4-FFF2-40B4-BE49-F238E27FC236}">
                <a16:creationId xmlns:a16="http://schemas.microsoft.com/office/drawing/2014/main" id="{BFF2BA74-E4F1-93D2-9438-95BE01E642E5}"/>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690091" y="1446248"/>
            <a:ext cx="487363" cy="487363"/>
          </a:xfrm>
          <a:prstGeom prst="rect">
            <a:avLst/>
          </a:prstGeom>
        </p:spPr>
      </p:pic>
      <p:pic>
        <p:nvPicPr>
          <p:cNvPr id="27" name="Picture 26">
            <a:extLst>
              <a:ext uri="{FF2B5EF4-FFF2-40B4-BE49-F238E27FC236}">
                <a16:creationId xmlns:a16="http://schemas.microsoft.com/office/drawing/2014/main" id="{021D506D-20F6-BFF5-81D9-6C32466C3D0A}"/>
              </a:ext>
            </a:extLst>
          </p:cNvPr>
          <p:cNvPicPr>
            <a:picLocks noChangeAspect="1"/>
          </p:cNvPicPr>
          <p:nvPr/>
        </p:nvPicPr>
        <p:blipFill>
          <a:blip r:embed="rId14"/>
          <a:stretch>
            <a:fillRect/>
          </a:stretch>
        </p:blipFill>
        <p:spPr>
          <a:xfrm rot="18187054">
            <a:off x="371134" y="569432"/>
            <a:ext cx="2033753" cy="1871053"/>
          </a:xfrm>
          <a:prstGeom prst="rect">
            <a:avLst/>
          </a:prstGeom>
        </p:spPr>
      </p:pic>
    </p:spTree>
    <p:extLst>
      <p:ext uri="{BB962C8B-B14F-4D97-AF65-F5344CB8AC3E}">
        <p14:creationId xmlns:p14="http://schemas.microsoft.com/office/powerpoint/2010/main" val="11190553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0379" fill="hold"/>
                                        <p:tgtEl>
                                          <p:spTgt spid="25"/>
                                        </p:tgtEl>
                                      </p:cBhvr>
                                    </p:cmd>
                                  </p:childTnLst>
                                </p:cTn>
                              </p:par>
                            </p:childTnLst>
                          </p:cTn>
                        </p:par>
                        <p:par>
                          <p:cTn id="20" fill="hold">
                            <p:stCondLst>
                              <p:cond delay="10879"/>
                            </p:stCondLst>
                            <p:childTnLst>
                              <p:par>
                                <p:cTn id="21" presetID="1" presetClass="mediacall" presetSubtype="0" fill="hold" nodeType="afterEffect">
                                  <p:stCondLst>
                                    <p:cond delay="0"/>
                                  </p:stCondLst>
                                  <p:childTnLst>
                                    <p:cmd type="call" cmd="playFrom(0.0)">
                                      <p:cBhvr>
                                        <p:cTn id="22" dur="2902"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1" presetClass="mediacall" presetSubtype="0" fill="hold" nodeType="withEffect">
                                  <p:stCondLst>
                                    <p:cond delay="0"/>
                                  </p:stCondLst>
                                  <p:childTnLst>
                                    <p:cmd type="call" cmd="playFrom(0.0)">
                                      <p:cBhvr>
                                        <p:cTn id="30" dur="738" fill="hold"/>
                                        <p:tgtEl>
                                          <p:spTgt spid="22"/>
                                        </p:tgtEl>
                                      </p:cBhvr>
                                    </p:cmd>
                                  </p:childTnLst>
                                </p:cTn>
                              </p:par>
                            </p:childTnLst>
                          </p:cTn>
                        </p:par>
                      </p:childTnLst>
                    </p:cTn>
                  </p:par>
                </p:childTnLst>
              </p:cTn>
              <p:nextCondLst>
                <p:cond evt="onClick" delay="0">
                  <p:tgtEl>
                    <p:spTgt spid="6"/>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939" fill="hold"/>
                                        <p:tgtEl>
                                          <p:spTgt spid="23"/>
                                        </p:tgtEl>
                                      </p:cBhvr>
                                    </p:cmd>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par>
                                <p:cTn id="46" presetID="1" presetClass="mediacall" presetSubtype="0" fill="hold" nodeType="withEffect">
                                  <p:stCondLst>
                                    <p:cond delay="0"/>
                                  </p:stCondLst>
                                  <p:childTnLst>
                                    <p:cmd type="call" cmd="playFrom(0.0)">
                                      <p:cBhvr>
                                        <p:cTn id="47" dur="939" fill="hold"/>
                                        <p:tgtEl>
                                          <p:spTgt spid="23"/>
                                        </p:tgtEl>
                                      </p:cBhvr>
                                    </p:cmd>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par>
                                <p:cTn id="54" presetID="1" presetClass="mediacall" presetSubtype="0" fill="hold" nodeType="withEffect">
                                  <p:stCondLst>
                                    <p:cond delay="0"/>
                                  </p:stCondLst>
                                  <p:childTnLst>
                                    <p:cmd type="call" cmd="playFrom(0.0)">
                                      <p:cBhvr>
                                        <p:cTn id="55" dur="939" fill="hold"/>
                                        <p:tgtEl>
                                          <p:spTgt spid="23"/>
                                        </p:tgtEl>
                                      </p:cBhvr>
                                    </p:cmd>
                                  </p:childTnLst>
                                </p:cTn>
                              </p:par>
                            </p:childTnLst>
                          </p:cTn>
                        </p:par>
                      </p:childTnLst>
                    </p:cTn>
                  </p:par>
                </p:childTnLst>
              </p:cTn>
              <p:nextCondLst>
                <p:cond evt="onClick" delay="0">
                  <p:tgtEl>
                    <p:spTgt spid="15"/>
                  </p:tgtEl>
                </p:cond>
              </p:nextCondLst>
            </p:seq>
            <p:audio>
              <p:cMediaNode vol="80000">
                <p:cTn id="56" fill="hold" display="0">
                  <p:stCondLst>
                    <p:cond delay="indefinite"/>
                  </p:stCondLst>
                  <p:endCondLst>
                    <p:cond evt="onStopAudio" delay="0">
                      <p:tgtEl>
                        <p:sldTgt/>
                      </p:tgtEl>
                    </p:cond>
                  </p:endCondLst>
                </p:cTn>
                <p:tgtEl>
                  <p:spTgt spid="22"/>
                </p:tgtEl>
              </p:cMediaNode>
            </p:audio>
            <p:audio>
              <p:cMediaNode vol="80000">
                <p:cTn id="57" fill="hold" display="0">
                  <p:stCondLst>
                    <p:cond delay="indefinite"/>
                  </p:stCondLst>
                  <p:endCondLst>
                    <p:cond evt="onStopAudio" delay="0">
                      <p:tgtEl>
                        <p:sldTgt/>
                      </p:tgtEl>
                    </p:cond>
                  </p:endCondLst>
                </p:cTn>
                <p:tgtEl>
                  <p:spTgt spid="23"/>
                </p:tgtEl>
              </p:cMediaNode>
            </p:audio>
            <p:video>
              <p:cMediaNode vol="80000">
                <p:cTn id="58" fill="hold" display="0">
                  <p:stCondLst>
                    <p:cond delay="indefinite"/>
                  </p:stCondLst>
                </p:cTn>
                <p:tgtEl>
                  <p:spTgt spid="25"/>
                </p:tgtEl>
              </p:cMediaNode>
            </p:video>
            <p:audio>
              <p:cMediaNode vol="80000">
                <p:cTn id="59" fill="hold" display="0">
                  <p:stCondLst>
                    <p:cond delay="indefinite"/>
                  </p:stCondLst>
                  <p:endCondLst>
                    <p:cond evt="onStopAudio" delay="0">
                      <p:tgtEl>
                        <p:sldTgt/>
                      </p:tgtEl>
                    </p:cond>
                  </p:endCondLst>
                </p:cTn>
                <p:tgtEl>
                  <p:spTgt spid="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C77E59-F33C-C9B1-E759-F88B7AD2B730}"/>
              </a:ext>
            </a:extLst>
          </p:cNvPr>
          <p:cNvGrpSpPr/>
          <p:nvPr/>
        </p:nvGrpSpPr>
        <p:grpSpPr>
          <a:xfrm>
            <a:off x="596895" y="623464"/>
            <a:ext cx="8948005" cy="1569660"/>
            <a:chOff x="2700508" y="741365"/>
            <a:chExt cx="7133303" cy="1569660"/>
          </a:xfrm>
        </p:grpSpPr>
        <p:sp>
          <p:nvSpPr>
            <p:cNvPr id="3" name="Rectangle: Rounded Corners 2">
              <a:extLst>
                <a:ext uri="{FF2B5EF4-FFF2-40B4-BE49-F238E27FC236}">
                  <a16:creationId xmlns:a16="http://schemas.microsoft.com/office/drawing/2014/main" id="{E93DCAD5-F929-C593-D596-BB89D17F1010}"/>
                </a:ext>
              </a:extLst>
            </p:cNvPr>
            <p:cNvSpPr/>
            <p:nvPr/>
          </p:nvSpPr>
          <p:spPr>
            <a:xfrm>
              <a:off x="2700508" y="747086"/>
              <a:ext cx="7037209"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4" name="TextBox 3">
              <a:extLst>
                <a:ext uri="{FF2B5EF4-FFF2-40B4-BE49-F238E27FC236}">
                  <a16:creationId xmlns:a16="http://schemas.microsoft.com/office/drawing/2014/main" id="{FEDB04BF-2771-5C34-5CA7-AF525E7CE5BF}"/>
                </a:ext>
              </a:extLst>
            </p:cNvPr>
            <p:cNvSpPr txBox="1"/>
            <p:nvPr/>
          </p:nvSpPr>
          <p:spPr>
            <a:xfrm>
              <a:off x="4199822" y="741365"/>
              <a:ext cx="56339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Một hình chữ nhật có chu vi là 68cm. Chiều rộng kém chiều dài là 16cm . Vậy diện tích hình chữ nhật đó là:</a:t>
              </a:r>
              <a:endPar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p:txBody>
        </p:sp>
      </p:grpSp>
      <p:pic>
        <p:nvPicPr>
          <p:cNvPr id="21" name="Correct sound effect and wrong sound effect">
            <a:hlinkClick r:id="" action="ppaction://media"/>
            <a:extLst>
              <a:ext uri="{FF2B5EF4-FFF2-40B4-BE49-F238E27FC236}">
                <a16:creationId xmlns:a16="http://schemas.microsoft.com/office/drawing/2014/main" id="{552A26D5-29A9-298F-5D70-9FB0784C584A}"/>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191667" y="5364207"/>
            <a:ext cx="487363" cy="487363"/>
          </a:xfrm>
          <a:prstGeom prst="rect">
            <a:avLst/>
          </a:prstGeom>
        </p:spPr>
      </p:pic>
      <p:pic>
        <p:nvPicPr>
          <p:cNvPr id="22" name="Correct sound effect and wrong sound effect">
            <a:hlinkClick r:id="" action="ppaction://media"/>
            <a:extLst>
              <a:ext uri="{FF2B5EF4-FFF2-40B4-BE49-F238E27FC236}">
                <a16:creationId xmlns:a16="http://schemas.microsoft.com/office/drawing/2014/main" id="{44C32275-EAF2-16E5-76D7-EF07E8D15C17}"/>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796680" y="8206994"/>
            <a:ext cx="487363" cy="487363"/>
          </a:xfrm>
          <a:prstGeom prst="rect">
            <a:avLst/>
          </a:prstGeom>
        </p:spPr>
      </p:pic>
      <p:sp>
        <p:nvSpPr>
          <p:cNvPr id="23" name="Arrow: Left 22">
            <a:hlinkClick r:id="rId9" action="ppaction://hlinksldjump"/>
            <a:extLst>
              <a:ext uri="{FF2B5EF4-FFF2-40B4-BE49-F238E27FC236}">
                <a16:creationId xmlns:a16="http://schemas.microsoft.com/office/drawing/2014/main" id="{6FF7E4A4-F680-2A14-B342-5BAC098F3FF0}"/>
              </a:ext>
            </a:extLst>
          </p:cNvPr>
          <p:cNvSpPr/>
          <p:nvPr/>
        </p:nvSpPr>
        <p:spPr>
          <a:xfrm>
            <a:off x="10449065" y="5584846"/>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24" name="10 Second Countdown _ After Effects">
            <a:hlinkClick r:id="" action="ppaction://media"/>
            <a:extLst>
              <a:ext uri="{FF2B5EF4-FFF2-40B4-BE49-F238E27FC236}">
                <a16:creationId xmlns:a16="http://schemas.microsoft.com/office/drawing/2014/main" id="{2E1A05C0-5FC4-0D6C-5761-F1C1BFA90BD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12430" r="8431"/>
          <a:stretch/>
        </p:blipFill>
        <p:spPr>
          <a:xfrm>
            <a:off x="9583424" y="574102"/>
            <a:ext cx="2011680" cy="1429864"/>
          </a:xfrm>
          <a:prstGeom prst="rect">
            <a:avLst/>
          </a:prstGeom>
        </p:spPr>
      </p:pic>
      <p:pic>
        <p:nvPicPr>
          <p:cNvPr id="25" name="het gio">
            <a:hlinkClick r:id="" action="ppaction://media"/>
            <a:extLst>
              <a:ext uri="{FF2B5EF4-FFF2-40B4-BE49-F238E27FC236}">
                <a16:creationId xmlns:a16="http://schemas.microsoft.com/office/drawing/2014/main" id="{24DDD1DA-88EF-EE2D-1E73-B127DDE0F624}"/>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748831" y="1563631"/>
            <a:ext cx="487363" cy="487363"/>
          </a:xfrm>
          <a:prstGeom prst="rect">
            <a:avLst/>
          </a:prstGeom>
        </p:spPr>
      </p:pic>
      <p:grpSp>
        <p:nvGrpSpPr>
          <p:cNvPr id="26" name="Group 25">
            <a:extLst>
              <a:ext uri="{FF2B5EF4-FFF2-40B4-BE49-F238E27FC236}">
                <a16:creationId xmlns:a16="http://schemas.microsoft.com/office/drawing/2014/main" id="{27ACDB8A-1839-534B-B05A-262DD5188687}"/>
              </a:ext>
            </a:extLst>
          </p:cNvPr>
          <p:cNvGrpSpPr/>
          <p:nvPr/>
        </p:nvGrpSpPr>
        <p:grpSpPr>
          <a:xfrm>
            <a:off x="680690" y="738558"/>
            <a:ext cx="1736719" cy="1387958"/>
            <a:chOff x="7267222" y="2926437"/>
            <a:chExt cx="2294647" cy="1833845"/>
          </a:xfrm>
        </p:grpSpPr>
        <p:pic>
          <p:nvPicPr>
            <p:cNvPr id="27" name="Picture 26">
              <a:extLst>
                <a:ext uri="{FF2B5EF4-FFF2-40B4-BE49-F238E27FC236}">
                  <a16:creationId xmlns:a16="http://schemas.microsoft.com/office/drawing/2014/main" id="{5A634F04-F8BB-4F23-E495-E31EB7576323}"/>
                </a:ext>
              </a:extLst>
            </p:cNvPr>
            <p:cNvPicPr>
              <a:picLocks noChangeAspect="1"/>
            </p:cNvPicPr>
            <p:nvPr/>
          </p:nvPicPr>
          <p:blipFill>
            <a:blip r:embed="rId11"/>
            <a:stretch>
              <a:fillRect/>
            </a:stretch>
          </p:blipFill>
          <p:spPr>
            <a:xfrm>
              <a:off x="7267222" y="2926438"/>
              <a:ext cx="1123450" cy="1440946"/>
            </a:xfrm>
            <a:prstGeom prst="rect">
              <a:avLst/>
            </a:prstGeom>
          </p:spPr>
        </p:pic>
        <p:pic>
          <p:nvPicPr>
            <p:cNvPr id="28" name="Picture 27">
              <a:extLst>
                <a:ext uri="{FF2B5EF4-FFF2-40B4-BE49-F238E27FC236}">
                  <a16:creationId xmlns:a16="http://schemas.microsoft.com/office/drawing/2014/main" id="{B0E1C59A-4C77-D3D6-BA2B-3801DC171B47}"/>
                </a:ext>
              </a:extLst>
            </p:cNvPr>
            <p:cNvPicPr>
              <a:picLocks noChangeAspect="1"/>
            </p:cNvPicPr>
            <p:nvPr/>
          </p:nvPicPr>
          <p:blipFill>
            <a:blip r:embed="rId12"/>
            <a:stretch>
              <a:fillRect/>
            </a:stretch>
          </p:blipFill>
          <p:spPr>
            <a:xfrm>
              <a:off x="8470242" y="2926437"/>
              <a:ext cx="1091627" cy="1440947"/>
            </a:xfrm>
            <a:prstGeom prst="rect">
              <a:avLst/>
            </a:prstGeom>
          </p:spPr>
        </p:pic>
        <p:pic>
          <p:nvPicPr>
            <p:cNvPr id="29" name="Picture 28">
              <a:extLst>
                <a:ext uri="{FF2B5EF4-FFF2-40B4-BE49-F238E27FC236}">
                  <a16:creationId xmlns:a16="http://schemas.microsoft.com/office/drawing/2014/main" id="{99605A74-3D43-1252-CA07-F1B67EA77BE1}"/>
                </a:ext>
              </a:extLst>
            </p:cNvPr>
            <p:cNvPicPr>
              <a:picLocks noChangeAspect="1"/>
            </p:cNvPicPr>
            <p:nvPr/>
          </p:nvPicPr>
          <p:blipFill>
            <a:blip r:embed="rId13"/>
            <a:stretch>
              <a:fillRect/>
            </a:stretch>
          </p:blipFill>
          <p:spPr>
            <a:xfrm>
              <a:off x="7774684" y="3429000"/>
              <a:ext cx="1391115" cy="1331282"/>
            </a:xfrm>
            <a:prstGeom prst="rect">
              <a:avLst/>
            </a:prstGeom>
          </p:spPr>
        </p:pic>
      </p:grpSp>
      <p:grpSp>
        <p:nvGrpSpPr>
          <p:cNvPr id="38" name="A">
            <a:extLst>
              <a:ext uri="{FF2B5EF4-FFF2-40B4-BE49-F238E27FC236}">
                <a16:creationId xmlns:a16="http://schemas.microsoft.com/office/drawing/2014/main" id="{A5FB456C-A4B4-9925-7A8C-DABDD660A51D}"/>
              </a:ext>
            </a:extLst>
          </p:cNvPr>
          <p:cNvGrpSpPr/>
          <p:nvPr/>
        </p:nvGrpSpPr>
        <p:grpSpPr>
          <a:xfrm>
            <a:off x="1064766" y="2920464"/>
            <a:ext cx="3720712" cy="1053806"/>
            <a:chOff x="855050" y="2245289"/>
            <a:chExt cx="3720712" cy="1053806"/>
          </a:xfrm>
        </p:grpSpPr>
        <mc:AlternateContent xmlns:mc="http://schemas.openxmlformats.org/markup-compatibility/2006" xmlns:a14="http://schemas.microsoft.com/office/drawing/2010/main">
          <mc:Choice Requires="a14">
            <p:sp>
              <p:nvSpPr>
                <p:cNvPr id="39" name="Hình chữ nhật: Góc Tròn 4">
                  <a:extLst>
                    <a:ext uri="{FF2B5EF4-FFF2-40B4-BE49-F238E27FC236}">
                      <a16:creationId xmlns:a16="http://schemas.microsoft.com/office/drawing/2014/main" id="{AA7DF5E9-6D20-6AE9-8CE4-A2C8EB95E4E9}"/>
                    </a:ext>
                  </a:extLst>
                </p:cNvPr>
                <p:cNvSpPr/>
                <p:nvPr/>
              </p:nvSpPr>
              <p:spPr>
                <a:xfrm>
                  <a:off x="1678603" y="2301968"/>
                  <a:ext cx="2897159"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225 </a:t>
                  </a:r>
                  <a14:m>
                    <m:oMath xmlns:m="http://schemas.openxmlformats.org/officeDocument/2006/math">
                      <m:sSup>
                        <m:sSup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39" name="Hình chữ nhật: Góc Tròn 4">
                  <a:extLst>
                    <a:ext uri="{FF2B5EF4-FFF2-40B4-BE49-F238E27FC236}">
                      <a16:creationId xmlns:a16="http://schemas.microsoft.com/office/drawing/2014/main" id="{AA7DF5E9-6D20-6AE9-8CE4-A2C8EB95E4E9}"/>
                    </a:ext>
                  </a:extLst>
                </p:cNvPr>
                <p:cNvSpPr>
                  <a:spLocks noRot="1" noChangeAspect="1" noMove="1" noResize="1" noEditPoints="1" noAdjustHandles="1" noChangeArrowheads="1" noChangeShapeType="1" noTextEdit="1"/>
                </p:cNvSpPr>
                <p:nvPr/>
              </p:nvSpPr>
              <p:spPr>
                <a:xfrm>
                  <a:off x="1678603" y="2301968"/>
                  <a:ext cx="2897159" cy="997127"/>
                </a:xfrm>
                <a:prstGeom prst="roundRect">
                  <a:avLst/>
                </a:prstGeom>
                <a:blipFill>
                  <a:blip r:embed="rId14"/>
                  <a:stretch>
                    <a:fillRect b="-4790"/>
                  </a:stretch>
                </a:blipFill>
                <a:ln w="19050">
                  <a:solidFill>
                    <a:srgbClr val="3A93CD"/>
                  </a:solidFill>
                </a:ln>
              </p:spPr>
              <p:txBody>
                <a:bodyPr/>
                <a:lstStyle/>
                <a:p>
                  <a:r>
                    <a:rPr lang="en-US">
                      <a:noFill/>
                    </a:rPr>
                    <a:t> </a:t>
                  </a:r>
                </a:p>
              </p:txBody>
            </p:sp>
          </mc:Fallback>
        </mc:AlternateContent>
        <p:pic>
          <p:nvPicPr>
            <p:cNvPr id="40" name="A">
              <a:extLst>
                <a:ext uri="{FF2B5EF4-FFF2-40B4-BE49-F238E27FC236}">
                  <a16:creationId xmlns:a16="http://schemas.microsoft.com/office/drawing/2014/main" id="{A6C4A2E6-0497-95BA-0E16-DC597F21C187}"/>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r="81663"/>
            <a:stretch/>
          </p:blipFill>
          <p:spPr>
            <a:xfrm>
              <a:off x="855050" y="2245289"/>
              <a:ext cx="960699" cy="997127"/>
            </a:xfrm>
            <a:prstGeom prst="rect">
              <a:avLst/>
            </a:prstGeom>
          </p:spPr>
        </p:pic>
      </p:grpSp>
      <p:grpSp>
        <p:nvGrpSpPr>
          <p:cNvPr id="41" name="B">
            <a:extLst>
              <a:ext uri="{FF2B5EF4-FFF2-40B4-BE49-F238E27FC236}">
                <a16:creationId xmlns:a16="http://schemas.microsoft.com/office/drawing/2014/main" id="{452AD787-BE17-5D63-8AFD-99C7FEC03BE2}"/>
              </a:ext>
            </a:extLst>
          </p:cNvPr>
          <p:cNvGrpSpPr/>
          <p:nvPr/>
        </p:nvGrpSpPr>
        <p:grpSpPr>
          <a:xfrm>
            <a:off x="6673038" y="3143753"/>
            <a:ext cx="3660449" cy="1015402"/>
            <a:chOff x="6327497" y="2779411"/>
            <a:chExt cx="3660449" cy="1015402"/>
          </a:xfrm>
        </p:grpSpPr>
        <mc:AlternateContent xmlns:mc="http://schemas.openxmlformats.org/markup-compatibility/2006" xmlns:a14="http://schemas.microsoft.com/office/drawing/2010/main">
          <mc:Choice Requires="a14">
            <p:sp>
              <p:nvSpPr>
                <p:cNvPr id="42" name="Hình chữ nhật: Góc Tròn 5">
                  <a:extLst>
                    <a:ext uri="{FF2B5EF4-FFF2-40B4-BE49-F238E27FC236}">
                      <a16:creationId xmlns:a16="http://schemas.microsoft.com/office/drawing/2014/main" id="{682DC6A4-DF8E-6FEB-59CB-19070EB42707}"/>
                    </a:ext>
                  </a:extLst>
                </p:cNvPr>
                <p:cNvSpPr/>
                <p:nvPr/>
              </p:nvSpPr>
              <p:spPr>
                <a:xfrm>
                  <a:off x="7124649" y="2797685"/>
                  <a:ext cx="2863297" cy="997128"/>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1092 </a:t>
                  </a:r>
                  <a14:m>
                    <m:oMath xmlns:m="http://schemas.openxmlformats.org/officeDocument/2006/math">
                      <m:sSup>
                        <m:sSup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42" name="Hình chữ nhật: Góc Tròn 5">
                  <a:extLst>
                    <a:ext uri="{FF2B5EF4-FFF2-40B4-BE49-F238E27FC236}">
                      <a16:creationId xmlns:a16="http://schemas.microsoft.com/office/drawing/2014/main" id="{682DC6A4-DF8E-6FEB-59CB-19070EB42707}"/>
                    </a:ext>
                  </a:extLst>
                </p:cNvPr>
                <p:cNvSpPr>
                  <a:spLocks noRot="1" noChangeAspect="1" noMove="1" noResize="1" noEditPoints="1" noAdjustHandles="1" noChangeArrowheads="1" noChangeShapeType="1" noTextEdit="1"/>
                </p:cNvSpPr>
                <p:nvPr/>
              </p:nvSpPr>
              <p:spPr>
                <a:xfrm>
                  <a:off x="7124649" y="2797685"/>
                  <a:ext cx="2863297" cy="997128"/>
                </a:xfrm>
                <a:prstGeom prst="roundRect">
                  <a:avLst/>
                </a:prstGeom>
                <a:blipFill>
                  <a:blip r:embed="rId16"/>
                  <a:stretch>
                    <a:fillRect b="-4819"/>
                  </a:stretch>
                </a:blipFill>
                <a:ln w="19050">
                  <a:solidFill>
                    <a:srgbClr val="3A93CD"/>
                  </a:solidFill>
                </a:ln>
              </p:spPr>
              <p:txBody>
                <a:bodyPr/>
                <a:lstStyle/>
                <a:p>
                  <a:r>
                    <a:rPr lang="en-US">
                      <a:noFill/>
                    </a:rPr>
                    <a:t> </a:t>
                  </a:r>
                </a:p>
              </p:txBody>
            </p:sp>
          </mc:Fallback>
        </mc:AlternateContent>
        <p:pic>
          <p:nvPicPr>
            <p:cNvPr id="43" name="Hình ảnh 10">
              <a:extLst>
                <a:ext uri="{FF2B5EF4-FFF2-40B4-BE49-F238E27FC236}">
                  <a16:creationId xmlns:a16="http://schemas.microsoft.com/office/drawing/2014/main" id="{A7B0E30E-FFBB-C3F6-CB49-5F635CE3FBC2}"/>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26511" t="-2322" r="55152" b="2322"/>
            <a:stretch/>
          </p:blipFill>
          <p:spPr>
            <a:xfrm>
              <a:off x="6327497" y="2779411"/>
              <a:ext cx="960699" cy="997127"/>
            </a:xfrm>
            <a:prstGeom prst="rect">
              <a:avLst/>
            </a:prstGeom>
          </p:spPr>
        </p:pic>
      </p:grpSp>
      <p:pic>
        <p:nvPicPr>
          <p:cNvPr id="44" name="Đúng">
            <a:extLst>
              <a:ext uri="{FF2B5EF4-FFF2-40B4-BE49-F238E27FC236}">
                <a16:creationId xmlns:a16="http://schemas.microsoft.com/office/drawing/2014/main" id="{0BF3BEDF-D9BB-CF97-0ADB-85F2619E5FC1}"/>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r="61810"/>
          <a:stretch/>
        </p:blipFill>
        <p:spPr>
          <a:xfrm>
            <a:off x="4558671" y="3017210"/>
            <a:ext cx="896707" cy="890172"/>
          </a:xfrm>
          <a:prstGeom prst="rect">
            <a:avLst/>
          </a:prstGeom>
        </p:spPr>
      </p:pic>
      <p:pic>
        <p:nvPicPr>
          <p:cNvPr id="45" name="Hình ảnh 15">
            <a:extLst>
              <a:ext uri="{FF2B5EF4-FFF2-40B4-BE49-F238E27FC236}">
                <a16:creationId xmlns:a16="http://schemas.microsoft.com/office/drawing/2014/main" id="{4EF920C1-3960-2042-D4B0-8646680D8302}"/>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62376" r="-566"/>
          <a:stretch/>
        </p:blipFill>
        <p:spPr>
          <a:xfrm>
            <a:off x="10140910" y="3215505"/>
            <a:ext cx="896707" cy="890172"/>
          </a:xfrm>
          <a:prstGeom prst="rect">
            <a:avLst/>
          </a:prstGeom>
        </p:spPr>
      </p:pic>
      <p:pic>
        <p:nvPicPr>
          <p:cNvPr id="46" name="Correct sound effect and wrong sound effect">
            <a:hlinkClick r:id="" action="ppaction://media"/>
            <a:extLst>
              <a:ext uri="{FF2B5EF4-FFF2-40B4-BE49-F238E27FC236}">
                <a16:creationId xmlns:a16="http://schemas.microsoft.com/office/drawing/2014/main" id="{776B1325-C6F0-4E12-ADBB-578BC1BF1A0F}"/>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039267" y="5516607"/>
            <a:ext cx="487363" cy="487363"/>
          </a:xfrm>
          <a:prstGeom prst="rect">
            <a:avLst/>
          </a:prstGeom>
        </p:spPr>
      </p:pic>
      <p:pic>
        <p:nvPicPr>
          <p:cNvPr id="47" name="Correct sound effect and wrong sound effect">
            <a:hlinkClick r:id="" action="ppaction://media"/>
            <a:extLst>
              <a:ext uri="{FF2B5EF4-FFF2-40B4-BE49-F238E27FC236}">
                <a16:creationId xmlns:a16="http://schemas.microsoft.com/office/drawing/2014/main" id="{16FE977B-4686-F213-5793-126C358C3464}"/>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949080" y="8359394"/>
            <a:ext cx="487363" cy="487363"/>
          </a:xfrm>
          <a:prstGeom prst="rect">
            <a:avLst/>
          </a:prstGeom>
        </p:spPr>
      </p:pic>
      <p:grpSp>
        <p:nvGrpSpPr>
          <p:cNvPr id="5" name="C">
            <a:extLst>
              <a:ext uri="{FF2B5EF4-FFF2-40B4-BE49-F238E27FC236}">
                <a16:creationId xmlns:a16="http://schemas.microsoft.com/office/drawing/2014/main" id="{499FBA38-E43A-ECB8-EB5A-1A42B1EA20ED}"/>
              </a:ext>
            </a:extLst>
          </p:cNvPr>
          <p:cNvGrpSpPr/>
          <p:nvPr/>
        </p:nvGrpSpPr>
        <p:grpSpPr>
          <a:xfrm>
            <a:off x="1040849" y="4515358"/>
            <a:ext cx="3783777" cy="997127"/>
            <a:chOff x="1106373" y="4263687"/>
            <a:chExt cx="3783777" cy="997127"/>
          </a:xfrm>
        </p:grpSpPr>
        <mc:AlternateContent xmlns:mc="http://schemas.openxmlformats.org/markup-compatibility/2006" xmlns:a14="http://schemas.microsoft.com/office/drawing/2010/main">
          <mc:Choice Requires="a14">
            <p:sp>
              <p:nvSpPr>
                <p:cNvPr id="6" name="Hình chữ nhật: Góc Tròn 6">
                  <a:extLst>
                    <a:ext uri="{FF2B5EF4-FFF2-40B4-BE49-F238E27FC236}">
                      <a16:creationId xmlns:a16="http://schemas.microsoft.com/office/drawing/2014/main" id="{EBAE12FE-FB6F-F591-FE2F-A60844293D94}"/>
                    </a:ext>
                  </a:extLst>
                </p:cNvPr>
                <p:cNvSpPr/>
                <p:nvPr/>
              </p:nvSpPr>
              <p:spPr>
                <a:xfrm>
                  <a:off x="2126743" y="4263687"/>
                  <a:ext cx="276340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175 </a:t>
                  </a:r>
                  <a14:m>
                    <m:oMath xmlns:m="http://schemas.openxmlformats.org/officeDocument/2006/math">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6" name="Hình chữ nhật: Góc Tròn 6">
                  <a:extLst>
                    <a:ext uri="{FF2B5EF4-FFF2-40B4-BE49-F238E27FC236}">
                      <a16:creationId xmlns:a16="http://schemas.microsoft.com/office/drawing/2014/main" id="{EBAE12FE-FB6F-F591-FE2F-A60844293D94}"/>
                    </a:ext>
                  </a:extLst>
                </p:cNvPr>
                <p:cNvSpPr>
                  <a:spLocks noRot="1" noChangeAspect="1" noMove="1" noResize="1" noEditPoints="1" noAdjustHandles="1" noChangeArrowheads="1" noChangeShapeType="1" noTextEdit="1"/>
                </p:cNvSpPr>
                <p:nvPr/>
              </p:nvSpPr>
              <p:spPr>
                <a:xfrm>
                  <a:off x="2126743" y="4263687"/>
                  <a:ext cx="2763407" cy="997127"/>
                </a:xfrm>
                <a:prstGeom prst="roundRect">
                  <a:avLst/>
                </a:prstGeom>
                <a:blipFill>
                  <a:blip r:embed="rId19"/>
                  <a:stretch>
                    <a:fillRect/>
                  </a:stretch>
                </a:blipFill>
                <a:ln w="19050">
                  <a:solidFill>
                    <a:srgbClr val="3A93CD"/>
                  </a:solidFill>
                </a:ln>
              </p:spPr>
              <p:txBody>
                <a:bodyPr/>
                <a:lstStyle/>
                <a:p>
                  <a:r>
                    <a:rPr lang="en-US">
                      <a:noFill/>
                    </a:rPr>
                    <a:t> </a:t>
                  </a:r>
                </a:p>
              </p:txBody>
            </p:sp>
          </mc:Fallback>
        </mc:AlternateContent>
        <p:pic>
          <p:nvPicPr>
            <p:cNvPr id="7" name="Hình ảnh 11">
              <a:extLst>
                <a:ext uri="{FF2B5EF4-FFF2-40B4-BE49-F238E27FC236}">
                  <a16:creationId xmlns:a16="http://schemas.microsoft.com/office/drawing/2014/main" id="{05D020E7-7FD7-574B-9A5B-5BD57102834F}"/>
                </a:ext>
              </a:extLst>
            </p:cNvPr>
            <p:cNvPicPr>
              <a:picLocks noChangeAspect="1"/>
            </p:cNvPicPr>
            <p:nvPr/>
          </p:nvPicPr>
          <p:blipFill rotWithShape="1">
            <a:blip r:embed="rId20">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8" name="D">
            <a:extLst>
              <a:ext uri="{FF2B5EF4-FFF2-40B4-BE49-F238E27FC236}">
                <a16:creationId xmlns:a16="http://schemas.microsoft.com/office/drawing/2014/main" id="{60458996-0C83-F249-685F-CF56BC616BD0}"/>
              </a:ext>
            </a:extLst>
          </p:cNvPr>
          <p:cNvGrpSpPr/>
          <p:nvPr/>
        </p:nvGrpSpPr>
        <p:grpSpPr>
          <a:xfrm>
            <a:off x="6833789" y="4424070"/>
            <a:ext cx="3499698" cy="1160776"/>
            <a:chOff x="6735890" y="4172399"/>
            <a:chExt cx="3499698" cy="1160776"/>
          </a:xfrm>
        </p:grpSpPr>
        <mc:AlternateContent xmlns:mc="http://schemas.openxmlformats.org/markup-compatibility/2006" xmlns:a14="http://schemas.microsoft.com/office/drawing/2010/main">
          <mc:Choice Requires="a14">
            <p:sp>
              <p:nvSpPr>
                <p:cNvPr id="9" name="60">
                  <a:extLst>
                    <a:ext uri="{FF2B5EF4-FFF2-40B4-BE49-F238E27FC236}">
                      <a16:creationId xmlns:a16="http://schemas.microsoft.com/office/drawing/2014/main" id="{13C95338-0D3A-594A-0F59-3DAB259914F8}"/>
                    </a:ext>
                  </a:extLst>
                </p:cNvPr>
                <p:cNvSpPr/>
                <p:nvPr/>
              </p:nvSpPr>
              <p:spPr>
                <a:xfrm>
                  <a:off x="7372291" y="4172399"/>
                  <a:ext cx="2863297" cy="116077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mbria" panose="02040503050406030204" pitchFamily="18" charset="0"/>
                      <a:ea typeface="Aachen" panose="02020500000000000000" pitchFamily="18" charset="0"/>
                      <a:cs typeface="Arial" panose="020B0604020202020204" pitchFamily="34" charset="0"/>
                    </a:rPr>
                    <a:t>546</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14:m>
                    <m:oMath xmlns:m="http://schemas.openxmlformats.org/officeDocument/2006/math">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9" name="60">
                  <a:extLst>
                    <a:ext uri="{FF2B5EF4-FFF2-40B4-BE49-F238E27FC236}">
                      <a16:creationId xmlns:a16="http://schemas.microsoft.com/office/drawing/2014/main" id="{13C95338-0D3A-594A-0F59-3DAB259914F8}"/>
                    </a:ext>
                  </a:extLst>
                </p:cNvPr>
                <p:cNvSpPr>
                  <a:spLocks noRot="1" noChangeAspect="1" noMove="1" noResize="1" noEditPoints="1" noAdjustHandles="1" noChangeArrowheads="1" noChangeShapeType="1" noTextEdit="1"/>
                </p:cNvSpPr>
                <p:nvPr/>
              </p:nvSpPr>
              <p:spPr>
                <a:xfrm>
                  <a:off x="7372291" y="4172399"/>
                  <a:ext cx="2863297" cy="1160776"/>
                </a:xfrm>
                <a:prstGeom prst="roundRect">
                  <a:avLst/>
                </a:prstGeom>
                <a:blipFill>
                  <a:blip r:embed="rId21"/>
                  <a:stretch>
                    <a:fillRect/>
                  </a:stretch>
                </a:blipFill>
                <a:ln w="19050">
                  <a:solidFill>
                    <a:srgbClr val="3A93CD"/>
                  </a:solidFill>
                </a:ln>
              </p:spPr>
              <p:txBody>
                <a:bodyPr/>
                <a:lstStyle/>
                <a:p>
                  <a:r>
                    <a:rPr lang="en-US">
                      <a:noFill/>
                    </a:rPr>
                    <a:t> </a:t>
                  </a:r>
                </a:p>
              </p:txBody>
            </p:sp>
          </mc:Fallback>
        </mc:AlternateContent>
        <p:pic>
          <p:nvPicPr>
            <p:cNvPr id="10" name="Hình ảnh 12">
              <a:extLst>
                <a:ext uri="{FF2B5EF4-FFF2-40B4-BE49-F238E27FC236}">
                  <a16:creationId xmlns:a16="http://schemas.microsoft.com/office/drawing/2014/main" id="{B7C00F4A-6DBE-EE25-5E89-6CD7CAB46115}"/>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83211" r="-1548"/>
            <a:stretch/>
          </p:blipFill>
          <p:spPr>
            <a:xfrm>
              <a:off x="6735890" y="4282267"/>
              <a:ext cx="960699" cy="997127"/>
            </a:xfrm>
            <a:prstGeom prst="rect">
              <a:avLst/>
            </a:prstGeom>
          </p:spPr>
        </p:pic>
      </p:grpSp>
      <p:pic>
        <p:nvPicPr>
          <p:cNvPr id="11" name="Hình ảnh 15">
            <a:extLst>
              <a:ext uri="{FF2B5EF4-FFF2-40B4-BE49-F238E27FC236}">
                <a16:creationId xmlns:a16="http://schemas.microsoft.com/office/drawing/2014/main" id="{63B8F064-D4CF-2F26-DD29-E760454128B6}"/>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62376" r="-566"/>
          <a:stretch/>
        </p:blipFill>
        <p:spPr>
          <a:xfrm>
            <a:off x="10126935" y="4510881"/>
            <a:ext cx="896707" cy="890172"/>
          </a:xfrm>
          <a:prstGeom prst="rect">
            <a:avLst/>
          </a:prstGeom>
        </p:spPr>
      </p:pic>
      <p:pic>
        <p:nvPicPr>
          <p:cNvPr id="12" name="Hình ảnh 17">
            <a:extLst>
              <a:ext uri="{FF2B5EF4-FFF2-40B4-BE49-F238E27FC236}">
                <a16:creationId xmlns:a16="http://schemas.microsoft.com/office/drawing/2014/main" id="{1E9AA5CC-F565-F0EB-7E57-B473DD8BE367}"/>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62376" r="-566"/>
          <a:stretch/>
        </p:blipFill>
        <p:spPr>
          <a:xfrm>
            <a:off x="4500328" y="4533938"/>
            <a:ext cx="896707" cy="890172"/>
          </a:xfrm>
          <a:prstGeom prst="rect">
            <a:avLst/>
          </a:prstGeom>
        </p:spPr>
      </p:pic>
    </p:spTree>
    <p:extLst>
      <p:ext uri="{BB962C8B-B14F-4D97-AF65-F5344CB8AC3E}">
        <p14:creationId xmlns:p14="http://schemas.microsoft.com/office/powerpoint/2010/main" val="17717353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par>
                                <p:cTn id="8" presetID="3"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linds(horizontal)">
                                      <p:cBhvr>
                                        <p:cTn id="10" dur="500"/>
                                        <p:tgtEl>
                                          <p:spTgt spid="41"/>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0379" fill="hold"/>
                                        <p:tgtEl>
                                          <p:spTgt spid="24"/>
                                        </p:tgtEl>
                                      </p:cBhvr>
                                    </p:cmd>
                                  </p:childTnLst>
                                </p:cTn>
                              </p:par>
                            </p:childTnLst>
                          </p:cTn>
                        </p:par>
                        <p:par>
                          <p:cTn id="20" fill="hold">
                            <p:stCondLst>
                              <p:cond delay="10879"/>
                            </p:stCondLst>
                            <p:childTnLst>
                              <p:par>
                                <p:cTn id="21" presetID="1" presetClass="mediacall" presetSubtype="0" fill="hold" nodeType="afterEffect">
                                  <p:stCondLst>
                                    <p:cond delay="0"/>
                                  </p:stCondLst>
                                  <p:childTnLst>
                                    <p:cmd type="call" cmd="playFrom(0.0)">
                                      <p:cBhvr>
                                        <p:cTn id="22" dur="2902"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1"/>
                </p:tgtEl>
              </p:cMediaNode>
            </p:audio>
            <p:audio>
              <p:cMediaNode vol="80000">
                <p:cTn id="24" fill="hold" display="0">
                  <p:stCondLst>
                    <p:cond delay="indefinite"/>
                  </p:stCondLst>
                  <p:endCondLst>
                    <p:cond evt="onStopAudio" delay="0">
                      <p:tgtEl>
                        <p:sldTgt/>
                      </p:tgtEl>
                    </p:cond>
                  </p:endCondLst>
                </p:cTn>
                <p:tgtEl>
                  <p:spTgt spid="22"/>
                </p:tgtEl>
              </p:cMediaNode>
            </p:audio>
            <p:video>
              <p:cMediaNode vol="80000">
                <p:cTn id="25" fill="hold" display="0">
                  <p:stCondLst>
                    <p:cond delay="indefinite"/>
                  </p:stCondLst>
                </p:cTn>
                <p:tgtEl>
                  <p:spTgt spid="24"/>
                </p:tgtEl>
              </p:cMediaNode>
            </p:video>
            <p:audio>
              <p:cMediaNode vol="80000">
                <p:cTn id="26" fill="hold" display="0">
                  <p:stCondLst>
                    <p:cond delay="indefinite"/>
                  </p:stCondLst>
                  <p:endCondLst>
                    <p:cond evt="onStopAudio" delay="0">
                      <p:tgtEl>
                        <p:sldTgt/>
                      </p:tgtEl>
                    </p:cond>
                  </p:endCondLst>
                </p:cTn>
                <p:tgtEl>
                  <p:spTgt spid="25"/>
                </p:tgtEl>
              </p:cMediaNode>
            </p:audio>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par>
                                <p:cTn id="33" presetID="1" presetClass="mediacall" presetSubtype="0" fill="hold" nodeType="withEffect">
                                  <p:stCondLst>
                                    <p:cond delay="0"/>
                                  </p:stCondLst>
                                  <p:childTnLst>
                                    <p:cmd type="call" cmd="playFrom(0.0)">
                                      <p:cBhvr>
                                        <p:cTn id="34" dur="738" fill="hold"/>
                                        <p:tgtEl>
                                          <p:spTgt spid="46"/>
                                        </p:tgtEl>
                                      </p:cBhvr>
                                    </p:cmd>
                                  </p:childTnLst>
                                </p:cTn>
                              </p:par>
                            </p:childTnLst>
                          </p:cTn>
                        </p:par>
                      </p:childTnLst>
                    </p:cTn>
                  </p:par>
                </p:childTnLst>
              </p:cTn>
              <p:nextCondLst>
                <p:cond evt="onClick" delay="0">
                  <p:tgtEl>
                    <p:spTgt spid="38"/>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par>
                                <p:cTn id="41" presetID="1" presetClass="mediacall" presetSubtype="0" fill="hold" nodeType="withEffect">
                                  <p:stCondLst>
                                    <p:cond delay="0"/>
                                  </p:stCondLst>
                                  <p:childTnLst>
                                    <p:cmd type="call" cmd="playFrom(0.0)">
                                      <p:cBhvr>
                                        <p:cTn id="42" dur="939" fill="hold"/>
                                        <p:tgtEl>
                                          <p:spTgt spid="47"/>
                                        </p:tgtEl>
                                      </p:cBhvr>
                                    </p:cmd>
                                  </p:childTnLst>
                                </p:cTn>
                              </p:par>
                            </p:childTnLst>
                          </p:cTn>
                        </p:par>
                      </p:childTnLst>
                    </p:cTn>
                  </p:par>
                </p:childTnLst>
              </p:cTn>
              <p:nextCondLst>
                <p:cond evt="onClick" delay="0">
                  <p:tgtEl>
                    <p:spTgt spid="41"/>
                  </p:tgtEl>
                </p:cond>
              </p:nextCondLst>
            </p:seq>
            <p:audio>
              <p:cMediaNode vol="80000">
                <p:cTn id="43" fill="hold" display="0">
                  <p:stCondLst>
                    <p:cond delay="indefinite"/>
                  </p:stCondLst>
                  <p:endCondLst>
                    <p:cond evt="onStopAudio" delay="0">
                      <p:tgtEl>
                        <p:sldTgt/>
                      </p:tgtEl>
                    </p:cond>
                  </p:endCondLst>
                </p:cTn>
                <p:tgtEl>
                  <p:spTgt spid="46"/>
                </p:tgtEl>
              </p:cMediaNode>
            </p:audio>
            <p:audio>
              <p:cMediaNode vol="80000">
                <p:cTn id="44" fill="hold" display="0">
                  <p:stCondLst>
                    <p:cond delay="indefinite"/>
                  </p:stCondLst>
                  <p:endCondLst>
                    <p:cond evt="onStopAudio" delay="0">
                      <p:tgtEl>
                        <p:sldTgt/>
                      </p:tgtEl>
                    </p:cond>
                  </p:endCondLst>
                </p:cTn>
                <p:tgtEl>
                  <p:spTgt spid="47"/>
                </p:tgtEl>
              </p:cMediaNode>
            </p:audio>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nextCondLst>
                <p:cond evt="onClick" delay="0">
                  <p:tgtEl>
                    <p:spTgt spid="5"/>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10D0A0-2F0C-C90B-68D9-3797E436D805}"/>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6FF1A02-E186-C026-C429-52BCE1A7B6EA}"/>
              </a:ext>
            </a:extLst>
          </p:cNvPr>
          <p:cNvPicPr>
            <a:picLocks noChangeAspect="1"/>
          </p:cNvPicPr>
          <p:nvPr/>
        </p:nvPicPr>
        <p:blipFill rotWithShape="1">
          <a:blip r:embed="rId3"/>
          <a:srcRect l="17897"/>
          <a:stretch/>
        </p:blipFill>
        <p:spPr>
          <a:xfrm>
            <a:off x="1" y="430450"/>
            <a:ext cx="12191999" cy="5355683"/>
          </a:xfrm>
          <a:prstGeom prst="rect">
            <a:avLst/>
          </a:prstGeom>
        </p:spPr>
      </p:pic>
      <p:pic>
        <p:nvPicPr>
          <p:cNvPr id="5" name="Graphic 4">
            <a:extLst>
              <a:ext uri="{FF2B5EF4-FFF2-40B4-BE49-F238E27FC236}">
                <a16:creationId xmlns:a16="http://schemas.microsoft.com/office/drawing/2014/main" id="{94923080-C436-4689-54EE-5F0944DD314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448702" y="4036218"/>
            <a:ext cx="2217360" cy="3357716"/>
          </a:xfrm>
          <a:prstGeom prst="rect">
            <a:avLst/>
          </a:prstGeom>
        </p:spPr>
      </p:pic>
      <p:pic>
        <p:nvPicPr>
          <p:cNvPr id="8" name="Picture 7">
            <a:extLst>
              <a:ext uri="{FF2B5EF4-FFF2-40B4-BE49-F238E27FC236}">
                <a16:creationId xmlns:a16="http://schemas.microsoft.com/office/drawing/2014/main" id="{6799D9D2-21BA-D8EF-FFAB-4DE05E1AB468}"/>
              </a:ext>
            </a:extLst>
          </p:cNvPr>
          <p:cNvPicPr>
            <a:picLocks noChangeAspect="1"/>
          </p:cNvPicPr>
          <p:nvPr/>
        </p:nvPicPr>
        <p:blipFill>
          <a:blip r:embed="rId6"/>
          <a:stretch>
            <a:fillRect/>
          </a:stretch>
        </p:blipFill>
        <p:spPr>
          <a:xfrm>
            <a:off x="1975683" y="717425"/>
            <a:ext cx="10089754" cy="1463167"/>
          </a:xfrm>
          <a:prstGeom prst="rect">
            <a:avLst/>
          </a:prstGeom>
        </p:spPr>
      </p:pic>
      <p:grpSp>
        <p:nvGrpSpPr>
          <p:cNvPr id="2" name="Group 1">
            <a:extLst>
              <a:ext uri="{FF2B5EF4-FFF2-40B4-BE49-F238E27FC236}">
                <a16:creationId xmlns:a16="http://schemas.microsoft.com/office/drawing/2014/main" id="{A6EE5647-E3D3-1579-2AF4-F2D2C6D7D71F}"/>
              </a:ext>
            </a:extLst>
          </p:cNvPr>
          <p:cNvGrpSpPr/>
          <p:nvPr/>
        </p:nvGrpSpPr>
        <p:grpSpPr>
          <a:xfrm>
            <a:off x="6096000" y="4677409"/>
            <a:ext cx="4557382" cy="1700891"/>
            <a:chOff x="466870" y="4296786"/>
            <a:chExt cx="5176846" cy="1700891"/>
          </a:xfrm>
        </p:grpSpPr>
        <p:sp>
          <p:nvSpPr>
            <p:cNvPr id="3" name="Speech Bubble: Rectangle with Corners Rounded 2">
              <a:extLst>
                <a:ext uri="{FF2B5EF4-FFF2-40B4-BE49-F238E27FC236}">
                  <a16:creationId xmlns:a16="http://schemas.microsoft.com/office/drawing/2014/main" id="{26C05201-E38B-3368-3C2D-539042543EB8}"/>
                </a:ext>
              </a:extLst>
            </p:cNvPr>
            <p:cNvSpPr/>
            <p:nvPr/>
          </p:nvSpPr>
          <p:spPr>
            <a:xfrm>
              <a:off x="466870" y="4296786"/>
              <a:ext cx="5176846" cy="1700891"/>
            </a:xfrm>
            <a:prstGeom prst="wedgeRoundRectCallout">
              <a:avLst>
                <a:gd name="adj1" fmla="val -59021"/>
                <a:gd name="adj2" fmla="val -4027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0DEC650-8A55-B6FE-44D7-2FED32ADC3FD}"/>
                </a:ext>
              </a:extLst>
            </p:cNvPr>
            <p:cNvSpPr txBox="1"/>
            <p:nvPr/>
          </p:nvSpPr>
          <p:spPr>
            <a:xfrm>
              <a:off x="626863" y="4343154"/>
              <a:ext cx="485685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sẵn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sàng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đường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1359684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14F704-525C-A882-EA50-2CD8BC88359D}"/>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351FFB00-0D75-49AD-892A-FC8AAB22530C}"/>
              </a:ext>
            </a:extLst>
          </p:cNvPr>
          <p:cNvPicPr>
            <a:picLocks noChangeAspect="1"/>
          </p:cNvPicPr>
          <p:nvPr/>
        </p:nvPicPr>
        <p:blipFill rotWithShape="1">
          <a:blip r:embed="rId3"/>
          <a:srcRect l="37664"/>
          <a:stretch/>
        </p:blipFill>
        <p:spPr>
          <a:xfrm rot="322936">
            <a:off x="-453725" y="-425115"/>
            <a:ext cx="4202741" cy="7101661"/>
          </a:xfrm>
          <a:prstGeom prst="rect">
            <a:avLst/>
          </a:prstGeom>
        </p:spPr>
      </p:pic>
      <p:pic>
        <p:nvPicPr>
          <p:cNvPr id="3" name="Picture 2">
            <a:extLst>
              <a:ext uri="{FF2B5EF4-FFF2-40B4-BE49-F238E27FC236}">
                <a16:creationId xmlns:a16="http://schemas.microsoft.com/office/drawing/2014/main" id="{0A27FBB3-27EF-417A-94C1-D079C7EAACF8}"/>
              </a:ext>
            </a:extLst>
          </p:cNvPr>
          <p:cNvPicPr>
            <a:picLocks noChangeAspect="1"/>
          </p:cNvPicPr>
          <p:nvPr/>
        </p:nvPicPr>
        <p:blipFill>
          <a:blip r:embed="rId4"/>
          <a:stretch>
            <a:fillRect/>
          </a:stretch>
        </p:blipFill>
        <p:spPr>
          <a:xfrm>
            <a:off x="3187384" y="303585"/>
            <a:ext cx="2908616" cy="5406067"/>
          </a:xfrm>
          <a:prstGeom prst="rect">
            <a:avLst/>
          </a:prstGeom>
        </p:spPr>
      </p:pic>
      <p:pic>
        <p:nvPicPr>
          <p:cNvPr id="8" name="Picture 7">
            <a:extLst>
              <a:ext uri="{FF2B5EF4-FFF2-40B4-BE49-F238E27FC236}">
                <a16:creationId xmlns:a16="http://schemas.microsoft.com/office/drawing/2014/main" id="{52E242CE-04B0-458D-99C0-EDB5243388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37142" r="68558"/>
          <a:stretch/>
        </p:blipFill>
        <p:spPr>
          <a:xfrm flipH="1">
            <a:off x="8827476" y="4154548"/>
            <a:ext cx="3162127" cy="2703451"/>
          </a:xfrm>
          <a:prstGeom prst="rect">
            <a:avLst/>
          </a:prstGeom>
        </p:spPr>
      </p:pic>
      <p:pic>
        <p:nvPicPr>
          <p:cNvPr id="9" name="Picture 8">
            <a:extLst>
              <a:ext uri="{FF2B5EF4-FFF2-40B4-BE49-F238E27FC236}">
                <a16:creationId xmlns:a16="http://schemas.microsoft.com/office/drawing/2014/main" id="{A0FE4E7D-609F-4706-BDD4-D2DCB55514AC}"/>
              </a:ext>
            </a:extLst>
          </p:cNvPr>
          <p:cNvPicPr>
            <a:picLocks noChangeAspect="1"/>
          </p:cNvPicPr>
          <p:nvPr/>
        </p:nvPicPr>
        <p:blipFill>
          <a:blip r:embed="rId6"/>
          <a:stretch>
            <a:fillRect/>
          </a:stretch>
        </p:blipFill>
        <p:spPr>
          <a:xfrm>
            <a:off x="4303911" y="538351"/>
            <a:ext cx="7504667" cy="5474886"/>
          </a:xfrm>
          <a:prstGeom prst="rect">
            <a:avLst/>
          </a:prstGeom>
        </p:spPr>
      </p:pic>
    </p:spTree>
    <p:extLst>
      <p:ext uri="{BB962C8B-B14F-4D97-AF65-F5344CB8AC3E}">
        <p14:creationId xmlns:p14="http://schemas.microsoft.com/office/powerpoint/2010/main" val="10346203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1040</Words>
  <Application>Microsoft Office PowerPoint</Application>
  <PresentationFormat>Widescreen</PresentationFormat>
  <Paragraphs>120</Paragraphs>
  <Slides>34</Slides>
  <Notes>7</Notes>
  <HiddenSlides>0</HiddenSlides>
  <MMClips>14</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34</vt:i4>
      </vt:variant>
    </vt:vector>
  </HeadingPairs>
  <TitlesOfParts>
    <vt:vector size="51" baseType="lpstr">
      <vt:lpstr>#9Slide07 HoneyCream</vt:lpstr>
      <vt:lpstr>Aachen</vt:lpstr>
      <vt:lpstr>Calibri Light</vt:lpstr>
      <vt:lpstr>字魂59号-创粗黑</vt:lpstr>
      <vt:lpstr>Times New Roman</vt:lpstr>
      <vt:lpstr>SVN-Ready</vt:lpstr>
      <vt:lpstr>#9Slide07 IcielPony</vt:lpstr>
      <vt:lpstr>Vogue-ExtraBold</vt:lpstr>
      <vt:lpstr>Calibri</vt:lpstr>
      <vt:lpstr>Cambria Math</vt:lpstr>
      <vt:lpstr>等线</vt:lpstr>
      <vt:lpstr>Arial</vt:lpstr>
      <vt:lpstr>Cambria</vt:lpstr>
      <vt:lpstr>SVN-Newton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MNT;MANGNONTEAM</cp:keywords>
  <cp:lastModifiedBy>Laptop T&amp;T</cp:lastModifiedBy>
  <cp:revision>12</cp:revision>
  <dcterms:created xsi:type="dcterms:W3CDTF">2023-07-26T09:06:26Z</dcterms:created>
  <dcterms:modified xsi:type="dcterms:W3CDTF">2023-10-22T15:08:08Z</dcterms:modified>
</cp:coreProperties>
</file>