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91" r:id="rId2"/>
    <p:sldId id="260" r:id="rId3"/>
    <p:sldId id="7321" r:id="rId4"/>
    <p:sldId id="7323" r:id="rId5"/>
    <p:sldId id="7319" r:id="rId6"/>
    <p:sldId id="275" r:id="rId7"/>
    <p:sldId id="264" r:id="rId8"/>
    <p:sldId id="292" r:id="rId9"/>
    <p:sldId id="7324" r:id="rId10"/>
    <p:sldId id="277" r:id="rId11"/>
    <p:sldId id="7326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  <p:cmAuthor id="3" name="Tư Bùi" initials="TB" lastIdx="1" clrIdx="2">
    <p:extLst>
      <p:ext uri="{19B8F6BF-5375-455C-9EA6-DF929625EA0E}">
        <p15:presenceInfo xmlns:p15="http://schemas.microsoft.com/office/powerpoint/2012/main" userId="dcfa3037cac84c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0938C"/>
    <a:srgbClr val="73CD9D"/>
    <a:srgbClr val="7B4126"/>
    <a:srgbClr val="9FCA45"/>
    <a:srgbClr val="77CCF3"/>
    <a:srgbClr val="59A332"/>
    <a:srgbClr val="FEF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CCC3D362-7457-4FC1-AB92-05F2654F753F}" type="datetimeFigureOut">
              <a:rPr lang="zh-CN" altLang="en-US" smtClean="0"/>
              <a:t>2024/12/9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4AC6D3A3-01ED-41A3-BDB4-3223A1547A5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95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9B0D8-E1B4-4BC9-B350-22ABB52DF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01BFD-D51C-4CDA-8C3F-D27404085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27B6D1-5611-445F-B32C-36E2023519FF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8E2D55-73AC-414D-8861-5FC845366F0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D1508-630E-4630-9DDF-4C5076CF5C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10750-A598-4ADF-BCE1-C0322AD153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72253-13C8-4340-A01C-9D1DD2BAD4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C6921-F701-4683-95B3-CD2F68EF94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E810F7-ED8C-47E7-9CEE-6B1DAA668FD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F1F056-6A1D-4678-B90B-B40F46FE80C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FC2334-9747-404D-939A-1DED01520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B7ABB5-0858-4E87-B403-27E47B56F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75729-255E-4A20-84E3-9CCCCF587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0082D5-4D85-41FA-A749-8B43B41DE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74" r:id="rId5"/>
    <p:sldLayoutId id="2147483675" r:id="rId6"/>
    <p:sldLayoutId id="2147483676" r:id="rId7"/>
    <p:sldLayoutId id="2147483690" r:id="rId8"/>
    <p:sldLayoutId id="2147483666" r:id="rId9"/>
    <p:sldLayoutId id="2147483667" r:id="rId10"/>
    <p:sldLayoutId id="2147483668" r:id="rId11"/>
    <p:sldLayoutId id="214748366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65E164-988E-4CF7-BEC1-E8DB423EE9B2}"/>
              </a:ext>
            </a:extLst>
          </p:cNvPr>
          <p:cNvSpPr txBox="1"/>
          <p:nvPr/>
        </p:nvSpPr>
        <p:spPr>
          <a:xfrm>
            <a:off x="4937909" y="284694"/>
            <a:ext cx="2306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Viết</a:t>
            </a:r>
            <a:endParaRPr lang="en-US" sz="100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/>
              <a:latin typeface="SVN-Lobster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4CB41F-B269-4372-9256-B13E76CFC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61" y="4497284"/>
            <a:ext cx="2289583" cy="2360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8B4E5-6D1E-453D-9DE3-74191B9BD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80" y="1842497"/>
            <a:ext cx="10382388" cy="265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E50A5D-6483-43E4-B8C8-E7112AB583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8548" t="7449" r="-20318" b="66699"/>
          <a:stretch/>
        </p:blipFill>
        <p:spPr>
          <a:xfrm>
            <a:off x="-49048" y="-430209"/>
            <a:ext cx="3837610" cy="1513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64303" y="277"/>
            <a:ext cx="12920606" cy="6857723"/>
            <a:chOff x="0" y="726"/>
            <a:chExt cx="19185" cy="10159"/>
          </a:xfrm>
        </p:grpSpPr>
        <p:pic>
          <p:nvPicPr>
            <p:cNvPr id="3" name="图片 2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759" y="726"/>
              <a:ext cx="17667" cy="10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3" name="Rectangle 1">
            <a:extLst>
              <a:ext uri="{FF2B5EF4-FFF2-40B4-BE49-F238E27FC236}">
                <a16:creationId xmlns:a16="http://schemas.microsoft.com/office/drawing/2014/main" id="{1D7C69FF-51EB-45D8-AFA1-3A693C52F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90" y="0"/>
            <a:ext cx="11750846" cy="763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SG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ỘNG HÒA XÃ HỘI CHỦ NGHĨA VIỆT NAM</a:t>
            </a:r>
            <a:endParaRPr lang="en-SG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–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SG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SG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 XIN PHÉP NGHỈ HỌC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4/1</a:t>
            </a:r>
            <a:r>
              <a:rPr kumimoji="0" lang="vi-VN" altLang="en-US" sz="30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</a:t>
            </a:r>
            <a:r>
              <a:rPr lang="vi-VN" alt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vi-VN" altLang="en-US" sz="30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Võ Thị Sáu.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endParaRPr kumimoji="0" lang="vi-VN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4/1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nay,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bị sốt cao phải nhập viện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Ý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huynh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69FF06-F358-4760-9B70-E06EFA4CFB23}"/>
              </a:ext>
            </a:extLst>
          </p:cNvPr>
          <p:cNvSpPr txBox="1"/>
          <p:nvPr/>
        </p:nvSpPr>
        <p:spPr>
          <a:xfrm>
            <a:off x="7046259" y="5750004"/>
            <a:ext cx="44494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2023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 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11DBA-9B7A-4CE6-ACFF-0AC378DC2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428" y="1307930"/>
            <a:ext cx="11455377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5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550B6F-D008-42BC-A6AF-18CF9B62BC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1408" y="1697045"/>
            <a:ext cx="9541067" cy="2115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29">
            <a:extLst>
              <a:ext uri="{FF2B5EF4-FFF2-40B4-BE49-F238E27FC236}">
                <a16:creationId xmlns:a16="http://schemas.microsoft.com/office/drawing/2014/main" id="{26D4E148-5F42-4DCA-84E4-12D13922FDDB}"/>
              </a:ext>
            </a:extLst>
          </p:cNvPr>
          <p:cNvSpPr/>
          <p:nvPr/>
        </p:nvSpPr>
        <p:spPr>
          <a:xfrm rot="5400000">
            <a:off x="4011108" y="-2495290"/>
            <a:ext cx="5339676" cy="10939013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" y="304378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" y="3844219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0C332-D894-497E-84F8-A61AA364FC97}"/>
              </a:ext>
            </a:extLst>
          </p:cNvPr>
          <p:cNvSpPr txBox="1"/>
          <p:nvPr/>
        </p:nvSpPr>
        <p:spPr>
          <a:xfrm>
            <a:off x="1421155" y="1487520"/>
            <a:ext cx="100428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viết đơn cần lưu ý điều gì</a:t>
            </a:r>
            <a:r>
              <a:rPr kumimoji="0" lang="vi-VN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582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29">
            <a:extLst>
              <a:ext uri="{FF2B5EF4-FFF2-40B4-BE49-F238E27FC236}">
                <a16:creationId xmlns:a16="http://schemas.microsoft.com/office/drawing/2014/main" id="{26D4E148-5F42-4DCA-84E4-12D13922FDDB}"/>
              </a:ext>
            </a:extLst>
          </p:cNvPr>
          <p:cNvSpPr/>
          <p:nvPr/>
        </p:nvSpPr>
        <p:spPr>
          <a:xfrm rot="5400000">
            <a:off x="4011108" y="-2495290"/>
            <a:ext cx="5339676" cy="10939013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" y="304378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" y="3844219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3559" y="350419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0C332-D894-497E-84F8-A61AA364FC97}"/>
              </a:ext>
            </a:extLst>
          </p:cNvPr>
          <p:cNvSpPr txBox="1"/>
          <p:nvPr/>
        </p:nvSpPr>
        <p:spPr>
          <a:xfrm>
            <a:off x="1347583" y="447242"/>
            <a:ext cx="10042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 trình bày đơn đúng quy định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4E026-A371-44A1-BB72-8CA23E87BAEC}"/>
              </a:ext>
            </a:extLst>
          </p:cNvPr>
          <p:cNvSpPr txBox="1"/>
          <p:nvPr/>
        </p:nvSpPr>
        <p:spPr>
          <a:xfrm>
            <a:off x="1404506" y="1661100"/>
            <a:ext cx="4870170" cy="630942"/>
          </a:xfrm>
          <a:custGeom>
            <a:avLst/>
            <a:gdLst>
              <a:gd name="connsiteX0" fmla="*/ 0 w 4870170"/>
              <a:gd name="connsiteY0" fmla="*/ 0 h 630942"/>
              <a:gd name="connsiteX1" fmla="*/ 492428 w 4870170"/>
              <a:gd name="connsiteY1" fmla="*/ 0 h 630942"/>
              <a:gd name="connsiteX2" fmla="*/ 936155 w 4870170"/>
              <a:gd name="connsiteY2" fmla="*/ 0 h 630942"/>
              <a:gd name="connsiteX3" fmla="*/ 1477285 w 4870170"/>
              <a:gd name="connsiteY3" fmla="*/ 0 h 630942"/>
              <a:gd name="connsiteX4" fmla="*/ 2018415 w 4870170"/>
              <a:gd name="connsiteY4" fmla="*/ 0 h 630942"/>
              <a:gd name="connsiteX5" fmla="*/ 2510843 w 4870170"/>
              <a:gd name="connsiteY5" fmla="*/ 0 h 630942"/>
              <a:gd name="connsiteX6" fmla="*/ 2905868 w 4870170"/>
              <a:gd name="connsiteY6" fmla="*/ 0 h 630942"/>
              <a:gd name="connsiteX7" fmla="*/ 3398296 w 4870170"/>
              <a:gd name="connsiteY7" fmla="*/ 0 h 630942"/>
              <a:gd name="connsiteX8" fmla="*/ 3939426 w 4870170"/>
              <a:gd name="connsiteY8" fmla="*/ 0 h 630942"/>
              <a:gd name="connsiteX9" fmla="*/ 4870170 w 4870170"/>
              <a:gd name="connsiteY9" fmla="*/ 0 h 630942"/>
              <a:gd name="connsiteX10" fmla="*/ 4870170 w 4870170"/>
              <a:gd name="connsiteY10" fmla="*/ 321780 h 630942"/>
              <a:gd name="connsiteX11" fmla="*/ 4870170 w 4870170"/>
              <a:gd name="connsiteY11" fmla="*/ 630942 h 630942"/>
              <a:gd name="connsiteX12" fmla="*/ 4231637 w 4870170"/>
              <a:gd name="connsiteY12" fmla="*/ 630942 h 630942"/>
              <a:gd name="connsiteX13" fmla="*/ 3593103 w 4870170"/>
              <a:gd name="connsiteY13" fmla="*/ 630942 h 630942"/>
              <a:gd name="connsiteX14" fmla="*/ 3003272 w 4870170"/>
              <a:gd name="connsiteY14" fmla="*/ 630942 h 630942"/>
              <a:gd name="connsiteX15" fmla="*/ 2608247 w 4870170"/>
              <a:gd name="connsiteY15" fmla="*/ 630942 h 630942"/>
              <a:gd name="connsiteX16" fmla="*/ 1969713 w 4870170"/>
              <a:gd name="connsiteY16" fmla="*/ 630942 h 630942"/>
              <a:gd name="connsiteX17" fmla="*/ 1428583 w 4870170"/>
              <a:gd name="connsiteY17" fmla="*/ 630942 h 630942"/>
              <a:gd name="connsiteX18" fmla="*/ 790050 w 4870170"/>
              <a:gd name="connsiteY18" fmla="*/ 630942 h 630942"/>
              <a:gd name="connsiteX19" fmla="*/ 0 w 4870170"/>
              <a:gd name="connsiteY19" fmla="*/ 630942 h 630942"/>
              <a:gd name="connsiteX20" fmla="*/ 0 w 4870170"/>
              <a:gd name="connsiteY20" fmla="*/ 334399 h 630942"/>
              <a:gd name="connsiteX21" fmla="*/ 0 w 4870170"/>
              <a:gd name="connsiteY21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70170" h="630942" fill="none" extrusionOk="0">
                <a:moveTo>
                  <a:pt x="0" y="0"/>
                </a:moveTo>
                <a:cubicBezTo>
                  <a:pt x="218263" y="-41746"/>
                  <a:pt x="248607" y="55902"/>
                  <a:pt x="492428" y="0"/>
                </a:cubicBezTo>
                <a:cubicBezTo>
                  <a:pt x="736249" y="-55902"/>
                  <a:pt x="717436" y="2834"/>
                  <a:pt x="936155" y="0"/>
                </a:cubicBezTo>
                <a:cubicBezTo>
                  <a:pt x="1154874" y="-2834"/>
                  <a:pt x="1219407" y="17599"/>
                  <a:pt x="1477285" y="0"/>
                </a:cubicBezTo>
                <a:cubicBezTo>
                  <a:pt x="1735163" y="-17599"/>
                  <a:pt x="1840600" y="43384"/>
                  <a:pt x="2018415" y="0"/>
                </a:cubicBezTo>
                <a:cubicBezTo>
                  <a:pt x="2196230" y="-43384"/>
                  <a:pt x="2313501" y="12897"/>
                  <a:pt x="2510843" y="0"/>
                </a:cubicBezTo>
                <a:cubicBezTo>
                  <a:pt x="2708185" y="-12897"/>
                  <a:pt x="2822165" y="21916"/>
                  <a:pt x="2905868" y="0"/>
                </a:cubicBezTo>
                <a:cubicBezTo>
                  <a:pt x="2989571" y="-21916"/>
                  <a:pt x="3162961" y="42905"/>
                  <a:pt x="3398296" y="0"/>
                </a:cubicBezTo>
                <a:cubicBezTo>
                  <a:pt x="3633631" y="-42905"/>
                  <a:pt x="3795772" y="4584"/>
                  <a:pt x="3939426" y="0"/>
                </a:cubicBezTo>
                <a:cubicBezTo>
                  <a:pt x="4083080" y="-4584"/>
                  <a:pt x="4496117" y="96602"/>
                  <a:pt x="4870170" y="0"/>
                </a:cubicBezTo>
                <a:cubicBezTo>
                  <a:pt x="4882192" y="85018"/>
                  <a:pt x="4841508" y="247414"/>
                  <a:pt x="4870170" y="321780"/>
                </a:cubicBezTo>
                <a:cubicBezTo>
                  <a:pt x="4898832" y="396146"/>
                  <a:pt x="4856095" y="483924"/>
                  <a:pt x="4870170" y="630942"/>
                </a:cubicBezTo>
                <a:cubicBezTo>
                  <a:pt x="4566342" y="674118"/>
                  <a:pt x="4481996" y="629923"/>
                  <a:pt x="4231637" y="630942"/>
                </a:cubicBezTo>
                <a:cubicBezTo>
                  <a:pt x="3981278" y="631961"/>
                  <a:pt x="3815613" y="588232"/>
                  <a:pt x="3593103" y="630942"/>
                </a:cubicBezTo>
                <a:cubicBezTo>
                  <a:pt x="3370593" y="673652"/>
                  <a:pt x="3267922" y="569847"/>
                  <a:pt x="3003272" y="630942"/>
                </a:cubicBezTo>
                <a:cubicBezTo>
                  <a:pt x="2738622" y="692037"/>
                  <a:pt x="2734674" y="589349"/>
                  <a:pt x="2608247" y="630942"/>
                </a:cubicBezTo>
                <a:cubicBezTo>
                  <a:pt x="2481821" y="672535"/>
                  <a:pt x="2177587" y="630373"/>
                  <a:pt x="1969713" y="630942"/>
                </a:cubicBezTo>
                <a:cubicBezTo>
                  <a:pt x="1761839" y="631511"/>
                  <a:pt x="1635926" y="610993"/>
                  <a:pt x="1428583" y="630942"/>
                </a:cubicBezTo>
                <a:cubicBezTo>
                  <a:pt x="1221240" y="650891"/>
                  <a:pt x="1009844" y="585330"/>
                  <a:pt x="790050" y="630942"/>
                </a:cubicBezTo>
                <a:cubicBezTo>
                  <a:pt x="570256" y="676554"/>
                  <a:pt x="246217" y="565080"/>
                  <a:pt x="0" y="630942"/>
                </a:cubicBezTo>
                <a:cubicBezTo>
                  <a:pt x="-11742" y="539166"/>
                  <a:pt x="18505" y="466436"/>
                  <a:pt x="0" y="334399"/>
                </a:cubicBezTo>
                <a:cubicBezTo>
                  <a:pt x="-18505" y="202362"/>
                  <a:pt x="17991" y="121226"/>
                  <a:pt x="0" y="0"/>
                </a:cubicBezTo>
                <a:close/>
              </a:path>
              <a:path w="4870170" h="630942" stroke="0" extrusionOk="0">
                <a:moveTo>
                  <a:pt x="0" y="0"/>
                </a:moveTo>
                <a:cubicBezTo>
                  <a:pt x="158508" y="-13115"/>
                  <a:pt x="310271" y="62650"/>
                  <a:pt x="589832" y="0"/>
                </a:cubicBezTo>
                <a:cubicBezTo>
                  <a:pt x="869393" y="-62650"/>
                  <a:pt x="1017801" y="42148"/>
                  <a:pt x="1130962" y="0"/>
                </a:cubicBezTo>
                <a:cubicBezTo>
                  <a:pt x="1244123" y="-42148"/>
                  <a:pt x="1522448" y="50559"/>
                  <a:pt x="1623390" y="0"/>
                </a:cubicBezTo>
                <a:cubicBezTo>
                  <a:pt x="1724332" y="-50559"/>
                  <a:pt x="1993305" y="14468"/>
                  <a:pt x="2213222" y="0"/>
                </a:cubicBezTo>
                <a:cubicBezTo>
                  <a:pt x="2433139" y="-14468"/>
                  <a:pt x="2526332" y="68058"/>
                  <a:pt x="2803053" y="0"/>
                </a:cubicBezTo>
                <a:cubicBezTo>
                  <a:pt x="3079774" y="-68058"/>
                  <a:pt x="3137146" y="11437"/>
                  <a:pt x="3392885" y="0"/>
                </a:cubicBezTo>
                <a:cubicBezTo>
                  <a:pt x="3648624" y="-11437"/>
                  <a:pt x="3698534" y="19773"/>
                  <a:pt x="3934015" y="0"/>
                </a:cubicBezTo>
                <a:cubicBezTo>
                  <a:pt x="4169496" y="-19773"/>
                  <a:pt x="4679786" y="62274"/>
                  <a:pt x="4870170" y="0"/>
                </a:cubicBezTo>
                <a:cubicBezTo>
                  <a:pt x="4883939" y="92121"/>
                  <a:pt x="4860791" y="216899"/>
                  <a:pt x="4870170" y="302852"/>
                </a:cubicBezTo>
                <a:cubicBezTo>
                  <a:pt x="4879549" y="388805"/>
                  <a:pt x="4862982" y="512464"/>
                  <a:pt x="4870170" y="630942"/>
                </a:cubicBezTo>
                <a:cubicBezTo>
                  <a:pt x="4740575" y="653076"/>
                  <a:pt x="4607224" y="617540"/>
                  <a:pt x="4475145" y="630942"/>
                </a:cubicBezTo>
                <a:cubicBezTo>
                  <a:pt x="4343066" y="644344"/>
                  <a:pt x="4168077" y="620886"/>
                  <a:pt x="3885313" y="630942"/>
                </a:cubicBezTo>
                <a:cubicBezTo>
                  <a:pt x="3602549" y="640998"/>
                  <a:pt x="3660527" y="628946"/>
                  <a:pt x="3441587" y="630942"/>
                </a:cubicBezTo>
                <a:cubicBezTo>
                  <a:pt x="3222647" y="632938"/>
                  <a:pt x="3151314" y="566394"/>
                  <a:pt x="2900457" y="630942"/>
                </a:cubicBezTo>
                <a:cubicBezTo>
                  <a:pt x="2649600" y="695490"/>
                  <a:pt x="2585112" y="610200"/>
                  <a:pt x="2359327" y="630942"/>
                </a:cubicBezTo>
                <a:cubicBezTo>
                  <a:pt x="2133542" y="651684"/>
                  <a:pt x="2038347" y="609754"/>
                  <a:pt x="1720793" y="630942"/>
                </a:cubicBezTo>
                <a:cubicBezTo>
                  <a:pt x="1403239" y="652130"/>
                  <a:pt x="1424192" y="626085"/>
                  <a:pt x="1179663" y="630942"/>
                </a:cubicBezTo>
                <a:cubicBezTo>
                  <a:pt x="935134" y="635799"/>
                  <a:pt x="828825" y="560102"/>
                  <a:pt x="541130" y="630942"/>
                </a:cubicBezTo>
                <a:cubicBezTo>
                  <a:pt x="253435" y="701782"/>
                  <a:pt x="265838" y="597324"/>
                  <a:pt x="0" y="630942"/>
                </a:cubicBezTo>
                <a:cubicBezTo>
                  <a:pt x="-12525" y="551752"/>
                  <a:pt x="35958" y="429963"/>
                  <a:pt x="0" y="321780"/>
                </a:cubicBezTo>
                <a:cubicBezTo>
                  <a:pt x="-35958" y="213597"/>
                  <a:pt x="25138" y="153426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Quốc hiệu, tiêu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6035D-F3E5-4264-A843-E7DD5A13D40B}"/>
              </a:ext>
            </a:extLst>
          </p:cNvPr>
          <p:cNvSpPr txBox="1"/>
          <p:nvPr/>
        </p:nvSpPr>
        <p:spPr>
          <a:xfrm>
            <a:off x="2185818" y="2530699"/>
            <a:ext cx="2812610" cy="630942"/>
          </a:xfrm>
          <a:custGeom>
            <a:avLst/>
            <a:gdLst>
              <a:gd name="connsiteX0" fmla="*/ 0 w 2812610"/>
              <a:gd name="connsiteY0" fmla="*/ 0 h 630942"/>
              <a:gd name="connsiteX1" fmla="*/ 506270 w 2812610"/>
              <a:gd name="connsiteY1" fmla="*/ 0 h 630942"/>
              <a:gd name="connsiteX2" fmla="*/ 1096918 w 2812610"/>
              <a:gd name="connsiteY2" fmla="*/ 0 h 630942"/>
              <a:gd name="connsiteX3" fmla="*/ 1715692 w 2812610"/>
              <a:gd name="connsiteY3" fmla="*/ 0 h 630942"/>
              <a:gd name="connsiteX4" fmla="*/ 2221962 w 2812610"/>
              <a:gd name="connsiteY4" fmla="*/ 0 h 630942"/>
              <a:gd name="connsiteX5" fmla="*/ 2812610 w 2812610"/>
              <a:gd name="connsiteY5" fmla="*/ 0 h 630942"/>
              <a:gd name="connsiteX6" fmla="*/ 2812610 w 2812610"/>
              <a:gd name="connsiteY6" fmla="*/ 296543 h 630942"/>
              <a:gd name="connsiteX7" fmla="*/ 2812610 w 2812610"/>
              <a:gd name="connsiteY7" fmla="*/ 630942 h 630942"/>
              <a:gd name="connsiteX8" fmla="*/ 2334466 w 2812610"/>
              <a:gd name="connsiteY8" fmla="*/ 630942 h 630942"/>
              <a:gd name="connsiteX9" fmla="*/ 1715692 w 2812610"/>
              <a:gd name="connsiteY9" fmla="*/ 630942 h 630942"/>
              <a:gd name="connsiteX10" fmla="*/ 1125044 w 2812610"/>
              <a:gd name="connsiteY10" fmla="*/ 630942 h 630942"/>
              <a:gd name="connsiteX11" fmla="*/ 506270 w 2812610"/>
              <a:gd name="connsiteY11" fmla="*/ 630942 h 630942"/>
              <a:gd name="connsiteX12" fmla="*/ 0 w 2812610"/>
              <a:gd name="connsiteY12" fmla="*/ 630942 h 630942"/>
              <a:gd name="connsiteX13" fmla="*/ 0 w 2812610"/>
              <a:gd name="connsiteY13" fmla="*/ 315471 h 630942"/>
              <a:gd name="connsiteX14" fmla="*/ 0 w 2812610"/>
              <a:gd name="connsiteY14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2610" h="630942" fill="none" extrusionOk="0">
                <a:moveTo>
                  <a:pt x="0" y="0"/>
                </a:moveTo>
                <a:cubicBezTo>
                  <a:pt x="138021" y="-12257"/>
                  <a:pt x="321208" y="7495"/>
                  <a:pt x="506270" y="0"/>
                </a:cubicBezTo>
                <a:cubicBezTo>
                  <a:pt x="691332" y="-7495"/>
                  <a:pt x="901254" y="69929"/>
                  <a:pt x="1096918" y="0"/>
                </a:cubicBezTo>
                <a:cubicBezTo>
                  <a:pt x="1292582" y="-69929"/>
                  <a:pt x="1491252" y="40661"/>
                  <a:pt x="1715692" y="0"/>
                </a:cubicBezTo>
                <a:cubicBezTo>
                  <a:pt x="1940132" y="-40661"/>
                  <a:pt x="2021573" y="15142"/>
                  <a:pt x="2221962" y="0"/>
                </a:cubicBezTo>
                <a:cubicBezTo>
                  <a:pt x="2422351" y="-15142"/>
                  <a:pt x="2635863" y="44254"/>
                  <a:pt x="2812610" y="0"/>
                </a:cubicBezTo>
                <a:cubicBezTo>
                  <a:pt x="2843643" y="115443"/>
                  <a:pt x="2812561" y="176416"/>
                  <a:pt x="2812610" y="296543"/>
                </a:cubicBezTo>
                <a:cubicBezTo>
                  <a:pt x="2812659" y="416670"/>
                  <a:pt x="2775004" y="517368"/>
                  <a:pt x="2812610" y="630942"/>
                </a:cubicBezTo>
                <a:cubicBezTo>
                  <a:pt x="2589401" y="669246"/>
                  <a:pt x="2527916" y="628042"/>
                  <a:pt x="2334466" y="630942"/>
                </a:cubicBezTo>
                <a:cubicBezTo>
                  <a:pt x="2141016" y="633842"/>
                  <a:pt x="1989716" y="557699"/>
                  <a:pt x="1715692" y="630942"/>
                </a:cubicBezTo>
                <a:cubicBezTo>
                  <a:pt x="1441668" y="704185"/>
                  <a:pt x="1284702" y="609590"/>
                  <a:pt x="1125044" y="630942"/>
                </a:cubicBezTo>
                <a:cubicBezTo>
                  <a:pt x="965386" y="652294"/>
                  <a:pt x="786675" y="616394"/>
                  <a:pt x="506270" y="630942"/>
                </a:cubicBezTo>
                <a:cubicBezTo>
                  <a:pt x="225865" y="645490"/>
                  <a:pt x="201641" y="584904"/>
                  <a:pt x="0" y="630942"/>
                </a:cubicBezTo>
                <a:cubicBezTo>
                  <a:pt x="-12013" y="524664"/>
                  <a:pt x="25401" y="467761"/>
                  <a:pt x="0" y="315471"/>
                </a:cubicBezTo>
                <a:cubicBezTo>
                  <a:pt x="-25401" y="163181"/>
                  <a:pt x="28849" y="149222"/>
                  <a:pt x="0" y="0"/>
                </a:cubicBezTo>
                <a:close/>
              </a:path>
              <a:path w="2812610" h="630942" stroke="0" extrusionOk="0">
                <a:moveTo>
                  <a:pt x="0" y="0"/>
                </a:moveTo>
                <a:cubicBezTo>
                  <a:pt x="284602" y="-54748"/>
                  <a:pt x="406766" y="30108"/>
                  <a:pt x="590648" y="0"/>
                </a:cubicBezTo>
                <a:cubicBezTo>
                  <a:pt x="774530" y="-30108"/>
                  <a:pt x="909034" y="42067"/>
                  <a:pt x="1153170" y="0"/>
                </a:cubicBezTo>
                <a:cubicBezTo>
                  <a:pt x="1397306" y="-42067"/>
                  <a:pt x="1433780" y="40969"/>
                  <a:pt x="1687566" y="0"/>
                </a:cubicBezTo>
                <a:cubicBezTo>
                  <a:pt x="1941352" y="-40969"/>
                  <a:pt x="2022543" y="65795"/>
                  <a:pt x="2278214" y="0"/>
                </a:cubicBezTo>
                <a:cubicBezTo>
                  <a:pt x="2533885" y="-65795"/>
                  <a:pt x="2644534" y="43542"/>
                  <a:pt x="2812610" y="0"/>
                </a:cubicBezTo>
                <a:cubicBezTo>
                  <a:pt x="2837994" y="98045"/>
                  <a:pt x="2791110" y="223425"/>
                  <a:pt x="2812610" y="321780"/>
                </a:cubicBezTo>
                <a:cubicBezTo>
                  <a:pt x="2834110" y="420135"/>
                  <a:pt x="2781511" y="530921"/>
                  <a:pt x="2812610" y="630942"/>
                </a:cubicBezTo>
                <a:cubicBezTo>
                  <a:pt x="2578940" y="675551"/>
                  <a:pt x="2434988" y="579770"/>
                  <a:pt x="2221962" y="630942"/>
                </a:cubicBezTo>
                <a:cubicBezTo>
                  <a:pt x="2008936" y="682114"/>
                  <a:pt x="1867891" y="594589"/>
                  <a:pt x="1743818" y="630942"/>
                </a:cubicBezTo>
                <a:cubicBezTo>
                  <a:pt x="1619745" y="667295"/>
                  <a:pt x="1413098" y="627770"/>
                  <a:pt x="1153170" y="630942"/>
                </a:cubicBezTo>
                <a:cubicBezTo>
                  <a:pt x="893242" y="634114"/>
                  <a:pt x="848727" y="585556"/>
                  <a:pt x="675026" y="630942"/>
                </a:cubicBezTo>
                <a:cubicBezTo>
                  <a:pt x="501325" y="676328"/>
                  <a:pt x="209830" y="596039"/>
                  <a:pt x="0" y="630942"/>
                </a:cubicBezTo>
                <a:cubicBezTo>
                  <a:pt x="-15" y="558541"/>
                  <a:pt x="17859" y="456737"/>
                  <a:pt x="0" y="328090"/>
                </a:cubicBezTo>
                <a:cubicBezTo>
                  <a:pt x="-17859" y="199443"/>
                  <a:pt x="22618" y="110264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 đơn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5E349-C8A7-4D34-A596-F570908A14F2}"/>
              </a:ext>
            </a:extLst>
          </p:cNvPr>
          <p:cNvSpPr txBox="1"/>
          <p:nvPr/>
        </p:nvSpPr>
        <p:spPr>
          <a:xfrm>
            <a:off x="1539055" y="3549925"/>
            <a:ext cx="3757448" cy="630942"/>
          </a:xfrm>
          <a:custGeom>
            <a:avLst/>
            <a:gdLst>
              <a:gd name="connsiteX0" fmla="*/ 0 w 3757448"/>
              <a:gd name="connsiteY0" fmla="*/ 0 h 630942"/>
              <a:gd name="connsiteX1" fmla="*/ 499204 w 3757448"/>
              <a:gd name="connsiteY1" fmla="*/ 0 h 630942"/>
              <a:gd name="connsiteX2" fmla="*/ 923259 w 3757448"/>
              <a:gd name="connsiteY2" fmla="*/ 0 h 630942"/>
              <a:gd name="connsiteX3" fmla="*/ 1347313 w 3757448"/>
              <a:gd name="connsiteY3" fmla="*/ 0 h 630942"/>
              <a:gd name="connsiteX4" fmla="*/ 1846517 w 3757448"/>
              <a:gd name="connsiteY4" fmla="*/ 0 h 630942"/>
              <a:gd name="connsiteX5" fmla="*/ 2420870 w 3757448"/>
              <a:gd name="connsiteY5" fmla="*/ 0 h 630942"/>
              <a:gd name="connsiteX6" fmla="*/ 2882499 w 3757448"/>
              <a:gd name="connsiteY6" fmla="*/ 0 h 630942"/>
              <a:gd name="connsiteX7" fmla="*/ 3757448 w 3757448"/>
              <a:gd name="connsiteY7" fmla="*/ 0 h 630942"/>
              <a:gd name="connsiteX8" fmla="*/ 3757448 w 3757448"/>
              <a:gd name="connsiteY8" fmla="*/ 315471 h 630942"/>
              <a:gd name="connsiteX9" fmla="*/ 3757448 w 3757448"/>
              <a:gd name="connsiteY9" fmla="*/ 630942 h 630942"/>
              <a:gd name="connsiteX10" fmla="*/ 3183095 w 3757448"/>
              <a:gd name="connsiteY10" fmla="*/ 630942 h 630942"/>
              <a:gd name="connsiteX11" fmla="*/ 2646317 w 3757448"/>
              <a:gd name="connsiteY11" fmla="*/ 630942 h 630942"/>
              <a:gd name="connsiteX12" fmla="*/ 2184688 w 3757448"/>
              <a:gd name="connsiteY12" fmla="*/ 630942 h 630942"/>
              <a:gd name="connsiteX13" fmla="*/ 1723058 w 3757448"/>
              <a:gd name="connsiteY13" fmla="*/ 630942 h 630942"/>
              <a:gd name="connsiteX14" fmla="*/ 1299003 w 3757448"/>
              <a:gd name="connsiteY14" fmla="*/ 630942 h 630942"/>
              <a:gd name="connsiteX15" fmla="*/ 837374 w 3757448"/>
              <a:gd name="connsiteY15" fmla="*/ 630942 h 630942"/>
              <a:gd name="connsiteX16" fmla="*/ 0 w 3757448"/>
              <a:gd name="connsiteY16" fmla="*/ 630942 h 630942"/>
              <a:gd name="connsiteX17" fmla="*/ 0 w 3757448"/>
              <a:gd name="connsiteY17" fmla="*/ 302852 h 630942"/>
              <a:gd name="connsiteX18" fmla="*/ 0 w 3757448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57448" h="630942" fill="none" extrusionOk="0">
                <a:moveTo>
                  <a:pt x="0" y="0"/>
                </a:moveTo>
                <a:cubicBezTo>
                  <a:pt x="111085" y="-43106"/>
                  <a:pt x="389373" y="19213"/>
                  <a:pt x="499204" y="0"/>
                </a:cubicBezTo>
                <a:cubicBezTo>
                  <a:pt x="609035" y="-19213"/>
                  <a:pt x="763370" y="9573"/>
                  <a:pt x="923259" y="0"/>
                </a:cubicBezTo>
                <a:cubicBezTo>
                  <a:pt x="1083149" y="-9573"/>
                  <a:pt x="1150462" y="17542"/>
                  <a:pt x="1347313" y="0"/>
                </a:cubicBezTo>
                <a:cubicBezTo>
                  <a:pt x="1544164" y="-17542"/>
                  <a:pt x="1606128" y="16656"/>
                  <a:pt x="1846517" y="0"/>
                </a:cubicBezTo>
                <a:cubicBezTo>
                  <a:pt x="2086906" y="-16656"/>
                  <a:pt x="2142383" y="51199"/>
                  <a:pt x="2420870" y="0"/>
                </a:cubicBezTo>
                <a:cubicBezTo>
                  <a:pt x="2699357" y="-51199"/>
                  <a:pt x="2657704" y="39514"/>
                  <a:pt x="2882499" y="0"/>
                </a:cubicBezTo>
                <a:cubicBezTo>
                  <a:pt x="3107294" y="-39514"/>
                  <a:pt x="3400257" y="67252"/>
                  <a:pt x="3757448" y="0"/>
                </a:cubicBezTo>
                <a:cubicBezTo>
                  <a:pt x="3776078" y="65160"/>
                  <a:pt x="3745344" y="171965"/>
                  <a:pt x="3757448" y="315471"/>
                </a:cubicBezTo>
                <a:cubicBezTo>
                  <a:pt x="3769552" y="458977"/>
                  <a:pt x="3722728" y="528355"/>
                  <a:pt x="3757448" y="630942"/>
                </a:cubicBezTo>
                <a:cubicBezTo>
                  <a:pt x="3552895" y="694726"/>
                  <a:pt x="3303629" y="593721"/>
                  <a:pt x="3183095" y="630942"/>
                </a:cubicBezTo>
                <a:cubicBezTo>
                  <a:pt x="3062561" y="668163"/>
                  <a:pt x="2856010" y="629447"/>
                  <a:pt x="2646317" y="630942"/>
                </a:cubicBezTo>
                <a:cubicBezTo>
                  <a:pt x="2436624" y="632437"/>
                  <a:pt x="2411168" y="578996"/>
                  <a:pt x="2184688" y="630942"/>
                </a:cubicBezTo>
                <a:cubicBezTo>
                  <a:pt x="1958208" y="682888"/>
                  <a:pt x="1826856" y="600572"/>
                  <a:pt x="1723058" y="630942"/>
                </a:cubicBezTo>
                <a:cubicBezTo>
                  <a:pt x="1619260" y="661312"/>
                  <a:pt x="1510360" y="586173"/>
                  <a:pt x="1299003" y="630942"/>
                </a:cubicBezTo>
                <a:cubicBezTo>
                  <a:pt x="1087646" y="675711"/>
                  <a:pt x="985288" y="587162"/>
                  <a:pt x="837374" y="630942"/>
                </a:cubicBezTo>
                <a:cubicBezTo>
                  <a:pt x="689460" y="674722"/>
                  <a:pt x="392864" y="595273"/>
                  <a:pt x="0" y="630942"/>
                </a:cubicBezTo>
                <a:cubicBezTo>
                  <a:pt x="-25835" y="512763"/>
                  <a:pt x="19492" y="406971"/>
                  <a:pt x="0" y="302852"/>
                </a:cubicBezTo>
                <a:cubicBezTo>
                  <a:pt x="-19492" y="198733"/>
                  <a:pt x="12286" y="146003"/>
                  <a:pt x="0" y="0"/>
                </a:cubicBezTo>
                <a:close/>
              </a:path>
              <a:path w="3757448" h="630942" stroke="0" extrusionOk="0">
                <a:moveTo>
                  <a:pt x="0" y="0"/>
                </a:moveTo>
                <a:cubicBezTo>
                  <a:pt x="207466" y="-56311"/>
                  <a:pt x="292942" y="29203"/>
                  <a:pt x="574353" y="0"/>
                </a:cubicBezTo>
                <a:cubicBezTo>
                  <a:pt x="855764" y="-29203"/>
                  <a:pt x="984550" y="45395"/>
                  <a:pt x="1111131" y="0"/>
                </a:cubicBezTo>
                <a:cubicBezTo>
                  <a:pt x="1237712" y="-45395"/>
                  <a:pt x="1403573" y="55268"/>
                  <a:pt x="1610335" y="0"/>
                </a:cubicBezTo>
                <a:cubicBezTo>
                  <a:pt x="1817097" y="-55268"/>
                  <a:pt x="1902712" y="61530"/>
                  <a:pt x="2184688" y="0"/>
                </a:cubicBezTo>
                <a:cubicBezTo>
                  <a:pt x="2466664" y="-61530"/>
                  <a:pt x="2642524" y="54343"/>
                  <a:pt x="2759040" y="0"/>
                </a:cubicBezTo>
                <a:cubicBezTo>
                  <a:pt x="2875556" y="-54343"/>
                  <a:pt x="3531904" y="87804"/>
                  <a:pt x="3757448" y="0"/>
                </a:cubicBezTo>
                <a:cubicBezTo>
                  <a:pt x="3775756" y="120550"/>
                  <a:pt x="3729827" y="239702"/>
                  <a:pt x="3757448" y="315471"/>
                </a:cubicBezTo>
                <a:cubicBezTo>
                  <a:pt x="3785069" y="391240"/>
                  <a:pt x="3756185" y="523472"/>
                  <a:pt x="3757448" y="630942"/>
                </a:cubicBezTo>
                <a:cubicBezTo>
                  <a:pt x="3521860" y="697262"/>
                  <a:pt x="3449079" y="587100"/>
                  <a:pt x="3183095" y="630942"/>
                </a:cubicBezTo>
                <a:cubicBezTo>
                  <a:pt x="2917111" y="674784"/>
                  <a:pt x="2824003" y="621358"/>
                  <a:pt x="2608742" y="630942"/>
                </a:cubicBezTo>
                <a:cubicBezTo>
                  <a:pt x="2393481" y="640526"/>
                  <a:pt x="2290035" y="613005"/>
                  <a:pt x="2184688" y="630942"/>
                </a:cubicBezTo>
                <a:cubicBezTo>
                  <a:pt x="2079341" y="648879"/>
                  <a:pt x="1826415" y="586226"/>
                  <a:pt x="1610335" y="630942"/>
                </a:cubicBezTo>
                <a:cubicBezTo>
                  <a:pt x="1394255" y="675658"/>
                  <a:pt x="1302396" y="616470"/>
                  <a:pt x="1148706" y="630942"/>
                </a:cubicBezTo>
                <a:cubicBezTo>
                  <a:pt x="995016" y="645414"/>
                  <a:pt x="793038" y="580994"/>
                  <a:pt x="611927" y="630942"/>
                </a:cubicBezTo>
                <a:cubicBezTo>
                  <a:pt x="430816" y="680890"/>
                  <a:pt x="205053" y="625650"/>
                  <a:pt x="0" y="630942"/>
                </a:cubicBezTo>
                <a:cubicBezTo>
                  <a:pt x="-33528" y="499635"/>
                  <a:pt x="23164" y="392692"/>
                  <a:pt x="0" y="302852"/>
                </a:cubicBezTo>
                <a:cubicBezTo>
                  <a:pt x="-23164" y="213012"/>
                  <a:pt x="8909" y="97424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Nơi nhận đơn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ED303-A393-44E7-9943-306F6818906F}"/>
              </a:ext>
            </a:extLst>
          </p:cNvPr>
          <p:cNvSpPr txBox="1"/>
          <p:nvPr/>
        </p:nvSpPr>
        <p:spPr>
          <a:xfrm>
            <a:off x="6923673" y="2658745"/>
            <a:ext cx="3733812" cy="630942"/>
          </a:xfrm>
          <a:custGeom>
            <a:avLst/>
            <a:gdLst>
              <a:gd name="connsiteX0" fmla="*/ 0 w 3733812"/>
              <a:gd name="connsiteY0" fmla="*/ 0 h 630942"/>
              <a:gd name="connsiteX1" fmla="*/ 496064 w 3733812"/>
              <a:gd name="connsiteY1" fmla="*/ 0 h 630942"/>
              <a:gd name="connsiteX2" fmla="*/ 917451 w 3733812"/>
              <a:gd name="connsiteY2" fmla="*/ 0 h 630942"/>
              <a:gd name="connsiteX3" fmla="*/ 1338838 w 3733812"/>
              <a:gd name="connsiteY3" fmla="*/ 0 h 630942"/>
              <a:gd name="connsiteX4" fmla="*/ 1834902 w 3733812"/>
              <a:gd name="connsiteY4" fmla="*/ 0 h 630942"/>
              <a:gd name="connsiteX5" fmla="*/ 2405642 w 3733812"/>
              <a:gd name="connsiteY5" fmla="*/ 0 h 630942"/>
              <a:gd name="connsiteX6" fmla="*/ 2864367 w 3733812"/>
              <a:gd name="connsiteY6" fmla="*/ 0 h 630942"/>
              <a:gd name="connsiteX7" fmla="*/ 3733812 w 3733812"/>
              <a:gd name="connsiteY7" fmla="*/ 0 h 630942"/>
              <a:gd name="connsiteX8" fmla="*/ 3733812 w 3733812"/>
              <a:gd name="connsiteY8" fmla="*/ 315471 h 630942"/>
              <a:gd name="connsiteX9" fmla="*/ 3733812 w 3733812"/>
              <a:gd name="connsiteY9" fmla="*/ 630942 h 630942"/>
              <a:gd name="connsiteX10" fmla="*/ 3163072 w 3733812"/>
              <a:gd name="connsiteY10" fmla="*/ 630942 h 630942"/>
              <a:gd name="connsiteX11" fmla="*/ 2629670 w 3733812"/>
              <a:gd name="connsiteY11" fmla="*/ 630942 h 630942"/>
              <a:gd name="connsiteX12" fmla="*/ 2170945 w 3733812"/>
              <a:gd name="connsiteY12" fmla="*/ 630942 h 630942"/>
              <a:gd name="connsiteX13" fmla="*/ 1712220 w 3733812"/>
              <a:gd name="connsiteY13" fmla="*/ 630942 h 630942"/>
              <a:gd name="connsiteX14" fmla="*/ 1290832 w 3733812"/>
              <a:gd name="connsiteY14" fmla="*/ 630942 h 630942"/>
              <a:gd name="connsiteX15" fmla="*/ 832107 w 3733812"/>
              <a:gd name="connsiteY15" fmla="*/ 630942 h 630942"/>
              <a:gd name="connsiteX16" fmla="*/ 0 w 3733812"/>
              <a:gd name="connsiteY16" fmla="*/ 630942 h 630942"/>
              <a:gd name="connsiteX17" fmla="*/ 0 w 3733812"/>
              <a:gd name="connsiteY17" fmla="*/ 302852 h 630942"/>
              <a:gd name="connsiteX18" fmla="*/ 0 w 3733812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33812" h="630942" fill="none" extrusionOk="0">
                <a:moveTo>
                  <a:pt x="0" y="0"/>
                </a:moveTo>
                <a:cubicBezTo>
                  <a:pt x="168893" y="-49346"/>
                  <a:pt x="367960" y="41831"/>
                  <a:pt x="496064" y="0"/>
                </a:cubicBezTo>
                <a:cubicBezTo>
                  <a:pt x="624168" y="-41831"/>
                  <a:pt x="740943" y="46789"/>
                  <a:pt x="917451" y="0"/>
                </a:cubicBezTo>
                <a:cubicBezTo>
                  <a:pt x="1093959" y="-46789"/>
                  <a:pt x="1235872" y="9195"/>
                  <a:pt x="1338838" y="0"/>
                </a:cubicBezTo>
                <a:cubicBezTo>
                  <a:pt x="1441804" y="-9195"/>
                  <a:pt x="1678128" y="51651"/>
                  <a:pt x="1834902" y="0"/>
                </a:cubicBezTo>
                <a:cubicBezTo>
                  <a:pt x="1991676" y="-51651"/>
                  <a:pt x="2286605" y="3151"/>
                  <a:pt x="2405642" y="0"/>
                </a:cubicBezTo>
                <a:cubicBezTo>
                  <a:pt x="2524679" y="-3151"/>
                  <a:pt x="2745506" y="26782"/>
                  <a:pt x="2864367" y="0"/>
                </a:cubicBezTo>
                <a:cubicBezTo>
                  <a:pt x="2983229" y="-26782"/>
                  <a:pt x="3386314" y="30297"/>
                  <a:pt x="3733812" y="0"/>
                </a:cubicBezTo>
                <a:cubicBezTo>
                  <a:pt x="3752442" y="65160"/>
                  <a:pt x="3721708" y="171965"/>
                  <a:pt x="3733812" y="315471"/>
                </a:cubicBezTo>
                <a:cubicBezTo>
                  <a:pt x="3745916" y="458977"/>
                  <a:pt x="3699092" y="528355"/>
                  <a:pt x="3733812" y="630942"/>
                </a:cubicBezTo>
                <a:cubicBezTo>
                  <a:pt x="3514772" y="680716"/>
                  <a:pt x="3442922" y="568804"/>
                  <a:pt x="3163072" y="630942"/>
                </a:cubicBezTo>
                <a:cubicBezTo>
                  <a:pt x="2883222" y="693080"/>
                  <a:pt x="2758666" y="609305"/>
                  <a:pt x="2629670" y="630942"/>
                </a:cubicBezTo>
                <a:cubicBezTo>
                  <a:pt x="2500674" y="652579"/>
                  <a:pt x="2368033" y="624833"/>
                  <a:pt x="2170945" y="630942"/>
                </a:cubicBezTo>
                <a:cubicBezTo>
                  <a:pt x="1973857" y="637051"/>
                  <a:pt x="1913297" y="610472"/>
                  <a:pt x="1712220" y="630942"/>
                </a:cubicBezTo>
                <a:cubicBezTo>
                  <a:pt x="1511144" y="651412"/>
                  <a:pt x="1455589" y="615093"/>
                  <a:pt x="1290832" y="630942"/>
                </a:cubicBezTo>
                <a:cubicBezTo>
                  <a:pt x="1126075" y="646791"/>
                  <a:pt x="964724" y="586087"/>
                  <a:pt x="832107" y="630942"/>
                </a:cubicBezTo>
                <a:cubicBezTo>
                  <a:pt x="699491" y="675797"/>
                  <a:pt x="194116" y="625042"/>
                  <a:pt x="0" y="630942"/>
                </a:cubicBezTo>
                <a:cubicBezTo>
                  <a:pt x="-25835" y="512763"/>
                  <a:pt x="19492" y="406971"/>
                  <a:pt x="0" y="302852"/>
                </a:cubicBezTo>
                <a:cubicBezTo>
                  <a:pt x="-19492" y="198733"/>
                  <a:pt x="12286" y="146003"/>
                  <a:pt x="0" y="0"/>
                </a:cubicBezTo>
                <a:close/>
              </a:path>
              <a:path w="3733812" h="630942" stroke="0" extrusionOk="0">
                <a:moveTo>
                  <a:pt x="0" y="0"/>
                </a:moveTo>
                <a:cubicBezTo>
                  <a:pt x="237161" y="-16755"/>
                  <a:pt x="387968" y="55236"/>
                  <a:pt x="570740" y="0"/>
                </a:cubicBezTo>
                <a:cubicBezTo>
                  <a:pt x="753512" y="-55236"/>
                  <a:pt x="894196" y="20471"/>
                  <a:pt x="1104142" y="0"/>
                </a:cubicBezTo>
                <a:cubicBezTo>
                  <a:pt x="1314088" y="-20471"/>
                  <a:pt x="1411411" y="6396"/>
                  <a:pt x="1600205" y="0"/>
                </a:cubicBezTo>
                <a:cubicBezTo>
                  <a:pt x="1788999" y="-6396"/>
                  <a:pt x="1889606" y="28578"/>
                  <a:pt x="2170945" y="0"/>
                </a:cubicBezTo>
                <a:cubicBezTo>
                  <a:pt x="2452284" y="-28578"/>
                  <a:pt x="2514242" y="747"/>
                  <a:pt x="2741685" y="0"/>
                </a:cubicBezTo>
                <a:cubicBezTo>
                  <a:pt x="2969128" y="-747"/>
                  <a:pt x="3285063" y="99714"/>
                  <a:pt x="3733812" y="0"/>
                </a:cubicBezTo>
                <a:cubicBezTo>
                  <a:pt x="3752120" y="120550"/>
                  <a:pt x="3706191" y="239702"/>
                  <a:pt x="3733812" y="315471"/>
                </a:cubicBezTo>
                <a:cubicBezTo>
                  <a:pt x="3761433" y="391240"/>
                  <a:pt x="3732549" y="523472"/>
                  <a:pt x="3733812" y="630942"/>
                </a:cubicBezTo>
                <a:cubicBezTo>
                  <a:pt x="3494832" y="640452"/>
                  <a:pt x="3393239" y="567027"/>
                  <a:pt x="3163072" y="630942"/>
                </a:cubicBezTo>
                <a:cubicBezTo>
                  <a:pt x="2932905" y="694857"/>
                  <a:pt x="2853851" y="590537"/>
                  <a:pt x="2592332" y="630942"/>
                </a:cubicBezTo>
                <a:cubicBezTo>
                  <a:pt x="2330813" y="671347"/>
                  <a:pt x="2319072" y="596742"/>
                  <a:pt x="2170945" y="630942"/>
                </a:cubicBezTo>
                <a:cubicBezTo>
                  <a:pt x="2022818" y="665142"/>
                  <a:pt x="1775146" y="591640"/>
                  <a:pt x="1600205" y="630942"/>
                </a:cubicBezTo>
                <a:cubicBezTo>
                  <a:pt x="1425264" y="670244"/>
                  <a:pt x="1367366" y="587865"/>
                  <a:pt x="1141480" y="630942"/>
                </a:cubicBezTo>
                <a:cubicBezTo>
                  <a:pt x="915595" y="674019"/>
                  <a:pt x="743987" y="619188"/>
                  <a:pt x="608078" y="630942"/>
                </a:cubicBezTo>
                <a:cubicBezTo>
                  <a:pt x="472169" y="642696"/>
                  <a:pt x="249088" y="577058"/>
                  <a:pt x="0" y="630942"/>
                </a:cubicBezTo>
                <a:cubicBezTo>
                  <a:pt x="-33528" y="499635"/>
                  <a:pt x="23164" y="392692"/>
                  <a:pt x="0" y="302852"/>
                </a:cubicBezTo>
                <a:cubicBezTo>
                  <a:pt x="-23164" y="213012"/>
                  <a:pt x="8909" y="97424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 dung đơn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857A1A-6C02-426B-93BA-A60F3E54C55F}"/>
              </a:ext>
            </a:extLst>
          </p:cNvPr>
          <p:cNvSpPr txBox="1"/>
          <p:nvPr/>
        </p:nvSpPr>
        <p:spPr>
          <a:xfrm>
            <a:off x="6594421" y="3574147"/>
            <a:ext cx="4603422" cy="630942"/>
          </a:xfrm>
          <a:custGeom>
            <a:avLst/>
            <a:gdLst>
              <a:gd name="connsiteX0" fmla="*/ 0 w 4603422"/>
              <a:gd name="connsiteY0" fmla="*/ 0 h 630942"/>
              <a:gd name="connsiteX1" fmla="*/ 575428 w 4603422"/>
              <a:gd name="connsiteY1" fmla="*/ 0 h 630942"/>
              <a:gd name="connsiteX2" fmla="*/ 1104821 w 4603422"/>
              <a:gd name="connsiteY2" fmla="*/ 0 h 630942"/>
              <a:gd name="connsiteX3" fmla="*/ 1726283 w 4603422"/>
              <a:gd name="connsiteY3" fmla="*/ 0 h 630942"/>
              <a:gd name="connsiteX4" fmla="*/ 2209643 w 4603422"/>
              <a:gd name="connsiteY4" fmla="*/ 0 h 630942"/>
              <a:gd name="connsiteX5" fmla="*/ 2785070 w 4603422"/>
              <a:gd name="connsiteY5" fmla="*/ 0 h 630942"/>
              <a:gd name="connsiteX6" fmla="*/ 3360498 w 4603422"/>
              <a:gd name="connsiteY6" fmla="*/ 0 h 630942"/>
              <a:gd name="connsiteX7" fmla="*/ 3889892 w 4603422"/>
              <a:gd name="connsiteY7" fmla="*/ 0 h 630942"/>
              <a:gd name="connsiteX8" fmla="*/ 4603422 w 4603422"/>
              <a:gd name="connsiteY8" fmla="*/ 0 h 630942"/>
              <a:gd name="connsiteX9" fmla="*/ 4603422 w 4603422"/>
              <a:gd name="connsiteY9" fmla="*/ 309162 h 630942"/>
              <a:gd name="connsiteX10" fmla="*/ 4603422 w 4603422"/>
              <a:gd name="connsiteY10" fmla="*/ 630942 h 630942"/>
              <a:gd name="connsiteX11" fmla="*/ 4027994 w 4603422"/>
              <a:gd name="connsiteY11" fmla="*/ 630942 h 630942"/>
              <a:gd name="connsiteX12" fmla="*/ 3590669 w 4603422"/>
              <a:gd name="connsiteY12" fmla="*/ 630942 h 630942"/>
              <a:gd name="connsiteX13" fmla="*/ 3107310 w 4603422"/>
              <a:gd name="connsiteY13" fmla="*/ 630942 h 630942"/>
              <a:gd name="connsiteX14" fmla="*/ 2531882 w 4603422"/>
              <a:gd name="connsiteY14" fmla="*/ 630942 h 630942"/>
              <a:gd name="connsiteX15" fmla="*/ 1864386 w 4603422"/>
              <a:gd name="connsiteY15" fmla="*/ 630942 h 630942"/>
              <a:gd name="connsiteX16" fmla="*/ 1242924 w 4603422"/>
              <a:gd name="connsiteY16" fmla="*/ 630942 h 630942"/>
              <a:gd name="connsiteX17" fmla="*/ 805599 w 4603422"/>
              <a:gd name="connsiteY17" fmla="*/ 630942 h 630942"/>
              <a:gd name="connsiteX18" fmla="*/ 0 w 4603422"/>
              <a:gd name="connsiteY18" fmla="*/ 630942 h 630942"/>
              <a:gd name="connsiteX19" fmla="*/ 0 w 4603422"/>
              <a:gd name="connsiteY19" fmla="*/ 315471 h 630942"/>
              <a:gd name="connsiteX20" fmla="*/ 0 w 4603422"/>
              <a:gd name="connsiteY20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03422" h="630942" fill="none" extrusionOk="0">
                <a:moveTo>
                  <a:pt x="0" y="0"/>
                </a:moveTo>
                <a:cubicBezTo>
                  <a:pt x="280313" y="-8568"/>
                  <a:pt x="429268" y="57500"/>
                  <a:pt x="575428" y="0"/>
                </a:cubicBezTo>
                <a:cubicBezTo>
                  <a:pt x="721588" y="-57500"/>
                  <a:pt x="992688" y="33221"/>
                  <a:pt x="1104821" y="0"/>
                </a:cubicBezTo>
                <a:cubicBezTo>
                  <a:pt x="1216954" y="-33221"/>
                  <a:pt x="1547794" y="67565"/>
                  <a:pt x="1726283" y="0"/>
                </a:cubicBezTo>
                <a:cubicBezTo>
                  <a:pt x="1904772" y="-67565"/>
                  <a:pt x="1990539" y="5729"/>
                  <a:pt x="2209643" y="0"/>
                </a:cubicBezTo>
                <a:cubicBezTo>
                  <a:pt x="2428747" y="-5729"/>
                  <a:pt x="2533032" y="58153"/>
                  <a:pt x="2785070" y="0"/>
                </a:cubicBezTo>
                <a:cubicBezTo>
                  <a:pt x="3037108" y="-58153"/>
                  <a:pt x="3213321" y="385"/>
                  <a:pt x="3360498" y="0"/>
                </a:cubicBezTo>
                <a:cubicBezTo>
                  <a:pt x="3507675" y="-385"/>
                  <a:pt x="3743686" y="60924"/>
                  <a:pt x="3889892" y="0"/>
                </a:cubicBezTo>
                <a:cubicBezTo>
                  <a:pt x="4036098" y="-60924"/>
                  <a:pt x="4359273" y="46812"/>
                  <a:pt x="4603422" y="0"/>
                </a:cubicBezTo>
                <a:cubicBezTo>
                  <a:pt x="4639968" y="146689"/>
                  <a:pt x="4597461" y="213158"/>
                  <a:pt x="4603422" y="309162"/>
                </a:cubicBezTo>
                <a:cubicBezTo>
                  <a:pt x="4609383" y="405166"/>
                  <a:pt x="4594799" y="553557"/>
                  <a:pt x="4603422" y="630942"/>
                </a:cubicBezTo>
                <a:cubicBezTo>
                  <a:pt x="4355558" y="660107"/>
                  <a:pt x="4177751" y="604194"/>
                  <a:pt x="4027994" y="630942"/>
                </a:cubicBezTo>
                <a:cubicBezTo>
                  <a:pt x="3878237" y="657690"/>
                  <a:pt x="3691883" y="623027"/>
                  <a:pt x="3590669" y="630942"/>
                </a:cubicBezTo>
                <a:cubicBezTo>
                  <a:pt x="3489456" y="638857"/>
                  <a:pt x="3302375" y="595039"/>
                  <a:pt x="3107310" y="630942"/>
                </a:cubicBezTo>
                <a:cubicBezTo>
                  <a:pt x="2912245" y="666845"/>
                  <a:pt x="2648610" y="581631"/>
                  <a:pt x="2531882" y="630942"/>
                </a:cubicBezTo>
                <a:cubicBezTo>
                  <a:pt x="2415154" y="680253"/>
                  <a:pt x="2102484" y="570186"/>
                  <a:pt x="1864386" y="630942"/>
                </a:cubicBezTo>
                <a:cubicBezTo>
                  <a:pt x="1626288" y="691698"/>
                  <a:pt x="1527619" y="630577"/>
                  <a:pt x="1242924" y="630942"/>
                </a:cubicBezTo>
                <a:cubicBezTo>
                  <a:pt x="958229" y="631307"/>
                  <a:pt x="919406" y="601913"/>
                  <a:pt x="805599" y="630942"/>
                </a:cubicBezTo>
                <a:cubicBezTo>
                  <a:pt x="691793" y="659971"/>
                  <a:pt x="340846" y="603810"/>
                  <a:pt x="0" y="630942"/>
                </a:cubicBezTo>
                <a:cubicBezTo>
                  <a:pt x="-20658" y="519382"/>
                  <a:pt x="29658" y="471753"/>
                  <a:pt x="0" y="315471"/>
                </a:cubicBezTo>
                <a:cubicBezTo>
                  <a:pt x="-29658" y="159189"/>
                  <a:pt x="37787" y="63204"/>
                  <a:pt x="0" y="0"/>
                </a:cubicBezTo>
                <a:close/>
              </a:path>
              <a:path w="4603422" h="630942" stroke="0" extrusionOk="0">
                <a:moveTo>
                  <a:pt x="0" y="0"/>
                </a:moveTo>
                <a:cubicBezTo>
                  <a:pt x="294430" y="-2376"/>
                  <a:pt x="411158" y="55425"/>
                  <a:pt x="621462" y="0"/>
                </a:cubicBezTo>
                <a:cubicBezTo>
                  <a:pt x="831766" y="-55425"/>
                  <a:pt x="963839" y="47342"/>
                  <a:pt x="1196890" y="0"/>
                </a:cubicBezTo>
                <a:cubicBezTo>
                  <a:pt x="1429941" y="-47342"/>
                  <a:pt x="1571533" y="45470"/>
                  <a:pt x="1726283" y="0"/>
                </a:cubicBezTo>
                <a:cubicBezTo>
                  <a:pt x="1881033" y="-45470"/>
                  <a:pt x="2105060" y="31295"/>
                  <a:pt x="2347745" y="0"/>
                </a:cubicBezTo>
                <a:cubicBezTo>
                  <a:pt x="2590430" y="-31295"/>
                  <a:pt x="2757073" y="33994"/>
                  <a:pt x="2969207" y="0"/>
                </a:cubicBezTo>
                <a:cubicBezTo>
                  <a:pt x="3181341" y="-33994"/>
                  <a:pt x="3306862" y="48526"/>
                  <a:pt x="3590669" y="0"/>
                </a:cubicBezTo>
                <a:cubicBezTo>
                  <a:pt x="3874476" y="-48526"/>
                  <a:pt x="4325041" y="18269"/>
                  <a:pt x="4603422" y="0"/>
                </a:cubicBezTo>
                <a:cubicBezTo>
                  <a:pt x="4621850" y="70661"/>
                  <a:pt x="4602159" y="208001"/>
                  <a:pt x="4603422" y="315471"/>
                </a:cubicBezTo>
                <a:cubicBezTo>
                  <a:pt x="4604685" y="422941"/>
                  <a:pt x="4587996" y="549974"/>
                  <a:pt x="4603422" y="630942"/>
                </a:cubicBezTo>
                <a:cubicBezTo>
                  <a:pt x="4409345" y="682100"/>
                  <a:pt x="4368556" y="605899"/>
                  <a:pt x="4166097" y="630942"/>
                </a:cubicBezTo>
                <a:cubicBezTo>
                  <a:pt x="3963638" y="655985"/>
                  <a:pt x="3877945" y="629141"/>
                  <a:pt x="3728772" y="630942"/>
                </a:cubicBezTo>
                <a:cubicBezTo>
                  <a:pt x="3579599" y="632743"/>
                  <a:pt x="3382427" y="617235"/>
                  <a:pt x="3107310" y="630942"/>
                </a:cubicBezTo>
                <a:cubicBezTo>
                  <a:pt x="2832193" y="644649"/>
                  <a:pt x="2863651" y="614079"/>
                  <a:pt x="2623951" y="630942"/>
                </a:cubicBezTo>
                <a:cubicBezTo>
                  <a:pt x="2384251" y="647805"/>
                  <a:pt x="2223130" y="602292"/>
                  <a:pt x="2048523" y="630942"/>
                </a:cubicBezTo>
                <a:cubicBezTo>
                  <a:pt x="1873916" y="659592"/>
                  <a:pt x="1650553" y="613501"/>
                  <a:pt x="1473095" y="630942"/>
                </a:cubicBezTo>
                <a:cubicBezTo>
                  <a:pt x="1295637" y="648383"/>
                  <a:pt x="1093514" y="613363"/>
                  <a:pt x="805599" y="630942"/>
                </a:cubicBezTo>
                <a:cubicBezTo>
                  <a:pt x="517684" y="648521"/>
                  <a:pt x="219383" y="536333"/>
                  <a:pt x="0" y="630942"/>
                </a:cubicBezTo>
                <a:cubicBezTo>
                  <a:pt x="-21298" y="519363"/>
                  <a:pt x="28697" y="441641"/>
                  <a:pt x="0" y="302852"/>
                </a:cubicBezTo>
                <a:cubicBezTo>
                  <a:pt x="-28697" y="164063"/>
                  <a:pt x="20867" y="73471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Địa điểm, thời gian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85CA37-5559-46ED-9508-8A87D9027312}"/>
              </a:ext>
            </a:extLst>
          </p:cNvPr>
          <p:cNvSpPr txBox="1"/>
          <p:nvPr/>
        </p:nvSpPr>
        <p:spPr>
          <a:xfrm>
            <a:off x="5186517" y="4565958"/>
            <a:ext cx="6431443" cy="630942"/>
          </a:xfrm>
          <a:custGeom>
            <a:avLst/>
            <a:gdLst>
              <a:gd name="connsiteX0" fmla="*/ 0 w 6431443"/>
              <a:gd name="connsiteY0" fmla="*/ 0 h 630942"/>
              <a:gd name="connsiteX1" fmla="*/ 648991 w 6431443"/>
              <a:gd name="connsiteY1" fmla="*/ 0 h 630942"/>
              <a:gd name="connsiteX2" fmla="*/ 1040724 w 6431443"/>
              <a:gd name="connsiteY2" fmla="*/ 0 h 630942"/>
              <a:gd name="connsiteX3" fmla="*/ 1561087 w 6431443"/>
              <a:gd name="connsiteY3" fmla="*/ 0 h 630942"/>
              <a:gd name="connsiteX4" fmla="*/ 2145763 w 6431443"/>
              <a:gd name="connsiteY4" fmla="*/ 0 h 630942"/>
              <a:gd name="connsiteX5" fmla="*/ 2730440 w 6431443"/>
              <a:gd name="connsiteY5" fmla="*/ 0 h 630942"/>
              <a:gd name="connsiteX6" fmla="*/ 3379431 w 6431443"/>
              <a:gd name="connsiteY6" fmla="*/ 0 h 630942"/>
              <a:gd name="connsiteX7" fmla="*/ 4028422 w 6431443"/>
              <a:gd name="connsiteY7" fmla="*/ 0 h 630942"/>
              <a:gd name="connsiteX8" fmla="*/ 4677413 w 6431443"/>
              <a:gd name="connsiteY8" fmla="*/ 0 h 630942"/>
              <a:gd name="connsiteX9" fmla="*/ 5390719 w 6431443"/>
              <a:gd name="connsiteY9" fmla="*/ 0 h 630942"/>
              <a:gd name="connsiteX10" fmla="*/ 6431443 w 6431443"/>
              <a:gd name="connsiteY10" fmla="*/ 0 h 630942"/>
              <a:gd name="connsiteX11" fmla="*/ 6431443 w 6431443"/>
              <a:gd name="connsiteY11" fmla="*/ 328090 h 630942"/>
              <a:gd name="connsiteX12" fmla="*/ 6431443 w 6431443"/>
              <a:gd name="connsiteY12" fmla="*/ 630942 h 630942"/>
              <a:gd name="connsiteX13" fmla="*/ 5975395 w 6431443"/>
              <a:gd name="connsiteY13" fmla="*/ 630942 h 630942"/>
              <a:gd name="connsiteX14" fmla="*/ 5262090 w 6431443"/>
              <a:gd name="connsiteY14" fmla="*/ 630942 h 630942"/>
              <a:gd name="connsiteX15" fmla="*/ 4548784 w 6431443"/>
              <a:gd name="connsiteY15" fmla="*/ 630942 h 630942"/>
              <a:gd name="connsiteX16" fmla="*/ 4157051 w 6431443"/>
              <a:gd name="connsiteY16" fmla="*/ 630942 h 630942"/>
              <a:gd name="connsiteX17" fmla="*/ 3508060 w 6431443"/>
              <a:gd name="connsiteY17" fmla="*/ 630942 h 630942"/>
              <a:gd name="connsiteX18" fmla="*/ 2859069 w 6431443"/>
              <a:gd name="connsiteY18" fmla="*/ 630942 h 630942"/>
              <a:gd name="connsiteX19" fmla="*/ 2403021 w 6431443"/>
              <a:gd name="connsiteY19" fmla="*/ 630942 h 630942"/>
              <a:gd name="connsiteX20" fmla="*/ 2011288 w 6431443"/>
              <a:gd name="connsiteY20" fmla="*/ 630942 h 630942"/>
              <a:gd name="connsiteX21" fmla="*/ 1297982 w 6431443"/>
              <a:gd name="connsiteY21" fmla="*/ 630942 h 630942"/>
              <a:gd name="connsiteX22" fmla="*/ 841934 w 6431443"/>
              <a:gd name="connsiteY22" fmla="*/ 630942 h 630942"/>
              <a:gd name="connsiteX23" fmla="*/ 0 w 6431443"/>
              <a:gd name="connsiteY23" fmla="*/ 630942 h 630942"/>
              <a:gd name="connsiteX24" fmla="*/ 0 w 6431443"/>
              <a:gd name="connsiteY24" fmla="*/ 315471 h 630942"/>
              <a:gd name="connsiteX25" fmla="*/ 0 w 6431443"/>
              <a:gd name="connsiteY25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431443" h="630942" fill="none" extrusionOk="0">
                <a:moveTo>
                  <a:pt x="0" y="0"/>
                </a:moveTo>
                <a:cubicBezTo>
                  <a:pt x="148220" y="-49810"/>
                  <a:pt x="455314" y="77612"/>
                  <a:pt x="648991" y="0"/>
                </a:cubicBezTo>
                <a:cubicBezTo>
                  <a:pt x="842668" y="-77612"/>
                  <a:pt x="889749" y="26021"/>
                  <a:pt x="1040724" y="0"/>
                </a:cubicBezTo>
                <a:cubicBezTo>
                  <a:pt x="1191699" y="-26021"/>
                  <a:pt x="1435596" y="26791"/>
                  <a:pt x="1561087" y="0"/>
                </a:cubicBezTo>
                <a:cubicBezTo>
                  <a:pt x="1686578" y="-26791"/>
                  <a:pt x="2007057" y="15516"/>
                  <a:pt x="2145763" y="0"/>
                </a:cubicBezTo>
                <a:cubicBezTo>
                  <a:pt x="2284469" y="-15516"/>
                  <a:pt x="2590954" y="30296"/>
                  <a:pt x="2730440" y="0"/>
                </a:cubicBezTo>
                <a:cubicBezTo>
                  <a:pt x="2869926" y="-30296"/>
                  <a:pt x="3089572" y="39393"/>
                  <a:pt x="3379431" y="0"/>
                </a:cubicBezTo>
                <a:cubicBezTo>
                  <a:pt x="3669290" y="-39393"/>
                  <a:pt x="3767282" y="63722"/>
                  <a:pt x="4028422" y="0"/>
                </a:cubicBezTo>
                <a:cubicBezTo>
                  <a:pt x="4289562" y="-63722"/>
                  <a:pt x="4371346" y="70296"/>
                  <a:pt x="4677413" y="0"/>
                </a:cubicBezTo>
                <a:cubicBezTo>
                  <a:pt x="4983480" y="-70296"/>
                  <a:pt x="5134639" y="74304"/>
                  <a:pt x="5390719" y="0"/>
                </a:cubicBezTo>
                <a:cubicBezTo>
                  <a:pt x="5646799" y="-74304"/>
                  <a:pt x="6043720" y="4357"/>
                  <a:pt x="6431443" y="0"/>
                </a:cubicBezTo>
                <a:cubicBezTo>
                  <a:pt x="6451322" y="125544"/>
                  <a:pt x="6405296" y="226678"/>
                  <a:pt x="6431443" y="328090"/>
                </a:cubicBezTo>
                <a:cubicBezTo>
                  <a:pt x="6457590" y="429502"/>
                  <a:pt x="6395375" y="559293"/>
                  <a:pt x="6431443" y="630942"/>
                </a:cubicBezTo>
                <a:cubicBezTo>
                  <a:pt x="6326287" y="632040"/>
                  <a:pt x="6109681" y="591201"/>
                  <a:pt x="5975395" y="630942"/>
                </a:cubicBezTo>
                <a:cubicBezTo>
                  <a:pt x="5841109" y="670683"/>
                  <a:pt x="5595843" y="630119"/>
                  <a:pt x="5262090" y="630942"/>
                </a:cubicBezTo>
                <a:cubicBezTo>
                  <a:pt x="4928338" y="631765"/>
                  <a:pt x="4777532" y="546506"/>
                  <a:pt x="4548784" y="630942"/>
                </a:cubicBezTo>
                <a:cubicBezTo>
                  <a:pt x="4320036" y="715378"/>
                  <a:pt x="4252771" y="625387"/>
                  <a:pt x="4157051" y="630942"/>
                </a:cubicBezTo>
                <a:cubicBezTo>
                  <a:pt x="4061331" y="636497"/>
                  <a:pt x="3743931" y="561414"/>
                  <a:pt x="3508060" y="630942"/>
                </a:cubicBezTo>
                <a:cubicBezTo>
                  <a:pt x="3272189" y="700470"/>
                  <a:pt x="3088436" y="624649"/>
                  <a:pt x="2859069" y="630942"/>
                </a:cubicBezTo>
                <a:cubicBezTo>
                  <a:pt x="2629702" y="637235"/>
                  <a:pt x="2540456" y="577762"/>
                  <a:pt x="2403021" y="630942"/>
                </a:cubicBezTo>
                <a:cubicBezTo>
                  <a:pt x="2265586" y="684122"/>
                  <a:pt x="2102317" y="608601"/>
                  <a:pt x="2011288" y="630942"/>
                </a:cubicBezTo>
                <a:cubicBezTo>
                  <a:pt x="1920259" y="653283"/>
                  <a:pt x="1625053" y="561804"/>
                  <a:pt x="1297982" y="630942"/>
                </a:cubicBezTo>
                <a:cubicBezTo>
                  <a:pt x="970911" y="700080"/>
                  <a:pt x="1023306" y="616063"/>
                  <a:pt x="841934" y="630942"/>
                </a:cubicBezTo>
                <a:cubicBezTo>
                  <a:pt x="660562" y="645821"/>
                  <a:pt x="179106" y="532057"/>
                  <a:pt x="0" y="630942"/>
                </a:cubicBezTo>
                <a:cubicBezTo>
                  <a:pt x="-15815" y="552837"/>
                  <a:pt x="3465" y="425358"/>
                  <a:pt x="0" y="315471"/>
                </a:cubicBezTo>
                <a:cubicBezTo>
                  <a:pt x="-3465" y="205584"/>
                  <a:pt x="20768" y="82649"/>
                  <a:pt x="0" y="0"/>
                </a:cubicBezTo>
                <a:close/>
              </a:path>
              <a:path w="6431443" h="630942" stroke="0" extrusionOk="0">
                <a:moveTo>
                  <a:pt x="0" y="0"/>
                </a:moveTo>
                <a:cubicBezTo>
                  <a:pt x="229395" y="-69698"/>
                  <a:pt x="502515" y="69769"/>
                  <a:pt x="648991" y="0"/>
                </a:cubicBezTo>
                <a:cubicBezTo>
                  <a:pt x="795467" y="-69769"/>
                  <a:pt x="987095" y="52069"/>
                  <a:pt x="1233668" y="0"/>
                </a:cubicBezTo>
                <a:cubicBezTo>
                  <a:pt x="1480241" y="-52069"/>
                  <a:pt x="1575359" y="40419"/>
                  <a:pt x="1754030" y="0"/>
                </a:cubicBezTo>
                <a:cubicBezTo>
                  <a:pt x="1932701" y="-40419"/>
                  <a:pt x="2220256" y="57159"/>
                  <a:pt x="2403021" y="0"/>
                </a:cubicBezTo>
                <a:cubicBezTo>
                  <a:pt x="2585786" y="-57159"/>
                  <a:pt x="2767003" y="75968"/>
                  <a:pt x="3052012" y="0"/>
                </a:cubicBezTo>
                <a:cubicBezTo>
                  <a:pt x="3337021" y="-75968"/>
                  <a:pt x="3517691" y="48070"/>
                  <a:pt x="3701003" y="0"/>
                </a:cubicBezTo>
                <a:cubicBezTo>
                  <a:pt x="3884315" y="-48070"/>
                  <a:pt x="4047592" y="44854"/>
                  <a:pt x="4285680" y="0"/>
                </a:cubicBezTo>
                <a:cubicBezTo>
                  <a:pt x="4523768" y="-44854"/>
                  <a:pt x="4673153" y="26659"/>
                  <a:pt x="4870356" y="0"/>
                </a:cubicBezTo>
                <a:cubicBezTo>
                  <a:pt x="5067559" y="-26659"/>
                  <a:pt x="5191404" y="45890"/>
                  <a:pt x="5326404" y="0"/>
                </a:cubicBezTo>
                <a:cubicBezTo>
                  <a:pt x="5461404" y="-45890"/>
                  <a:pt x="6171916" y="118842"/>
                  <a:pt x="6431443" y="0"/>
                </a:cubicBezTo>
                <a:cubicBezTo>
                  <a:pt x="6447822" y="121554"/>
                  <a:pt x="6425521" y="168135"/>
                  <a:pt x="6431443" y="315471"/>
                </a:cubicBezTo>
                <a:cubicBezTo>
                  <a:pt x="6437365" y="462807"/>
                  <a:pt x="6398760" y="473677"/>
                  <a:pt x="6431443" y="630942"/>
                </a:cubicBezTo>
                <a:cubicBezTo>
                  <a:pt x="6236940" y="654708"/>
                  <a:pt x="6113167" y="612878"/>
                  <a:pt x="5975395" y="630942"/>
                </a:cubicBezTo>
                <a:cubicBezTo>
                  <a:pt x="5837623" y="649006"/>
                  <a:pt x="5602312" y="571586"/>
                  <a:pt x="5390719" y="630942"/>
                </a:cubicBezTo>
                <a:cubicBezTo>
                  <a:pt x="5179126" y="690298"/>
                  <a:pt x="5042733" y="586373"/>
                  <a:pt x="4806042" y="630942"/>
                </a:cubicBezTo>
                <a:cubicBezTo>
                  <a:pt x="4569351" y="675511"/>
                  <a:pt x="4284447" y="546429"/>
                  <a:pt x="4092736" y="630942"/>
                </a:cubicBezTo>
                <a:cubicBezTo>
                  <a:pt x="3901025" y="715455"/>
                  <a:pt x="3696371" y="583504"/>
                  <a:pt x="3508060" y="630942"/>
                </a:cubicBezTo>
                <a:cubicBezTo>
                  <a:pt x="3319749" y="678380"/>
                  <a:pt x="2942893" y="630309"/>
                  <a:pt x="2794754" y="630942"/>
                </a:cubicBezTo>
                <a:cubicBezTo>
                  <a:pt x="2646615" y="631575"/>
                  <a:pt x="2463177" y="556138"/>
                  <a:pt x="2145763" y="630942"/>
                </a:cubicBezTo>
                <a:cubicBezTo>
                  <a:pt x="1828349" y="705746"/>
                  <a:pt x="1859432" y="600502"/>
                  <a:pt x="1625401" y="630942"/>
                </a:cubicBezTo>
                <a:cubicBezTo>
                  <a:pt x="1391370" y="661382"/>
                  <a:pt x="1349945" y="577927"/>
                  <a:pt x="1105039" y="630942"/>
                </a:cubicBezTo>
                <a:cubicBezTo>
                  <a:pt x="860133" y="683957"/>
                  <a:pt x="854747" y="602745"/>
                  <a:pt x="648991" y="630942"/>
                </a:cubicBezTo>
                <a:cubicBezTo>
                  <a:pt x="443235" y="659139"/>
                  <a:pt x="153196" y="600821"/>
                  <a:pt x="0" y="630942"/>
                </a:cubicBezTo>
                <a:cubicBezTo>
                  <a:pt x="-32486" y="496446"/>
                  <a:pt x="21095" y="473964"/>
                  <a:pt x="0" y="334399"/>
                </a:cubicBezTo>
                <a:cubicBezTo>
                  <a:pt x="-21095" y="194834"/>
                  <a:pt x="29312" y="80325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 kí, họ tên người viết đơn</a:t>
            </a:r>
          </a:p>
        </p:txBody>
      </p:sp>
    </p:spTree>
    <p:extLst>
      <p:ext uri="{BB962C8B-B14F-4D97-AF65-F5344CB8AC3E}">
        <p14:creationId xmlns:p14="http://schemas.microsoft.com/office/powerpoint/2010/main" val="47833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50F07-B77E-4135-B7BB-232E7F2A1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6547" y="2150908"/>
            <a:ext cx="8163252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5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29">
            <a:extLst>
              <a:ext uri="{FF2B5EF4-FFF2-40B4-BE49-F238E27FC236}">
                <a16:creationId xmlns:a16="http://schemas.microsoft.com/office/drawing/2014/main" id="{26D4E148-5F42-4DCA-84E4-12D13922FDDB}"/>
              </a:ext>
            </a:extLst>
          </p:cNvPr>
          <p:cNvSpPr/>
          <p:nvPr/>
        </p:nvSpPr>
        <p:spPr>
          <a:xfrm rot="5400000">
            <a:off x="4011108" y="-2495290"/>
            <a:ext cx="5339676" cy="10939013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7" y="280352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" y="3844219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0C332-D894-497E-84F8-A61AA364FC97}"/>
              </a:ext>
            </a:extLst>
          </p:cNvPr>
          <p:cNvSpPr txBox="1"/>
          <p:nvPr/>
        </p:nvSpPr>
        <p:spPr>
          <a:xfrm>
            <a:off x="1804987" y="524170"/>
            <a:ext cx="938573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vi-VN" sz="55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 rtl="0"/>
            <a:r>
              <a:rPr lang="vi-VN" sz="55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</a:t>
            </a:r>
            <a:r>
              <a:rPr lang="vi-VN" sz="5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Viết đơn xin tham gia câu lạc bộ em thích.</a:t>
            </a:r>
          </a:p>
          <a:p>
            <a:pPr algn="just" rtl="0"/>
            <a:r>
              <a:rPr lang="vi-VN" sz="55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</a:t>
            </a:r>
            <a:r>
              <a:rPr lang="vi-VN" sz="5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Viết đơn xin nghỉ một buổi học.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36459" y="-127941"/>
            <a:ext cx="12182475" cy="6351270"/>
            <a:chOff x="232" y="10"/>
            <a:chExt cx="19185" cy="10002"/>
          </a:xfrm>
        </p:grpSpPr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" y="10"/>
              <a:ext cx="19185" cy="9129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1150" y="1127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8460" name="文本框 56"/>
          <p:cNvSpPr txBox="1">
            <a:spLocks noChangeArrowheads="1"/>
          </p:cNvSpPr>
          <p:nvPr/>
        </p:nvSpPr>
        <p:spPr bwMode="auto">
          <a:xfrm>
            <a:off x="688502" y="1761829"/>
            <a:ext cx="7316187" cy="128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vi-VN" altLang="zh-CN" sz="5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中简黑简" panose="00020600040101010101" charset="-122"/>
                <a:sym typeface="+mn-ea"/>
              </a:rPr>
              <a:t>Em chọn đề bài nào?</a:t>
            </a:r>
            <a:endParaRPr lang="zh-CN" altLang="en-US" sz="5900" b="1" dirty="0">
              <a:solidFill>
                <a:srgbClr val="002060"/>
              </a:solidFill>
              <a:latin typeface="Cambria" panose="02040503050406030204" pitchFamily="18" charset="0"/>
              <a:ea typeface="字魂105号-简雅黑" panose="00000500000000000000" charset="-122"/>
              <a:cs typeface="汉仪中简黑简" panose="00020600040101010101" charset="-122"/>
              <a:sym typeface="+mn-ea"/>
            </a:endParaRPr>
          </a:p>
        </p:txBody>
      </p:sp>
      <p:pic>
        <p:nvPicPr>
          <p:cNvPr id="4" name="图形 3" descr="C:\Users\Am'be'r\Desktop\千库网_免扣学生开学装饰元素_元素编号11082454.png千库网_免扣学生开学装饰元素_元素编号110824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99607" y="1081644"/>
            <a:ext cx="5245802" cy="5245802"/>
          </a:xfrm>
          <a:prstGeom prst="rect">
            <a:avLst/>
          </a:prstGeom>
        </p:spPr>
      </p:pic>
      <p:sp>
        <p:nvSpPr>
          <p:cNvPr id="30" name="任意多边形: 形状 29"/>
          <p:cNvSpPr/>
          <p:nvPr/>
        </p:nvSpPr>
        <p:spPr>
          <a:xfrm rot="5400000">
            <a:off x="2446381" y="-612813"/>
            <a:ext cx="3924430" cy="7410779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pic>
        <p:nvPicPr>
          <p:cNvPr id="13" name="图片 5" descr="34">
            <a:extLst>
              <a:ext uri="{FF2B5EF4-FFF2-40B4-BE49-F238E27FC236}">
                <a16:creationId xmlns:a16="http://schemas.microsoft.com/office/drawing/2014/main" id="{CD8ED76D-9A12-4F60-9C2B-7A47CFA0B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738" y="3047694"/>
            <a:ext cx="12182475" cy="3664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7;p2">
            <a:extLst>
              <a:ext uri="{FF2B5EF4-FFF2-40B4-BE49-F238E27FC236}">
                <a16:creationId xmlns:a16="http://schemas.microsoft.com/office/drawing/2014/main" id="{F843D31A-6BB4-4B67-AC4C-909E3731E6B7}"/>
              </a:ext>
            </a:extLst>
          </p:cNvPr>
          <p:cNvSpPr/>
          <p:nvPr/>
        </p:nvSpPr>
        <p:spPr>
          <a:xfrm>
            <a:off x="574039" y="557049"/>
            <a:ext cx="11166015" cy="4086176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118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C5B954-C029-4177-8DC7-D3859A120BAA}"/>
              </a:ext>
            </a:extLst>
          </p:cNvPr>
          <p:cNvSpPr txBox="1"/>
          <p:nvPr/>
        </p:nvSpPr>
        <p:spPr>
          <a:xfrm>
            <a:off x="451946" y="1233835"/>
            <a:ext cx="1132367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5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mẫu đơn trong hoạt động Viết ở Bài 23, viết đơn theo yêu cầu em đã chọn.</a:t>
            </a:r>
            <a:endParaRPr lang="en-SG" sz="5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47DB37-F9B5-4E57-93F7-51097F8F3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923" y="435791"/>
            <a:ext cx="12182475" cy="430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2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121</TotalTime>
  <Words>138</Words>
  <Application>Microsoft Office PowerPoint</Application>
  <PresentationFormat>Widescreen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宋体</vt:lpstr>
      <vt:lpstr>#9Slide07 HoneyCream</vt:lpstr>
      <vt:lpstr>Arial</vt:lpstr>
      <vt:lpstr>Calibri</vt:lpstr>
      <vt:lpstr>Cambria</vt:lpstr>
      <vt:lpstr>等线</vt:lpstr>
      <vt:lpstr>等线 Light</vt:lpstr>
      <vt:lpstr>OpenSans</vt:lpstr>
      <vt:lpstr>SVN-Lobster</vt:lpstr>
      <vt:lpstr>SVN-Newton</vt:lpstr>
      <vt:lpstr>Tahoma</vt:lpstr>
      <vt:lpstr>Times New Roman</vt:lpstr>
      <vt:lpstr>字魂105号-简雅黑</vt:lpstr>
      <vt:lpstr>汉仪中简黑简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Windows User</cp:lastModifiedBy>
  <cp:revision>14</cp:revision>
  <dcterms:created xsi:type="dcterms:W3CDTF">2022-03-29T12:15:00Z</dcterms:created>
  <dcterms:modified xsi:type="dcterms:W3CDTF">2024-12-09T09:13:26Z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KSOTemplateUUID">
    <vt:lpwstr>v1.0_mb_GkOVLze/WztoHYPob76ohw==</vt:lpwstr>
  </property>
</Properties>
</file>