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8"/>
  </p:notesMasterIdLst>
  <p:sldIdLst>
    <p:sldId id="426" r:id="rId2"/>
    <p:sldId id="437" r:id="rId3"/>
    <p:sldId id="395" r:id="rId4"/>
    <p:sldId id="438" r:id="rId5"/>
    <p:sldId id="441" r:id="rId6"/>
    <p:sldId id="396" r:id="rId7"/>
    <p:sldId id="442" r:id="rId8"/>
    <p:sldId id="443" r:id="rId9"/>
    <p:sldId id="444" r:id="rId10"/>
    <p:sldId id="398" r:id="rId11"/>
    <p:sldId id="439" r:id="rId12"/>
    <p:sldId id="433" r:id="rId13"/>
    <p:sldId id="401" r:id="rId14"/>
    <p:sldId id="446" r:id="rId15"/>
    <p:sldId id="440" r:id="rId16"/>
    <p:sldId id="434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794B"/>
    <a:srgbClr val="32A773"/>
    <a:srgbClr val="203965"/>
    <a:srgbClr val="F99102"/>
    <a:srgbClr val="FEBF2C"/>
    <a:srgbClr val="FFC102"/>
    <a:srgbClr val="005A9A"/>
    <a:srgbClr val="A71B26"/>
    <a:srgbClr val="F2F2F2"/>
    <a:srgbClr val="C921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69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504" y="5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64460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679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908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5" y="170263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005753" y="-1327154"/>
            <a:ext cx="2186247" cy="615954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540" b="0" i="0" u="none" strike="noStrike" kern="1200" cap="none" spc="0" normalizeH="0" baseline="0" noProof="0" dirty="0" smtClean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By: Tư Bùi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8270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3" r:id="rId2"/>
    <p:sldLayoutId id="2147483674" r:id="rId3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1.png"/><Relationship Id="rId5" Type="http://schemas.openxmlformats.org/officeDocument/2006/relationships/image" Target="../media/image6.png"/><Relationship Id="rId10" Type="http://schemas.openxmlformats.org/officeDocument/2006/relationships/image" Target="../media/image23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505349"/>
            <a:ext cx="9908936" cy="533638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23466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8856849" y="4008582"/>
            <a:ext cx="3377572" cy="284941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42421" y="0"/>
            <a:ext cx="8638781" cy="3619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568" y="2246857"/>
            <a:ext cx="10463872" cy="2858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30631">
            <a:off x="1889876" y="1034534"/>
            <a:ext cx="7754784" cy="39932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765" y="4699246"/>
            <a:ext cx="775250" cy="13179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0526" y="-208275"/>
            <a:ext cx="1523956" cy="15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261" y="3162630"/>
            <a:ext cx="3492506" cy="34925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53309" y="2040910"/>
            <a:ext cx="87606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tin: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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9565" y="-168658"/>
            <a:ext cx="8364437" cy="6437934"/>
          </a:xfrm>
          <a:prstGeom prst="rect">
            <a:avLst/>
          </a:prstGeom>
        </p:spPr>
      </p:pic>
      <p:pic>
        <p:nvPicPr>
          <p:cNvPr id="6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0" y="5670900"/>
            <a:ext cx="7488455" cy="118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90" y="691641"/>
            <a:ext cx="10303003" cy="51547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029172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752741" y="3471338"/>
            <a:ext cx="3102488" cy="3429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474471" y="5216975"/>
            <a:ext cx="7584498" cy="157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17451">
            <a:off x="812598" y="301591"/>
            <a:ext cx="7277647" cy="59348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2951" y="1921188"/>
            <a:ext cx="10766469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7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197909" y="551102"/>
            <a:ext cx="9321678" cy="57557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-226822" y="-2840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566" y="3086452"/>
            <a:ext cx="3886206" cy="38862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20949" y="1344004"/>
            <a:ext cx="9632515" cy="16643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/>
          <a:srcRect l="50662" r="20898"/>
          <a:stretch/>
        </p:blipFill>
        <p:spPr>
          <a:xfrm>
            <a:off x="6928413" y="1350030"/>
            <a:ext cx="2937164" cy="16704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9946" y="2493912"/>
            <a:ext cx="71917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0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 </a:t>
            </a:r>
            <a:r>
              <a:rPr lang="vi-VN" altLang="en-US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 lựa chọn một tiêu chí để phân loại công việc trong thời gian biểu. Sau đó vẽ sơ đồ tư duy theo tiêu chí phân loại đã lựa chọn.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255" y="4164361"/>
            <a:ext cx="2690257" cy="137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49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10548">
            <a:off x="1171284" y="-274024"/>
            <a:ext cx="9849433" cy="7580904"/>
          </a:xfrm>
          <a:prstGeom prst="rect">
            <a:avLst/>
          </a:prstGeom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705033" y="2393044"/>
            <a:ext cx="920039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vi-VN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nhánh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sắc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1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kumimoji="0" lang="en-US" altLang="en-US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0" y="2113848"/>
            <a:ext cx="4228739" cy="4744152"/>
          </a:xfrm>
          <a:prstGeom prst="rect">
            <a:avLst/>
          </a:prstGeom>
        </p:spPr>
      </p:pic>
      <p:pic>
        <p:nvPicPr>
          <p:cNvPr id="11" name="图片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0" y="5784660"/>
            <a:ext cx="4804515" cy="99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53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49" y="606392"/>
            <a:ext cx="10164279" cy="57573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06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90" y="691641"/>
            <a:ext cx="10303003" cy="51547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029172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2184939" y="3429000"/>
            <a:ext cx="3102488" cy="3429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38" y="825099"/>
            <a:ext cx="10760373" cy="5614903"/>
          </a:xfrm>
          <a:prstGeom prst="rect">
            <a:avLst/>
          </a:prstGeom>
        </p:spPr>
      </p:pic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1040889" y="2546318"/>
            <a:ext cx="937228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 tục hoàn thành sơ đồ tư duy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3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tham gia triển lãm.</a:t>
            </a:r>
            <a:endParaRPr kumimoji="0" lang="en-US" altLang="en-US" sz="3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68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950642" y="0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794" y="3073047"/>
            <a:ext cx="3886206" cy="3886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1051" y="1796902"/>
            <a:ext cx="9429897" cy="490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79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49229" y="1727128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604" y="2454729"/>
            <a:ext cx="3886206" cy="38862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828" y="2366152"/>
            <a:ext cx="10760373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77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2265625" y="1022243"/>
            <a:ext cx="7795626" cy="4813513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14961" y="2905442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1101103" y="115999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553" y="3070368"/>
            <a:ext cx="3886206" cy="38862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0478" y="2417762"/>
            <a:ext cx="12587294" cy="431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498" y="498072"/>
            <a:ext cx="10303003" cy="515472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2184939" y="3429000"/>
            <a:ext cx="3102488" cy="3429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86" y="1842819"/>
            <a:ext cx="10760373" cy="3627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68791">
            <a:off x="68512" y="124688"/>
            <a:ext cx="7660206" cy="59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3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40A15BA7-32A6-A013-F638-65756E7AD421}"/>
              </a:ext>
            </a:extLst>
          </p:cNvPr>
          <p:cNvSpPr txBox="1"/>
          <p:nvPr/>
        </p:nvSpPr>
        <p:spPr>
          <a:xfrm>
            <a:off x="1226536" y="1030551"/>
            <a:ext cx="8379282" cy="93834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  <a:cs typeface="Aa粉嘟嘟 (非商业使用)" panose="02010600010101010101" charset="-122"/>
              <a:sym typeface="思源黑体 CN" panose="020B05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4376" y="1170369"/>
            <a:ext cx="8309839" cy="6587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liệt kê các hoạt động trong ngày của mình.</a:t>
            </a:r>
            <a:endParaRPr lang="en-US" sz="2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7798" y="2311618"/>
            <a:ext cx="762641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 dục, vệ sinh cá nhân, ăn sáng, đi học, ăn trưa, tham gia CLB đá bóng, giúp mẹ nấu cơm, ăn tối, rửa </a:t>
            </a: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bát,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bài tập về nhà, xem phim với gia đình, đi </a:t>
            </a:r>
            <a:r>
              <a:rPr lang="vi-VN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ngủ.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0"/>
          <a:stretch/>
        </p:blipFill>
        <p:spPr>
          <a:xfrm>
            <a:off x="-16934" y="2113848"/>
            <a:ext cx="4228739" cy="4744152"/>
          </a:xfrm>
          <a:prstGeom prst="rect">
            <a:avLst/>
          </a:prstGeom>
        </p:spPr>
      </p:pic>
      <p:pic>
        <p:nvPicPr>
          <p:cNvPr id="7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51" r="279"/>
          <a:stretch/>
        </p:blipFill>
        <p:spPr>
          <a:xfrm>
            <a:off x="7583939" y="1397000"/>
            <a:ext cx="4624995" cy="5461000"/>
          </a:xfrm>
          <a:custGeom>
            <a:avLst/>
            <a:gdLst>
              <a:gd name="connsiteX0" fmla="*/ 0 w 3597816"/>
              <a:gd name="connsiteY0" fmla="*/ 0 h 4248150"/>
              <a:gd name="connsiteX1" fmla="*/ 2672994 w 3597816"/>
              <a:gd name="connsiteY1" fmla="*/ 0 h 4248150"/>
              <a:gd name="connsiteX2" fmla="*/ 2675241 w 3597816"/>
              <a:gd name="connsiteY2" fmla="*/ 73595 h 4248150"/>
              <a:gd name="connsiteX3" fmla="*/ 3547016 w 3597816"/>
              <a:gd name="connsiteY3" fmla="*/ 1374804 h 4248150"/>
              <a:gd name="connsiteX4" fmla="*/ 3597816 w 3597816"/>
              <a:gd name="connsiteY4" fmla="*/ 1370561 h 4248150"/>
              <a:gd name="connsiteX5" fmla="*/ 3597816 w 3597816"/>
              <a:gd name="connsiteY5" fmla="*/ 4248150 h 4248150"/>
              <a:gd name="connsiteX6" fmla="*/ 0 w 3597816"/>
              <a:gd name="connsiteY6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7816" h="4248150">
                <a:moveTo>
                  <a:pt x="0" y="0"/>
                </a:moveTo>
                <a:lnTo>
                  <a:pt x="2672994" y="0"/>
                </a:lnTo>
                <a:lnTo>
                  <a:pt x="2675241" y="73595"/>
                </a:lnTo>
                <a:cubicBezTo>
                  <a:pt x="2720116" y="804465"/>
                  <a:pt x="3093297" y="1374804"/>
                  <a:pt x="3547016" y="1374804"/>
                </a:cubicBezTo>
                <a:lnTo>
                  <a:pt x="3597816" y="1370561"/>
                </a:lnTo>
                <a:lnTo>
                  <a:pt x="3597816" y="4248150"/>
                </a:lnTo>
                <a:lnTo>
                  <a:pt x="0" y="4248150"/>
                </a:lnTo>
                <a:close/>
              </a:path>
            </a:pathLst>
          </a:custGeom>
        </p:spPr>
      </p:pic>
      <p:pic>
        <p:nvPicPr>
          <p:cNvPr id="8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012226" y="5283200"/>
            <a:ext cx="7584498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3571" y="1868079"/>
            <a:ext cx="8552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hãy thảo luận về cách phân loại hoạt động trong ngày theo những tiêu chí khác nhau: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0662"/>
          <a:stretch/>
        </p:blipFill>
        <p:spPr>
          <a:xfrm>
            <a:off x="6548581" y="659295"/>
            <a:ext cx="5095443" cy="16704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3653" y="665392"/>
            <a:ext cx="9632515" cy="1664352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8791" y="3429000"/>
            <a:ext cx="5200071" cy="280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642838"/>
              </p:ext>
            </p:extLst>
          </p:nvPr>
        </p:nvGraphicFramePr>
        <p:xfrm>
          <a:off x="2009448" y="1270534"/>
          <a:ext cx="9242484" cy="3814261"/>
        </p:xfrm>
        <a:graphic>
          <a:graphicData uri="http://schemas.openxmlformats.org/drawingml/2006/table">
            <a:tbl>
              <a:tblPr/>
              <a:tblGrid>
                <a:gridCol w="2235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8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96378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</a:tblGrid>
              <a:tr h="1029016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DẠNG HOẠT ĐỘNG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37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Học tập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Sinh hoạt cá nhân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Vui chơi, giải trí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802439"/>
                  </a:ext>
                </a:extLst>
              </a:tr>
              <a:tr h="18314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498855"/>
                  </a:ext>
                </a:extLst>
              </a:tr>
            </a:tbl>
          </a:graphicData>
        </a:graphic>
      </p:graphicFrame>
      <p:pic>
        <p:nvPicPr>
          <p:cNvPr id="8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-776329" y="3429000"/>
            <a:ext cx="3102488" cy="3429000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3153244" y="5283200"/>
            <a:ext cx="7584498" cy="157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015885" y="3543484"/>
            <a:ext cx="22747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600" i="1" dirty="0"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2600" i="1" dirty="0" err="1"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26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600" i="1" dirty="0">
                <a:latin typeface="Cambria" panose="02040503050406030204" pitchFamily="18" charset="0"/>
                <a:ea typeface="Cambria" panose="02040503050406030204" pitchFamily="18" charset="0"/>
              </a:rPr>
              <a:t>học, </a:t>
            </a:r>
            <a:endParaRPr lang="vi-VN" sz="26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làm </a:t>
            </a:r>
            <a:r>
              <a:rPr lang="vi-VN" sz="2600" i="1" dirty="0">
                <a:latin typeface="Cambria" panose="02040503050406030204" pitchFamily="18" charset="0"/>
                <a:ea typeface="Cambria" panose="02040503050406030204" pitchFamily="18" charset="0"/>
              </a:rPr>
              <a:t>bài tập</a:t>
            </a:r>
            <a:r>
              <a:rPr lang="vi-VN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,...</a:t>
            </a:r>
            <a:endParaRPr lang="en-US" sz="2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7033" y="3275781"/>
            <a:ext cx="399683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25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5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5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5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500" i="1" dirty="0">
                <a:latin typeface="Cambria" panose="02040503050406030204" pitchFamily="18" charset="0"/>
                <a:ea typeface="Cambria" panose="02040503050406030204" pitchFamily="18" charset="0"/>
              </a:rPr>
              <a:t>ngủ,...</a:t>
            </a:r>
            <a:endParaRPr lang="en-US" sz="2500" b="1" i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060301" y="3491225"/>
            <a:ext cx="31194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Tham gia CLB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đình, đạp xe,...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227393"/>
              </p:ext>
            </p:extLst>
          </p:nvPr>
        </p:nvGraphicFramePr>
        <p:xfrm>
          <a:off x="1305658" y="1173018"/>
          <a:ext cx="9990415" cy="3620824"/>
        </p:xfrm>
        <a:graphic>
          <a:graphicData uri="http://schemas.openxmlformats.org/drawingml/2006/table">
            <a:tbl>
              <a:tblPr/>
              <a:tblGrid>
                <a:gridCol w="2257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0263">
                  <a:extLst>
                    <a:ext uri="{9D8B030D-6E8A-4147-A177-3AD203B41FA5}">
                      <a16:colId xmlns:a16="http://schemas.microsoft.com/office/drawing/2014/main" val="3029120153"/>
                    </a:ext>
                  </a:extLst>
                </a:gridCol>
                <a:gridCol w="2674034">
                  <a:extLst>
                    <a:ext uri="{9D8B030D-6E8A-4147-A177-3AD203B41FA5}">
                      <a16:colId xmlns:a16="http://schemas.microsoft.com/office/drawing/2014/main" val="2494655451"/>
                    </a:ext>
                  </a:extLst>
                </a:gridCol>
              </a:tblGrid>
              <a:tr h="84189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THEO THỜI GIAN TRONG NGÀY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02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Buổi sáng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Buổi trưa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Buổi chiều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Buổi tối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802439"/>
                  </a:ext>
                </a:extLst>
              </a:tr>
              <a:tr h="20487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498855"/>
                  </a:ext>
                </a:extLst>
              </a:tr>
            </a:tbl>
          </a:graphicData>
        </a:graphic>
      </p:graphicFrame>
      <p:pic>
        <p:nvPicPr>
          <p:cNvPr id="8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-998158" y="4229888"/>
            <a:ext cx="3102488" cy="3429000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3798136" y="5283200"/>
            <a:ext cx="7584498" cy="157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3099" y="2828834"/>
            <a:ext cx="2207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19828" y="3198167"/>
            <a:ext cx="399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vi-VN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trưa, ngủ trưa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967335"/>
            <a:ext cx="2528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ham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CLB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34227" y="3004312"/>
            <a:ext cx="26484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8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136">
            <a:extLst>
              <a:ext uri="{FF2B5EF4-FFF2-40B4-BE49-F238E27FC236}">
                <a16:creationId xmlns:a16="http://schemas.microsoft.com/office/drawing/2014/main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558118"/>
              </p:ext>
            </p:extLst>
          </p:nvPr>
        </p:nvGraphicFramePr>
        <p:xfrm>
          <a:off x="1813389" y="1173018"/>
          <a:ext cx="7921737" cy="3583709"/>
        </p:xfrm>
        <a:graphic>
          <a:graphicData uri="http://schemas.openxmlformats.org/drawingml/2006/table">
            <a:tbl>
              <a:tblPr/>
              <a:tblGrid>
                <a:gridCol w="4458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3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459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THEO ĐỊA ĐIỂM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1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Ở nhà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Ở trường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802439"/>
                  </a:ext>
                </a:extLst>
              </a:tr>
              <a:tr h="2011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2498855"/>
                  </a:ext>
                </a:extLst>
              </a:tr>
            </a:tbl>
          </a:graphicData>
        </a:graphic>
      </p:graphicFrame>
      <p:pic>
        <p:nvPicPr>
          <p:cNvPr id="8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2" r="28216" b="37989"/>
          <a:stretch/>
        </p:blipFill>
        <p:spPr>
          <a:xfrm>
            <a:off x="-998158" y="4229888"/>
            <a:ext cx="3102488" cy="3429000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3373264" y="5283200"/>
            <a:ext cx="7584498" cy="1574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29026" y="2948022"/>
            <a:ext cx="40609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vi-VN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24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ập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trưa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nấu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4257" y="3140467"/>
            <a:ext cx="3996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24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CLB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1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445</Words>
  <Application>Microsoft Office PowerPoint</Application>
  <PresentationFormat>Widescreen</PresentationFormat>
  <Paragraphs>39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#9Slide07 HoneyCream</vt:lpstr>
      <vt:lpstr>Aa粉嘟嘟 (非商业使用)</vt:lpstr>
      <vt:lpstr>Arial</vt:lpstr>
      <vt:lpstr>Cambria</vt:lpstr>
      <vt:lpstr>等线</vt:lpstr>
      <vt:lpstr>SVN-Newton</vt:lpstr>
      <vt:lpstr>Times New Roman</vt:lpstr>
      <vt:lpstr>Wingdings</vt:lpstr>
      <vt:lpstr>思源黑体 CN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2022-02-22T11:00:15Z</dcterms:created>
  <dcterms:modified xsi:type="dcterms:W3CDTF">2024-10-21T15:30:50Z</dcterms:modified>
</cp:coreProperties>
</file>