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425" r:id="rId4"/>
    <p:sldId id="478" r:id="rId5"/>
    <p:sldId id="477" r:id="rId6"/>
    <p:sldId id="479" r:id="rId7"/>
    <p:sldId id="480" r:id="rId8"/>
    <p:sldId id="481" r:id="rId9"/>
    <p:sldId id="482" r:id="rId10"/>
    <p:sldId id="483" r:id="rId11"/>
    <p:sldId id="484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227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81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4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89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77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5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48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654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03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91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09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4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6" y="-297"/>
            <a:ext cx="1227231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5912" y="979767"/>
            <a:ext cx="4969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KẾT LUẬN</a:t>
            </a:r>
            <a:endParaRPr lang="en-US" sz="88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500" y="2246204"/>
            <a:ext cx="9360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8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Vận</a:t>
            </a:r>
            <a:r>
              <a:rPr lang="en-US" altLang="zh-CN" sz="115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115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dụng</a:t>
            </a:r>
            <a:endParaRPr lang="zh-CN" altLang="en-US" sz="115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469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74" y="853699"/>
            <a:ext cx="12333277" cy="6858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774" y="84125"/>
            <a:ext cx="993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9Slide07 IcielCadena" panose="02000503000000020004" pitchFamily="2" charset="0"/>
              </a:rPr>
              <a:t>CAM KẾT HÀNH ĐỘNG</a:t>
            </a:r>
            <a:endParaRPr lang="en-US" sz="80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#9Slide07 IcielCadena" panose="02000503000000020004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105654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KHỞI ĐỘNG</a:t>
            </a:r>
            <a:endParaRPr lang="zh-CN" altLang="en-US" sz="13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39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1456" y="815230"/>
            <a:ext cx="9266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1-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trò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“Xin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chào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”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latin typeface="#9Slide07 IcielCadena" panose="020005030000000200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5" y="1830893"/>
            <a:ext cx="7191108" cy="4040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43068"/>
            <a:ext cx="11186808" cy="639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035" y="620847"/>
            <a:ext cx="3491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Luật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: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rgbClr val="F77490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1949" y="1515671"/>
            <a:ext cx="86945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đảm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nhiệm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vai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kèm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+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xoăn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hay</a:t>
            </a:r>
          </a:p>
          <a:p>
            <a:pPr algn="just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dậy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vẫy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to: </a:t>
            </a:r>
            <a:r>
              <a:rPr lang="en-US" sz="4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“Xin </a:t>
            </a:r>
            <a:r>
              <a:rPr lang="en-US" sz="4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4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</a:t>
            </a:r>
            <a:endParaRPr lang="en-US" sz="4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8" r="63034" b="1"/>
          <a:stretch/>
        </p:blipFill>
        <p:spPr>
          <a:xfrm>
            <a:off x="81023" y="-51938"/>
            <a:ext cx="2002420" cy="2361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3" t="-5538" b="1"/>
          <a:stretch/>
        </p:blipFill>
        <p:spPr>
          <a:xfrm>
            <a:off x="10546466" y="4352493"/>
            <a:ext cx="1645534" cy="2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032"/>
            <a:ext cx="2216344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Khám</a:t>
            </a:r>
            <a:r>
              <a:rPr lang="en-US" altLang="zh-CN" sz="80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phá</a:t>
            </a:r>
            <a:r>
              <a:rPr lang="en-US" altLang="zh-CN" sz="80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</a:p>
          <a:p>
            <a:pPr algn="ctr"/>
            <a:r>
              <a:rPr lang="en-US" altLang="zh-CN" sz="80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chủ</a:t>
            </a:r>
            <a:r>
              <a:rPr lang="en-US" altLang="zh-CN" sz="8000" b="1" dirty="0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 smtClean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đề</a:t>
            </a:r>
            <a:endParaRPr lang="zh-CN" altLang="en-US" sz="80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0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1706" y="2087745"/>
            <a:ext cx="8391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0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2484537"/>
            <a:ext cx="2500191" cy="43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942390"/>
            <a:ext cx="12180485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358" y="2061886"/>
            <a:ext cx="7508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77" y="3055643"/>
            <a:ext cx="3129023" cy="380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629873"/>
            <a:ext cx="12180485" cy="22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46" y="1356023"/>
            <a:ext cx="7176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tấm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bìa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kéo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chì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endParaRPr lang="en-US" sz="44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bông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endParaRPr lang="en-US" sz="4400" dirty="0" smtClean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nhụy</a:t>
            </a:r>
            <a:r>
              <a:rPr lang="en-US" sz="4400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6" y="432693"/>
            <a:ext cx="770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THỰC HÀNH THEO NHÓM</a:t>
            </a:r>
            <a:endParaRPr lang="en-US" sz="5400" dirty="0">
              <a:ln w="28575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996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718" y="1421363"/>
            <a:ext cx="4799282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72" y="1406487"/>
            <a:ext cx="6285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GÓC CHIA SẺ</a:t>
            </a:r>
            <a:endParaRPr lang="en-US" sz="88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00" y1="23153" x2="17375" y2="85222"/>
                        <a14:foregroundMark x1="38125" y1="26108" x2="34250" y2="74631"/>
                        <a14:foregroundMark x1="41625" y1="61823" x2="51750" y2="89901"/>
                        <a14:foregroundMark x1="62125" y1="33005" x2="63500" y2="35961"/>
                        <a14:foregroundMark x1="74250" y1="23153" x2="79250" y2="23892"/>
                        <a14:foregroundMark x1="96125" y1="64532" x2="92375" y2="88177"/>
                        <a14:foregroundMark x1="85500" y1="85961" x2="74250" y2="99754"/>
                        <a14:foregroundMark x1="60500" y1="86946" x2="73250" y2="92365"/>
                        <a14:foregroundMark x1="41125" y1="92611" x2="60000" y2="92611"/>
                        <a14:foregroundMark x1="32625" y1="93103" x2="48500" y2="93596"/>
                        <a14:foregroundMark x1="36375" y1="73399" x2="22000" y2="91626"/>
                        <a14:foregroundMark x1="28375" y1="49261" x2="31625" y2="57389"/>
                        <a14:foregroundMark x1="45375" y1="43350" x2="45375" y2="43350"/>
                        <a14:foregroundMark x1="58125" y1="44828" x2="65000" y2="50739"/>
                        <a14:foregroundMark x1="75500" y1="44828" x2="69000" y2="49015"/>
                        <a14:foregroundMark x1="78250" y1="77340" x2="79125" y2="73399"/>
                        <a14:foregroundMark x1="94750" y1="91133" x2="83625" y2="98768"/>
                        <a14:foregroundMark x1="64875" y1="79557" x2="55500" y2="72660"/>
                        <a14:foregroundMark x1="19750" y1="95813" x2="29000" y2="95813"/>
                        <a14:foregroundMark x1="7500" y1="72414" x2="9000" y2="88177"/>
                        <a14:foregroundMark x1="7625" y1="28079" x2="4875" y2="37192"/>
                        <a14:foregroundMark x1="15625" y1="22414" x2="6875" y2="23399"/>
                        <a14:foregroundMark x1="17750" y1="23645" x2="21375" y2="32020"/>
                        <a14:foregroundMark x1="5000" y1="26847" x2="2875" y2="43596"/>
                        <a14:foregroundMark x1="13625" y1="67488" x2="14125" y2="8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3484640"/>
            <a:ext cx="6644640" cy="337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567" y="737444"/>
            <a:ext cx="479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3" y="4549295"/>
            <a:ext cx="5564797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244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#9Slide07 HoneyCream</vt:lpstr>
      <vt:lpstr>#9Slide07 IcielCadena</vt:lpstr>
      <vt:lpstr>#9Slide07 SVNZero</vt:lpstr>
      <vt:lpstr>Arial</vt:lpstr>
      <vt:lpstr>Calibri</vt:lpstr>
      <vt:lpstr>Cambria</vt:lpstr>
      <vt:lpstr>SVN-Newton</vt:lpstr>
      <vt:lpstr>Times New Roman</vt:lpstr>
      <vt:lpstr>Wingdings</vt:lpstr>
      <vt:lpstr>思源黑体 CN Bold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2022-04-16T02:57:57Z</dcterms:created>
  <dcterms:modified xsi:type="dcterms:W3CDTF">2024-09-09T05:44:07Z</dcterms:modified>
</cp:coreProperties>
</file>