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257" r:id="rId5"/>
    <p:sldId id="259" r:id="rId6"/>
    <p:sldId id="258" r:id="rId7"/>
    <p:sldId id="268" r:id="rId8"/>
    <p:sldId id="260" r:id="rId9"/>
    <p:sldId id="261" r:id="rId10"/>
    <p:sldId id="262" r:id="rId11"/>
    <p:sldId id="263" r:id="rId12"/>
    <p:sldId id="264" r:id="rId13"/>
    <p:sldId id="265" r:id="rId14"/>
    <p:sldId id="266" r:id="rId15"/>
    <p:sldId id="267" r:id="rId16"/>
    <p:sldId id="270" r:id="rId17"/>
    <p:sldId id="27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5A95DE9-60A2-4570-A5E8-D268BC5EE8AD}" v="205" dt="2024-02-23T17:01:48.8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286" autoAdjust="0"/>
    <p:restoredTop sz="94660"/>
  </p:normalViewPr>
  <p:slideViewPr>
    <p:cSldViewPr snapToGrid="0">
      <p:cViewPr varScale="1">
        <p:scale>
          <a:sx n="71" d="100"/>
          <a:sy n="71" d="100"/>
        </p:scale>
        <p:origin x="828"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ần Thị Bích" userId="9d8effc8-766d-4e1d-b902-18f00c0dc3e8" providerId="ADAL" clId="{65A95DE9-60A2-4570-A5E8-D268BC5EE8AD}"/>
    <pc:docChg chg="undo custSel addSld modSld sldOrd">
      <pc:chgData name="Trần Thị Bích" userId="9d8effc8-766d-4e1d-b902-18f00c0dc3e8" providerId="ADAL" clId="{65A95DE9-60A2-4570-A5E8-D268BC5EE8AD}" dt="2024-02-23T17:01:48.830" v="1626"/>
      <pc:docMkLst>
        <pc:docMk/>
      </pc:docMkLst>
      <pc:sldChg chg="ord">
        <pc:chgData name="Trần Thị Bích" userId="9d8effc8-766d-4e1d-b902-18f00c0dc3e8" providerId="ADAL" clId="{65A95DE9-60A2-4570-A5E8-D268BC5EE8AD}" dt="2024-02-23T16:54:40.193" v="1584"/>
        <pc:sldMkLst>
          <pc:docMk/>
          <pc:sldMk cId="3996862095" sldId="259"/>
        </pc:sldMkLst>
      </pc:sldChg>
      <pc:sldChg chg="addSp modSp new mod modAnim">
        <pc:chgData name="Trần Thị Bích" userId="9d8effc8-766d-4e1d-b902-18f00c0dc3e8" providerId="ADAL" clId="{65A95DE9-60A2-4570-A5E8-D268BC5EE8AD}" dt="2024-02-23T16:15:32.986" v="42" actId="1037"/>
        <pc:sldMkLst>
          <pc:docMk/>
          <pc:sldMk cId="3641258399" sldId="260"/>
        </pc:sldMkLst>
        <pc:spChg chg="add mod">
          <ac:chgData name="Trần Thị Bích" userId="9d8effc8-766d-4e1d-b902-18f00c0dc3e8" providerId="ADAL" clId="{65A95DE9-60A2-4570-A5E8-D268BC5EE8AD}" dt="2024-02-23T16:13:58.447" v="12" actId="20577"/>
          <ac:spMkLst>
            <pc:docMk/>
            <pc:sldMk cId="3641258399" sldId="260"/>
            <ac:spMk id="2" creationId="{C26E1FFA-DCC0-61E2-1ACD-50076892BEE9}"/>
          </ac:spMkLst>
        </pc:spChg>
        <pc:spChg chg="add mod">
          <ac:chgData name="Trần Thị Bích" userId="9d8effc8-766d-4e1d-b902-18f00c0dc3e8" providerId="ADAL" clId="{65A95DE9-60A2-4570-A5E8-D268BC5EE8AD}" dt="2024-02-23T16:15:32.986" v="42" actId="1037"/>
          <ac:spMkLst>
            <pc:docMk/>
            <pc:sldMk cId="3641258399" sldId="260"/>
            <ac:spMk id="3" creationId="{91A4AE84-1D87-6BD4-0F82-30E016A05571}"/>
          </ac:spMkLst>
        </pc:spChg>
      </pc:sldChg>
      <pc:sldChg chg="addSp delSp modSp add mod delAnim modAnim">
        <pc:chgData name="Trần Thị Bích" userId="9d8effc8-766d-4e1d-b902-18f00c0dc3e8" providerId="ADAL" clId="{65A95DE9-60A2-4570-A5E8-D268BC5EE8AD}" dt="2024-02-23T16:26:35.415" v="363" actId="1076"/>
        <pc:sldMkLst>
          <pc:docMk/>
          <pc:sldMk cId="2154836531" sldId="261"/>
        </pc:sldMkLst>
        <pc:spChg chg="mod">
          <ac:chgData name="Trần Thị Bích" userId="9d8effc8-766d-4e1d-b902-18f00c0dc3e8" providerId="ADAL" clId="{65A95DE9-60A2-4570-A5E8-D268BC5EE8AD}" dt="2024-02-23T16:18:04.271" v="50" actId="20577"/>
          <ac:spMkLst>
            <pc:docMk/>
            <pc:sldMk cId="2154836531" sldId="261"/>
            <ac:spMk id="3" creationId="{91A4AE84-1D87-6BD4-0F82-30E016A05571}"/>
          </ac:spMkLst>
        </pc:spChg>
        <pc:spChg chg="add mod">
          <ac:chgData name="Trần Thị Bích" userId="9d8effc8-766d-4e1d-b902-18f00c0dc3e8" providerId="ADAL" clId="{65A95DE9-60A2-4570-A5E8-D268BC5EE8AD}" dt="2024-02-23T16:23:05.810" v="102" actId="1076"/>
          <ac:spMkLst>
            <pc:docMk/>
            <pc:sldMk cId="2154836531" sldId="261"/>
            <ac:spMk id="9" creationId="{3CD6D902-F111-F2A2-F5A5-1C68B7F7F78F}"/>
          </ac:spMkLst>
        </pc:spChg>
        <pc:spChg chg="add del mod">
          <ac:chgData name="Trần Thị Bích" userId="9d8effc8-766d-4e1d-b902-18f00c0dc3e8" providerId="ADAL" clId="{65A95DE9-60A2-4570-A5E8-D268BC5EE8AD}" dt="2024-02-23T16:22:52.658" v="101" actId="478"/>
          <ac:spMkLst>
            <pc:docMk/>
            <pc:sldMk cId="2154836531" sldId="261"/>
            <ac:spMk id="10" creationId="{709CFD80-B87F-BAEE-BA12-78DE54285A88}"/>
          </ac:spMkLst>
        </pc:spChg>
        <pc:spChg chg="add mod">
          <ac:chgData name="Trần Thị Bích" userId="9d8effc8-766d-4e1d-b902-18f00c0dc3e8" providerId="ADAL" clId="{65A95DE9-60A2-4570-A5E8-D268BC5EE8AD}" dt="2024-02-23T16:23:27.955" v="116" actId="1076"/>
          <ac:spMkLst>
            <pc:docMk/>
            <pc:sldMk cId="2154836531" sldId="261"/>
            <ac:spMk id="12" creationId="{B03FE3B3-7B3C-C0E7-D785-2C0D4B3B8AE5}"/>
          </ac:spMkLst>
        </pc:spChg>
        <pc:spChg chg="add mod">
          <ac:chgData name="Trần Thị Bích" userId="9d8effc8-766d-4e1d-b902-18f00c0dc3e8" providerId="ADAL" clId="{65A95DE9-60A2-4570-A5E8-D268BC5EE8AD}" dt="2024-02-23T16:24:07.398" v="119"/>
          <ac:spMkLst>
            <pc:docMk/>
            <pc:sldMk cId="2154836531" sldId="261"/>
            <ac:spMk id="13" creationId="{0647D80D-12AD-4098-6885-24534F254AD8}"/>
          </ac:spMkLst>
        </pc:spChg>
        <pc:spChg chg="add mod">
          <ac:chgData name="Trần Thị Bích" userId="9d8effc8-766d-4e1d-b902-18f00c0dc3e8" providerId="ADAL" clId="{65A95DE9-60A2-4570-A5E8-D268BC5EE8AD}" dt="2024-02-23T16:23:54.762" v="118" actId="1076"/>
          <ac:spMkLst>
            <pc:docMk/>
            <pc:sldMk cId="2154836531" sldId="261"/>
            <ac:spMk id="16" creationId="{76916C26-F65A-C32D-97E3-163963927B79}"/>
          </ac:spMkLst>
        </pc:spChg>
        <pc:spChg chg="add mod">
          <ac:chgData name="Trần Thị Bích" userId="9d8effc8-766d-4e1d-b902-18f00c0dc3e8" providerId="ADAL" clId="{65A95DE9-60A2-4570-A5E8-D268BC5EE8AD}" dt="2024-02-23T16:24:32.741" v="159" actId="1038"/>
          <ac:spMkLst>
            <pc:docMk/>
            <pc:sldMk cId="2154836531" sldId="261"/>
            <ac:spMk id="18" creationId="{96C648BE-B824-A401-67D3-0EE0572946C9}"/>
          </ac:spMkLst>
        </pc:spChg>
        <pc:spChg chg="add del">
          <ac:chgData name="Trần Thị Bích" userId="9d8effc8-766d-4e1d-b902-18f00c0dc3e8" providerId="ADAL" clId="{65A95DE9-60A2-4570-A5E8-D268BC5EE8AD}" dt="2024-02-23T16:24:39.097" v="161" actId="22"/>
          <ac:spMkLst>
            <pc:docMk/>
            <pc:sldMk cId="2154836531" sldId="261"/>
            <ac:spMk id="20" creationId="{F93D156B-A3B6-7C30-75AB-FC845B649733}"/>
          </ac:spMkLst>
        </pc:spChg>
        <pc:spChg chg="add mod">
          <ac:chgData name="Trần Thị Bích" userId="9d8effc8-766d-4e1d-b902-18f00c0dc3e8" providerId="ADAL" clId="{65A95DE9-60A2-4570-A5E8-D268BC5EE8AD}" dt="2024-02-23T16:25:00.675" v="164"/>
          <ac:spMkLst>
            <pc:docMk/>
            <pc:sldMk cId="2154836531" sldId="261"/>
            <ac:spMk id="21" creationId="{E843A7CE-4715-0D31-3C41-4C65E95BFE1B}"/>
          </ac:spMkLst>
        </pc:spChg>
        <pc:spChg chg="add mod">
          <ac:chgData name="Trần Thị Bích" userId="9d8effc8-766d-4e1d-b902-18f00c0dc3e8" providerId="ADAL" clId="{65A95DE9-60A2-4570-A5E8-D268BC5EE8AD}" dt="2024-02-23T16:25:37.195" v="276" actId="1076"/>
          <ac:spMkLst>
            <pc:docMk/>
            <pc:sldMk cId="2154836531" sldId="261"/>
            <ac:spMk id="24" creationId="{414AA406-7C82-70BB-4FA8-31051708132E}"/>
          </ac:spMkLst>
        </pc:spChg>
        <pc:spChg chg="add mod">
          <ac:chgData name="Trần Thị Bích" userId="9d8effc8-766d-4e1d-b902-18f00c0dc3e8" providerId="ADAL" clId="{65A95DE9-60A2-4570-A5E8-D268BC5EE8AD}" dt="2024-02-23T16:25:20.071" v="240" actId="1038"/>
          <ac:spMkLst>
            <pc:docMk/>
            <pc:sldMk cId="2154836531" sldId="261"/>
            <ac:spMk id="26" creationId="{32C96838-B276-534C-C567-31D93339740F}"/>
          </ac:spMkLst>
        </pc:spChg>
        <pc:spChg chg="add mod">
          <ac:chgData name="Trần Thị Bích" userId="9d8effc8-766d-4e1d-b902-18f00c0dc3e8" providerId="ADAL" clId="{65A95DE9-60A2-4570-A5E8-D268BC5EE8AD}" dt="2024-02-23T16:26:03.785" v="279"/>
          <ac:spMkLst>
            <pc:docMk/>
            <pc:sldMk cId="2154836531" sldId="261"/>
            <ac:spMk id="27" creationId="{63336BF7-0D7A-EF03-75C3-85CE18F28DF1}"/>
          </ac:spMkLst>
        </pc:spChg>
        <pc:spChg chg="add mod">
          <ac:chgData name="Trần Thị Bích" userId="9d8effc8-766d-4e1d-b902-18f00c0dc3e8" providerId="ADAL" clId="{65A95DE9-60A2-4570-A5E8-D268BC5EE8AD}" dt="2024-02-23T16:26:35.415" v="363" actId="1076"/>
          <ac:spMkLst>
            <pc:docMk/>
            <pc:sldMk cId="2154836531" sldId="261"/>
            <ac:spMk id="30" creationId="{3E799C39-50A7-0509-4122-4618C7408CA7}"/>
          </ac:spMkLst>
        </pc:spChg>
        <pc:spChg chg="add mod">
          <ac:chgData name="Trần Thị Bích" userId="9d8effc8-766d-4e1d-b902-18f00c0dc3e8" providerId="ADAL" clId="{65A95DE9-60A2-4570-A5E8-D268BC5EE8AD}" dt="2024-02-23T16:25:49.771" v="278" actId="1076"/>
          <ac:spMkLst>
            <pc:docMk/>
            <pc:sldMk cId="2154836531" sldId="261"/>
            <ac:spMk id="32" creationId="{52805EAC-2F17-49A4-1C2D-9D646711A462}"/>
          </ac:spMkLst>
        </pc:spChg>
        <pc:cxnChg chg="add mod">
          <ac:chgData name="Trần Thị Bích" userId="9d8effc8-766d-4e1d-b902-18f00c0dc3e8" providerId="ADAL" clId="{65A95DE9-60A2-4570-A5E8-D268BC5EE8AD}" dt="2024-02-23T16:19:20.986" v="59" actId="1037"/>
          <ac:cxnSpMkLst>
            <pc:docMk/>
            <pc:sldMk cId="2154836531" sldId="261"/>
            <ac:cxnSpMk id="5" creationId="{9A0DE4A8-48B4-7AFA-6EBF-8CABB1786D98}"/>
          </ac:cxnSpMkLst>
        </pc:cxnChg>
        <pc:cxnChg chg="add mod">
          <ac:chgData name="Trần Thị Bích" userId="9d8effc8-766d-4e1d-b902-18f00c0dc3e8" providerId="ADAL" clId="{65A95DE9-60A2-4570-A5E8-D268BC5EE8AD}" dt="2024-02-23T16:23:05.810" v="102" actId="1076"/>
          <ac:cxnSpMkLst>
            <pc:docMk/>
            <pc:sldMk cId="2154836531" sldId="261"/>
            <ac:cxnSpMk id="8" creationId="{6577514E-D3AD-5AC0-A6C8-2F2E47C65C68}"/>
          </ac:cxnSpMkLst>
        </pc:cxnChg>
        <pc:cxnChg chg="add mod">
          <ac:chgData name="Trần Thị Bích" userId="9d8effc8-766d-4e1d-b902-18f00c0dc3e8" providerId="ADAL" clId="{65A95DE9-60A2-4570-A5E8-D268BC5EE8AD}" dt="2024-02-23T16:23:20.015" v="113" actId="14100"/>
          <ac:cxnSpMkLst>
            <pc:docMk/>
            <pc:sldMk cId="2154836531" sldId="261"/>
            <ac:cxnSpMk id="11" creationId="{75CA3BD0-BB7C-2726-C968-BBC06B6CE975}"/>
          </ac:cxnSpMkLst>
        </pc:cxnChg>
        <pc:cxnChg chg="add mod">
          <ac:chgData name="Trần Thị Bích" userId="9d8effc8-766d-4e1d-b902-18f00c0dc3e8" providerId="ADAL" clId="{65A95DE9-60A2-4570-A5E8-D268BC5EE8AD}" dt="2024-02-23T16:24:11.542" v="123" actId="1038"/>
          <ac:cxnSpMkLst>
            <pc:docMk/>
            <pc:sldMk cId="2154836531" sldId="261"/>
            <ac:cxnSpMk id="14" creationId="{9FF5F0E2-C869-1172-87B8-5143D8C744D2}"/>
          </ac:cxnSpMkLst>
        </pc:cxnChg>
        <pc:cxnChg chg="add mod">
          <ac:chgData name="Trần Thị Bích" userId="9d8effc8-766d-4e1d-b902-18f00c0dc3e8" providerId="ADAL" clId="{65A95DE9-60A2-4570-A5E8-D268BC5EE8AD}" dt="2024-02-23T16:24:17.601" v="124" actId="1038"/>
          <ac:cxnSpMkLst>
            <pc:docMk/>
            <pc:sldMk cId="2154836531" sldId="261"/>
            <ac:cxnSpMk id="15" creationId="{EDFE662D-7784-B31C-6629-F4F7E850B84E}"/>
          </ac:cxnSpMkLst>
        </pc:cxnChg>
        <pc:cxnChg chg="add mod">
          <ac:chgData name="Trần Thị Bích" userId="9d8effc8-766d-4e1d-b902-18f00c0dc3e8" providerId="ADAL" clId="{65A95DE9-60A2-4570-A5E8-D268BC5EE8AD}" dt="2024-02-23T16:24:27.683" v="136" actId="14100"/>
          <ac:cxnSpMkLst>
            <pc:docMk/>
            <pc:sldMk cId="2154836531" sldId="261"/>
            <ac:cxnSpMk id="17" creationId="{475684A6-0054-85C3-7DA1-35D6251C35CB}"/>
          </ac:cxnSpMkLst>
        </pc:cxnChg>
        <pc:cxnChg chg="add mod">
          <ac:chgData name="Trần Thị Bích" userId="9d8effc8-766d-4e1d-b902-18f00c0dc3e8" providerId="ADAL" clId="{65A95DE9-60A2-4570-A5E8-D268BC5EE8AD}" dt="2024-02-23T16:25:07.367" v="167" actId="1038"/>
          <ac:cxnSpMkLst>
            <pc:docMk/>
            <pc:sldMk cId="2154836531" sldId="261"/>
            <ac:cxnSpMk id="22" creationId="{53733A19-EBFC-6C38-9143-8CB40BA488C6}"/>
          </ac:cxnSpMkLst>
        </pc:cxnChg>
        <pc:cxnChg chg="add mod">
          <ac:chgData name="Trần Thị Bích" userId="9d8effc8-766d-4e1d-b902-18f00c0dc3e8" providerId="ADAL" clId="{65A95DE9-60A2-4570-A5E8-D268BC5EE8AD}" dt="2024-02-23T16:25:33.088" v="275" actId="14100"/>
          <ac:cxnSpMkLst>
            <pc:docMk/>
            <pc:sldMk cId="2154836531" sldId="261"/>
            <ac:cxnSpMk id="23" creationId="{EEA22422-5125-FCE6-BAFD-742BC19817F2}"/>
          </ac:cxnSpMkLst>
        </pc:cxnChg>
        <pc:cxnChg chg="add mod">
          <ac:chgData name="Trần Thị Bích" userId="9d8effc8-766d-4e1d-b902-18f00c0dc3e8" providerId="ADAL" clId="{65A95DE9-60A2-4570-A5E8-D268BC5EE8AD}" dt="2024-02-23T16:25:26.715" v="262" actId="14100"/>
          <ac:cxnSpMkLst>
            <pc:docMk/>
            <pc:sldMk cId="2154836531" sldId="261"/>
            <ac:cxnSpMk id="25" creationId="{1C9287F8-BD34-BB93-7FD6-5CCFCD9FD4D3}"/>
          </ac:cxnSpMkLst>
        </pc:cxnChg>
        <pc:cxnChg chg="add mod">
          <ac:chgData name="Trần Thị Bích" userId="9d8effc8-766d-4e1d-b902-18f00c0dc3e8" providerId="ADAL" clId="{65A95DE9-60A2-4570-A5E8-D268BC5EE8AD}" dt="2024-02-23T16:26:18.236" v="295" actId="1037"/>
          <ac:cxnSpMkLst>
            <pc:docMk/>
            <pc:sldMk cId="2154836531" sldId="261"/>
            <ac:cxnSpMk id="28" creationId="{CDBA660F-CDD6-EE10-BD69-B0E32D9CDE02}"/>
          </ac:cxnSpMkLst>
        </pc:cxnChg>
        <pc:cxnChg chg="add mod">
          <ac:chgData name="Trần Thị Bích" userId="9d8effc8-766d-4e1d-b902-18f00c0dc3e8" providerId="ADAL" clId="{65A95DE9-60A2-4570-A5E8-D268BC5EE8AD}" dt="2024-02-23T16:26:12.375" v="291" actId="14100"/>
          <ac:cxnSpMkLst>
            <pc:docMk/>
            <pc:sldMk cId="2154836531" sldId="261"/>
            <ac:cxnSpMk id="29" creationId="{8A502165-991B-D910-8819-6D4E77D1078C}"/>
          </ac:cxnSpMkLst>
        </pc:cxnChg>
        <pc:cxnChg chg="add mod">
          <ac:chgData name="Trần Thị Bích" userId="9d8effc8-766d-4e1d-b902-18f00c0dc3e8" providerId="ADAL" clId="{65A95DE9-60A2-4570-A5E8-D268BC5EE8AD}" dt="2024-02-23T16:26:31.585" v="362" actId="14100"/>
          <ac:cxnSpMkLst>
            <pc:docMk/>
            <pc:sldMk cId="2154836531" sldId="261"/>
            <ac:cxnSpMk id="31" creationId="{C7EAD69B-7627-C086-939F-56BEDC752FB1}"/>
          </ac:cxnSpMkLst>
        </pc:cxnChg>
      </pc:sldChg>
      <pc:sldChg chg="addSp delSp modSp add mod delAnim modAnim">
        <pc:chgData name="Trần Thị Bích" userId="9d8effc8-766d-4e1d-b902-18f00c0dc3e8" providerId="ADAL" clId="{65A95DE9-60A2-4570-A5E8-D268BC5EE8AD}" dt="2024-02-23T16:31:54.014" v="705" actId="14100"/>
        <pc:sldMkLst>
          <pc:docMk/>
          <pc:sldMk cId="2428521024" sldId="262"/>
        </pc:sldMkLst>
        <pc:spChg chg="mod">
          <ac:chgData name="Trần Thị Bích" userId="9d8effc8-766d-4e1d-b902-18f00c0dc3e8" providerId="ADAL" clId="{65A95DE9-60A2-4570-A5E8-D268BC5EE8AD}" dt="2024-02-23T16:30:54.065" v="613" actId="123"/>
          <ac:spMkLst>
            <pc:docMk/>
            <pc:sldMk cId="2428521024" sldId="262"/>
            <ac:spMk id="3" creationId="{91A4AE84-1D87-6BD4-0F82-30E016A05571}"/>
          </ac:spMkLst>
        </pc:spChg>
        <pc:spChg chg="mod">
          <ac:chgData name="Trần Thị Bích" userId="9d8effc8-766d-4e1d-b902-18f00c0dc3e8" providerId="ADAL" clId="{65A95DE9-60A2-4570-A5E8-D268BC5EE8AD}" dt="2024-02-23T16:28:24.825" v="452" actId="1076"/>
          <ac:spMkLst>
            <pc:docMk/>
            <pc:sldMk cId="2428521024" sldId="262"/>
            <ac:spMk id="12" creationId="{B03FE3B3-7B3C-C0E7-D785-2C0D4B3B8AE5}"/>
          </ac:spMkLst>
        </pc:spChg>
        <pc:spChg chg="del">
          <ac:chgData name="Trần Thị Bích" userId="9d8effc8-766d-4e1d-b902-18f00c0dc3e8" providerId="ADAL" clId="{65A95DE9-60A2-4570-A5E8-D268BC5EE8AD}" dt="2024-02-23T16:27:43.875" v="366" actId="478"/>
          <ac:spMkLst>
            <pc:docMk/>
            <pc:sldMk cId="2428521024" sldId="262"/>
            <ac:spMk id="13" creationId="{0647D80D-12AD-4098-6885-24534F254AD8}"/>
          </ac:spMkLst>
        </pc:spChg>
        <pc:spChg chg="del">
          <ac:chgData name="Trần Thị Bích" userId="9d8effc8-766d-4e1d-b902-18f00c0dc3e8" providerId="ADAL" clId="{65A95DE9-60A2-4570-A5E8-D268BC5EE8AD}" dt="2024-02-23T16:27:43.875" v="366" actId="478"/>
          <ac:spMkLst>
            <pc:docMk/>
            <pc:sldMk cId="2428521024" sldId="262"/>
            <ac:spMk id="16" creationId="{76916C26-F65A-C32D-97E3-163963927B79}"/>
          </ac:spMkLst>
        </pc:spChg>
        <pc:spChg chg="del">
          <ac:chgData name="Trần Thị Bích" userId="9d8effc8-766d-4e1d-b902-18f00c0dc3e8" providerId="ADAL" clId="{65A95DE9-60A2-4570-A5E8-D268BC5EE8AD}" dt="2024-02-23T16:27:43.875" v="366" actId="478"/>
          <ac:spMkLst>
            <pc:docMk/>
            <pc:sldMk cId="2428521024" sldId="262"/>
            <ac:spMk id="18" creationId="{96C648BE-B824-A401-67D3-0EE0572946C9}"/>
          </ac:spMkLst>
        </pc:spChg>
        <pc:spChg chg="del">
          <ac:chgData name="Trần Thị Bích" userId="9d8effc8-766d-4e1d-b902-18f00c0dc3e8" providerId="ADAL" clId="{65A95DE9-60A2-4570-A5E8-D268BC5EE8AD}" dt="2024-02-23T16:29:08.461" v="470" actId="478"/>
          <ac:spMkLst>
            <pc:docMk/>
            <pc:sldMk cId="2428521024" sldId="262"/>
            <ac:spMk id="21" creationId="{E843A7CE-4715-0D31-3C41-4C65E95BFE1B}"/>
          </ac:spMkLst>
        </pc:spChg>
        <pc:spChg chg="del">
          <ac:chgData name="Trần Thị Bích" userId="9d8effc8-766d-4e1d-b902-18f00c0dc3e8" providerId="ADAL" clId="{65A95DE9-60A2-4570-A5E8-D268BC5EE8AD}" dt="2024-02-23T16:29:08.461" v="470" actId="478"/>
          <ac:spMkLst>
            <pc:docMk/>
            <pc:sldMk cId="2428521024" sldId="262"/>
            <ac:spMk id="24" creationId="{414AA406-7C82-70BB-4FA8-31051708132E}"/>
          </ac:spMkLst>
        </pc:spChg>
        <pc:spChg chg="del">
          <ac:chgData name="Trần Thị Bích" userId="9d8effc8-766d-4e1d-b902-18f00c0dc3e8" providerId="ADAL" clId="{65A95DE9-60A2-4570-A5E8-D268BC5EE8AD}" dt="2024-02-23T16:29:08.461" v="470" actId="478"/>
          <ac:spMkLst>
            <pc:docMk/>
            <pc:sldMk cId="2428521024" sldId="262"/>
            <ac:spMk id="26" creationId="{32C96838-B276-534C-C567-31D93339740F}"/>
          </ac:spMkLst>
        </pc:spChg>
        <pc:spChg chg="del">
          <ac:chgData name="Trần Thị Bích" userId="9d8effc8-766d-4e1d-b902-18f00c0dc3e8" providerId="ADAL" clId="{65A95DE9-60A2-4570-A5E8-D268BC5EE8AD}" dt="2024-02-23T16:29:08.461" v="470" actId="478"/>
          <ac:spMkLst>
            <pc:docMk/>
            <pc:sldMk cId="2428521024" sldId="262"/>
            <ac:spMk id="27" creationId="{63336BF7-0D7A-EF03-75C3-85CE18F28DF1}"/>
          </ac:spMkLst>
        </pc:spChg>
        <pc:spChg chg="del">
          <ac:chgData name="Trần Thị Bích" userId="9d8effc8-766d-4e1d-b902-18f00c0dc3e8" providerId="ADAL" clId="{65A95DE9-60A2-4570-A5E8-D268BC5EE8AD}" dt="2024-02-23T16:29:08.461" v="470" actId="478"/>
          <ac:spMkLst>
            <pc:docMk/>
            <pc:sldMk cId="2428521024" sldId="262"/>
            <ac:spMk id="30" creationId="{3E799C39-50A7-0509-4122-4618C7408CA7}"/>
          </ac:spMkLst>
        </pc:spChg>
        <pc:spChg chg="del">
          <ac:chgData name="Trần Thị Bích" userId="9d8effc8-766d-4e1d-b902-18f00c0dc3e8" providerId="ADAL" clId="{65A95DE9-60A2-4570-A5E8-D268BC5EE8AD}" dt="2024-02-23T16:29:08.461" v="470" actId="478"/>
          <ac:spMkLst>
            <pc:docMk/>
            <pc:sldMk cId="2428521024" sldId="262"/>
            <ac:spMk id="32" creationId="{52805EAC-2F17-49A4-1C2D-9D646711A462}"/>
          </ac:spMkLst>
        </pc:spChg>
        <pc:spChg chg="add mod">
          <ac:chgData name="Trần Thị Bích" userId="9d8effc8-766d-4e1d-b902-18f00c0dc3e8" providerId="ADAL" clId="{65A95DE9-60A2-4570-A5E8-D268BC5EE8AD}" dt="2024-02-23T16:30:50.113" v="612" actId="123"/>
          <ac:spMkLst>
            <pc:docMk/>
            <pc:sldMk cId="2428521024" sldId="262"/>
            <ac:spMk id="33" creationId="{2E4CECAA-964E-8CD3-55FE-6D444A4E37E6}"/>
          </ac:spMkLst>
        </pc:spChg>
        <pc:spChg chg="add mod">
          <ac:chgData name="Trần Thị Bích" userId="9d8effc8-766d-4e1d-b902-18f00c0dc3e8" providerId="ADAL" clId="{65A95DE9-60A2-4570-A5E8-D268BC5EE8AD}" dt="2024-02-23T16:31:39.849" v="694" actId="1076"/>
          <ac:spMkLst>
            <pc:docMk/>
            <pc:sldMk cId="2428521024" sldId="262"/>
            <ac:spMk id="36" creationId="{72B9897A-759E-3906-F9B0-28041DDF8209}"/>
          </ac:spMkLst>
        </pc:spChg>
        <pc:spChg chg="add mod">
          <ac:chgData name="Trần Thị Bích" userId="9d8effc8-766d-4e1d-b902-18f00c0dc3e8" providerId="ADAL" clId="{65A95DE9-60A2-4570-A5E8-D268BC5EE8AD}" dt="2024-02-23T16:31:37.571" v="693" actId="1076"/>
          <ac:spMkLst>
            <pc:docMk/>
            <pc:sldMk cId="2428521024" sldId="262"/>
            <ac:spMk id="38" creationId="{C119B545-28DB-903C-7A86-9CA678294D66}"/>
          </ac:spMkLst>
        </pc:spChg>
        <pc:cxnChg chg="mod">
          <ac:chgData name="Trần Thị Bích" userId="9d8effc8-766d-4e1d-b902-18f00c0dc3e8" providerId="ADAL" clId="{65A95DE9-60A2-4570-A5E8-D268BC5EE8AD}" dt="2024-02-23T16:28:02.208" v="369" actId="1038"/>
          <ac:cxnSpMkLst>
            <pc:docMk/>
            <pc:sldMk cId="2428521024" sldId="262"/>
            <ac:cxnSpMk id="5" creationId="{9A0DE4A8-48B4-7AFA-6EBF-8CABB1786D98}"/>
          </ac:cxnSpMkLst>
        </pc:cxnChg>
        <pc:cxnChg chg="mod">
          <ac:chgData name="Trần Thị Bích" userId="9d8effc8-766d-4e1d-b902-18f00c0dc3e8" providerId="ADAL" clId="{65A95DE9-60A2-4570-A5E8-D268BC5EE8AD}" dt="2024-02-23T16:28:05.448" v="371" actId="1038"/>
          <ac:cxnSpMkLst>
            <pc:docMk/>
            <pc:sldMk cId="2428521024" sldId="262"/>
            <ac:cxnSpMk id="8" creationId="{6577514E-D3AD-5AC0-A6C8-2F2E47C65C68}"/>
          </ac:cxnSpMkLst>
        </pc:cxnChg>
        <pc:cxnChg chg="mod">
          <ac:chgData name="Trần Thị Bích" userId="9d8effc8-766d-4e1d-b902-18f00c0dc3e8" providerId="ADAL" clId="{65A95DE9-60A2-4570-A5E8-D268BC5EE8AD}" dt="2024-02-23T16:28:18.688" v="451" actId="14100"/>
          <ac:cxnSpMkLst>
            <pc:docMk/>
            <pc:sldMk cId="2428521024" sldId="262"/>
            <ac:cxnSpMk id="11" creationId="{75CA3BD0-BB7C-2726-C968-BBC06B6CE975}"/>
          </ac:cxnSpMkLst>
        </pc:cxnChg>
        <pc:cxnChg chg="del">
          <ac:chgData name="Trần Thị Bích" userId="9d8effc8-766d-4e1d-b902-18f00c0dc3e8" providerId="ADAL" clId="{65A95DE9-60A2-4570-A5E8-D268BC5EE8AD}" dt="2024-02-23T16:27:43.875" v="366" actId="478"/>
          <ac:cxnSpMkLst>
            <pc:docMk/>
            <pc:sldMk cId="2428521024" sldId="262"/>
            <ac:cxnSpMk id="14" creationId="{9FF5F0E2-C869-1172-87B8-5143D8C744D2}"/>
          </ac:cxnSpMkLst>
        </pc:cxnChg>
        <pc:cxnChg chg="del">
          <ac:chgData name="Trần Thị Bích" userId="9d8effc8-766d-4e1d-b902-18f00c0dc3e8" providerId="ADAL" clId="{65A95DE9-60A2-4570-A5E8-D268BC5EE8AD}" dt="2024-02-23T16:27:43.875" v="366" actId="478"/>
          <ac:cxnSpMkLst>
            <pc:docMk/>
            <pc:sldMk cId="2428521024" sldId="262"/>
            <ac:cxnSpMk id="15" creationId="{EDFE662D-7784-B31C-6629-F4F7E850B84E}"/>
          </ac:cxnSpMkLst>
        </pc:cxnChg>
        <pc:cxnChg chg="del">
          <ac:chgData name="Trần Thị Bích" userId="9d8effc8-766d-4e1d-b902-18f00c0dc3e8" providerId="ADAL" clId="{65A95DE9-60A2-4570-A5E8-D268BC5EE8AD}" dt="2024-02-23T16:27:43.875" v="366" actId="478"/>
          <ac:cxnSpMkLst>
            <pc:docMk/>
            <pc:sldMk cId="2428521024" sldId="262"/>
            <ac:cxnSpMk id="17" creationId="{475684A6-0054-85C3-7DA1-35D6251C35CB}"/>
          </ac:cxnSpMkLst>
        </pc:cxnChg>
        <pc:cxnChg chg="del">
          <ac:chgData name="Trần Thị Bích" userId="9d8effc8-766d-4e1d-b902-18f00c0dc3e8" providerId="ADAL" clId="{65A95DE9-60A2-4570-A5E8-D268BC5EE8AD}" dt="2024-02-23T16:29:08.461" v="470" actId="478"/>
          <ac:cxnSpMkLst>
            <pc:docMk/>
            <pc:sldMk cId="2428521024" sldId="262"/>
            <ac:cxnSpMk id="22" creationId="{53733A19-EBFC-6C38-9143-8CB40BA488C6}"/>
          </ac:cxnSpMkLst>
        </pc:cxnChg>
        <pc:cxnChg chg="mod">
          <ac:chgData name="Trần Thị Bích" userId="9d8effc8-766d-4e1d-b902-18f00c0dc3e8" providerId="ADAL" clId="{65A95DE9-60A2-4570-A5E8-D268BC5EE8AD}" dt="2024-02-23T16:29:22.866" v="501" actId="1035"/>
          <ac:cxnSpMkLst>
            <pc:docMk/>
            <pc:sldMk cId="2428521024" sldId="262"/>
            <ac:cxnSpMk id="23" creationId="{EEA22422-5125-FCE6-BAFD-742BC19817F2}"/>
          </ac:cxnSpMkLst>
        </pc:cxnChg>
        <pc:cxnChg chg="del">
          <ac:chgData name="Trần Thị Bích" userId="9d8effc8-766d-4e1d-b902-18f00c0dc3e8" providerId="ADAL" clId="{65A95DE9-60A2-4570-A5E8-D268BC5EE8AD}" dt="2024-02-23T16:29:08.461" v="470" actId="478"/>
          <ac:cxnSpMkLst>
            <pc:docMk/>
            <pc:sldMk cId="2428521024" sldId="262"/>
            <ac:cxnSpMk id="25" creationId="{1C9287F8-BD34-BB93-7FD6-5CCFCD9FD4D3}"/>
          </ac:cxnSpMkLst>
        </pc:cxnChg>
        <pc:cxnChg chg="del">
          <ac:chgData name="Trần Thị Bích" userId="9d8effc8-766d-4e1d-b902-18f00c0dc3e8" providerId="ADAL" clId="{65A95DE9-60A2-4570-A5E8-D268BC5EE8AD}" dt="2024-02-23T16:29:08.461" v="470" actId="478"/>
          <ac:cxnSpMkLst>
            <pc:docMk/>
            <pc:sldMk cId="2428521024" sldId="262"/>
            <ac:cxnSpMk id="28" creationId="{CDBA660F-CDD6-EE10-BD69-B0E32D9CDE02}"/>
          </ac:cxnSpMkLst>
        </pc:cxnChg>
        <pc:cxnChg chg="del">
          <ac:chgData name="Trần Thị Bích" userId="9d8effc8-766d-4e1d-b902-18f00c0dc3e8" providerId="ADAL" clId="{65A95DE9-60A2-4570-A5E8-D268BC5EE8AD}" dt="2024-02-23T16:29:08.461" v="470" actId="478"/>
          <ac:cxnSpMkLst>
            <pc:docMk/>
            <pc:sldMk cId="2428521024" sldId="262"/>
            <ac:cxnSpMk id="29" creationId="{8A502165-991B-D910-8819-6D4E77D1078C}"/>
          </ac:cxnSpMkLst>
        </pc:cxnChg>
        <pc:cxnChg chg="del">
          <ac:chgData name="Trần Thị Bích" userId="9d8effc8-766d-4e1d-b902-18f00c0dc3e8" providerId="ADAL" clId="{65A95DE9-60A2-4570-A5E8-D268BC5EE8AD}" dt="2024-02-23T16:29:08.461" v="470" actId="478"/>
          <ac:cxnSpMkLst>
            <pc:docMk/>
            <pc:sldMk cId="2428521024" sldId="262"/>
            <ac:cxnSpMk id="31" creationId="{C7EAD69B-7627-C086-939F-56BEDC752FB1}"/>
          </ac:cxnSpMkLst>
        </pc:cxnChg>
        <pc:cxnChg chg="add mod">
          <ac:chgData name="Trần Thị Bích" userId="9d8effc8-766d-4e1d-b902-18f00c0dc3e8" providerId="ADAL" clId="{65A95DE9-60A2-4570-A5E8-D268BC5EE8AD}" dt="2024-02-23T16:31:31.725" v="692" actId="1036"/>
          <ac:cxnSpMkLst>
            <pc:docMk/>
            <pc:sldMk cId="2428521024" sldId="262"/>
            <ac:cxnSpMk id="34" creationId="{11A80C11-D416-238E-9F94-F8B6AA7D60F2}"/>
          </ac:cxnSpMkLst>
        </pc:cxnChg>
        <pc:cxnChg chg="add mod">
          <ac:chgData name="Trần Thị Bích" userId="9d8effc8-766d-4e1d-b902-18f00c0dc3e8" providerId="ADAL" clId="{65A95DE9-60A2-4570-A5E8-D268BC5EE8AD}" dt="2024-02-23T16:31:31.725" v="692" actId="1036"/>
          <ac:cxnSpMkLst>
            <pc:docMk/>
            <pc:sldMk cId="2428521024" sldId="262"/>
            <ac:cxnSpMk id="35" creationId="{7DBAD5DD-48E5-74C8-6202-1C2CDE3E7C5D}"/>
          </ac:cxnSpMkLst>
        </pc:cxnChg>
        <pc:cxnChg chg="add mod">
          <ac:chgData name="Trần Thị Bích" userId="9d8effc8-766d-4e1d-b902-18f00c0dc3e8" providerId="ADAL" clId="{65A95DE9-60A2-4570-A5E8-D268BC5EE8AD}" dt="2024-02-23T16:31:31.725" v="692" actId="1036"/>
          <ac:cxnSpMkLst>
            <pc:docMk/>
            <pc:sldMk cId="2428521024" sldId="262"/>
            <ac:cxnSpMk id="37" creationId="{0523B6AA-41F2-DB23-94F4-76748D0DE359}"/>
          </ac:cxnSpMkLst>
        </pc:cxnChg>
        <pc:cxnChg chg="add mod">
          <ac:chgData name="Trần Thị Bích" userId="9d8effc8-766d-4e1d-b902-18f00c0dc3e8" providerId="ADAL" clId="{65A95DE9-60A2-4570-A5E8-D268BC5EE8AD}" dt="2024-02-23T16:31:54.014" v="705" actId="14100"/>
          <ac:cxnSpMkLst>
            <pc:docMk/>
            <pc:sldMk cId="2428521024" sldId="262"/>
            <ac:cxnSpMk id="39" creationId="{E2907816-7BC9-8521-0087-2213A7666F60}"/>
          </ac:cxnSpMkLst>
        </pc:cxnChg>
      </pc:sldChg>
      <pc:sldChg chg="addSp modSp add mod modAnim">
        <pc:chgData name="Trần Thị Bích" userId="9d8effc8-766d-4e1d-b902-18f00c0dc3e8" providerId="ADAL" clId="{65A95DE9-60A2-4570-A5E8-D268BC5EE8AD}" dt="2024-02-23T16:37:17.669" v="790" actId="1035"/>
        <pc:sldMkLst>
          <pc:docMk/>
          <pc:sldMk cId="2797699466" sldId="263"/>
        </pc:sldMkLst>
        <pc:spChg chg="mod">
          <ac:chgData name="Trần Thị Bích" userId="9d8effc8-766d-4e1d-b902-18f00c0dc3e8" providerId="ADAL" clId="{65A95DE9-60A2-4570-A5E8-D268BC5EE8AD}" dt="2024-02-23T16:33:10.460" v="710" actId="20577"/>
          <ac:spMkLst>
            <pc:docMk/>
            <pc:sldMk cId="2797699466" sldId="263"/>
            <ac:spMk id="2" creationId="{C26E1FFA-DCC0-61E2-1ACD-50076892BEE9}"/>
          </ac:spMkLst>
        </pc:spChg>
        <pc:spChg chg="mod">
          <ac:chgData name="Trần Thị Bích" userId="9d8effc8-766d-4e1d-b902-18f00c0dc3e8" providerId="ADAL" clId="{65A95DE9-60A2-4570-A5E8-D268BC5EE8AD}" dt="2024-02-23T16:34:55.202" v="750" actId="1035"/>
          <ac:spMkLst>
            <pc:docMk/>
            <pc:sldMk cId="2797699466" sldId="263"/>
            <ac:spMk id="3" creationId="{91A4AE84-1D87-6BD4-0F82-30E016A05571}"/>
          </ac:spMkLst>
        </pc:spChg>
        <pc:spChg chg="add mod">
          <ac:chgData name="Trần Thị Bích" userId="9d8effc8-766d-4e1d-b902-18f00c0dc3e8" providerId="ADAL" clId="{65A95DE9-60A2-4570-A5E8-D268BC5EE8AD}" dt="2024-02-23T16:37:17.669" v="790" actId="1035"/>
          <ac:spMkLst>
            <pc:docMk/>
            <pc:sldMk cId="2797699466" sldId="263"/>
            <ac:spMk id="4" creationId="{B8A4AFA2-A259-012A-2EB3-6A756E8EAA6A}"/>
          </ac:spMkLst>
        </pc:spChg>
      </pc:sldChg>
      <pc:sldChg chg="addSp delSp modSp add mod delAnim modAnim">
        <pc:chgData name="Trần Thị Bích" userId="9d8effc8-766d-4e1d-b902-18f00c0dc3e8" providerId="ADAL" clId="{65A95DE9-60A2-4570-A5E8-D268BC5EE8AD}" dt="2024-02-23T16:39:25.757" v="842" actId="1037"/>
        <pc:sldMkLst>
          <pc:docMk/>
          <pc:sldMk cId="733587427" sldId="264"/>
        </pc:sldMkLst>
        <pc:spChg chg="mod">
          <ac:chgData name="Trần Thị Bích" userId="9d8effc8-766d-4e1d-b902-18f00c0dc3e8" providerId="ADAL" clId="{65A95DE9-60A2-4570-A5E8-D268BC5EE8AD}" dt="2024-02-23T16:38:14.875" v="810" actId="403"/>
          <ac:spMkLst>
            <pc:docMk/>
            <pc:sldMk cId="733587427" sldId="264"/>
            <ac:spMk id="3" creationId="{91A4AE84-1D87-6BD4-0F82-30E016A05571}"/>
          </ac:spMkLst>
        </pc:spChg>
        <pc:spChg chg="del">
          <ac:chgData name="Trần Thị Bích" userId="9d8effc8-766d-4e1d-b902-18f00c0dc3e8" providerId="ADAL" clId="{65A95DE9-60A2-4570-A5E8-D268BC5EE8AD}" dt="2024-02-23T16:37:57.037" v="792" actId="478"/>
          <ac:spMkLst>
            <pc:docMk/>
            <pc:sldMk cId="733587427" sldId="264"/>
            <ac:spMk id="4" creationId="{B8A4AFA2-A259-012A-2EB3-6A756E8EAA6A}"/>
          </ac:spMkLst>
        </pc:spChg>
        <pc:cxnChg chg="add mod">
          <ac:chgData name="Trần Thị Bích" userId="9d8effc8-766d-4e1d-b902-18f00c0dc3e8" providerId="ADAL" clId="{65A95DE9-60A2-4570-A5E8-D268BC5EE8AD}" dt="2024-02-23T16:38:51.206" v="821" actId="1037"/>
          <ac:cxnSpMkLst>
            <pc:docMk/>
            <pc:sldMk cId="733587427" sldId="264"/>
            <ac:cxnSpMk id="5" creationId="{E0D702C9-73B3-F4DE-6D6A-C2063E18A34C}"/>
          </ac:cxnSpMkLst>
        </pc:cxnChg>
        <pc:cxnChg chg="add mod">
          <ac:chgData name="Trần Thị Bích" userId="9d8effc8-766d-4e1d-b902-18f00c0dc3e8" providerId="ADAL" clId="{65A95DE9-60A2-4570-A5E8-D268BC5EE8AD}" dt="2024-02-23T16:39:00.994" v="823" actId="1076"/>
          <ac:cxnSpMkLst>
            <pc:docMk/>
            <pc:sldMk cId="733587427" sldId="264"/>
            <ac:cxnSpMk id="6" creationId="{598921F4-682F-2781-F36E-F3046B908325}"/>
          </ac:cxnSpMkLst>
        </pc:cxnChg>
        <pc:cxnChg chg="add mod">
          <ac:chgData name="Trần Thị Bích" userId="9d8effc8-766d-4e1d-b902-18f00c0dc3e8" providerId="ADAL" clId="{65A95DE9-60A2-4570-A5E8-D268BC5EE8AD}" dt="2024-02-23T16:39:25.757" v="842" actId="1037"/>
          <ac:cxnSpMkLst>
            <pc:docMk/>
            <pc:sldMk cId="733587427" sldId="264"/>
            <ac:cxnSpMk id="7" creationId="{714FD693-567A-71D8-92C5-A18A2C7B142D}"/>
          </ac:cxnSpMkLst>
        </pc:cxnChg>
      </pc:sldChg>
      <pc:sldChg chg="addSp delSp modSp add mod ord delAnim modAnim">
        <pc:chgData name="Trần Thị Bích" userId="9d8effc8-766d-4e1d-b902-18f00c0dc3e8" providerId="ADAL" clId="{65A95DE9-60A2-4570-A5E8-D268BC5EE8AD}" dt="2024-02-23T16:41:06.696" v="925" actId="14100"/>
        <pc:sldMkLst>
          <pc:docMk/>
          <pc:sldMk cId="1485052765" sldId="265"/>
        </pc:sldMkLst>
        <pc:spChg chg="del">
          <ac:chgData name="Trần Thị Bích" userId="9d8effc8-766d-4e1d-b902-18f00c0dc3e8" providerId="ADAL" clId="{65A95DE9-60A2-4570-A5E8-D268BC5EE8AD}" dt="2024-02-23T16:39:49.644" v="846" actId="478"/>
          <ac:spMkLst>
            <pc:docMk/>
            <pc:sldMk cId="1485052765" sldId="265"/>
            <ac:spMk id="3" creationId="{91A4AE84-1D87-6BD4-0F82-30E016A05571}"/>
          </ac:spMkLst>
        </pc:spChg>
        <pc:spChg chg="mod">
          <ac:chgData name="Trần Thị Bích" userId="9d8effc8-766d-4e1d-b902-18f00c0dc3e8" providerId="ADAL" clId="{65A95DE9-60A2-4570-A5E8-D268BC5EE8AD}" dt="2024-02-23T16:40:07.755" v="850" actId="403"/>
          <ac:spMkLst>
            <pc:docMk/>
            <pc:sldMk cId="1485052765" sldId="265"/>
            <ac:spMk id="4" creationId="{B8A4AFA2-A259-012A-2EB3-6A756E8EAA6A}"/>
          </ac:spMkLst>
        </pc:spChg>
        <pc:cxnChg chg="add mod">
          <ac:chgData name="Trần Thị Bích" userId="9d8effc8-766d-4e1d-b902-18f00c0dc3e8" providerId="ADAL" clId="{65A95DE9-60A2-4570-A5E8-D268BC5EE8AD}" dt="2024-02-23T16:40:34.068" v="886" actId="14100"/>
          <ac:cxnSpMkLst>
            <pc:docMk/>
            <pc:sldMk cId="1485052765" sldId="265"/>
            <ac:cxnSpMk id="5" creationId="{07E138C5-0706-917D-7778-0B15E0699C64}"/>
          </ac:cxnSpMkLst>
        </pc:cxnChg>
        <pc:cxnChg chg="add mod">
          <ac:chgData name="Trần Thị Bích" userId="9d8effc8-766d-4e1d-b902-18f00c0dc3e8" providerId="ADAL" clId="{65A95DE9-60A2-4570-A5E8-D268BC5EE8AD}" dt="2024-02-23T16:40:44.619" v="895" actId="1037"/>
          <ac:cxnSpMkLst>
            <pc:docMk/>
            <pc:sldMk cId="1485052765" sldId="265"/>
            <ac:cxnSpMk id="6" creationId="{9046B475-9862-A07A-8ACE-8B13C462E38B}"/>
          </ac:cxnSpMkLst>
        </pc:cxnChg>
        <pc:cxnChg chg="add mod">
          <ac:chgData name="Trần Thị Bích" userId="9d8effc8-766d-4e1d-b902-18f00c0dc3e8" providerId="ADAL" clId="{65A95DE9-60A2-4570-A5E8-D268BC5EE8AD}" dt="2024-02-23T16:41:06.696" v="925" actId="14100"/>
          <ac:cxnSpMkLst>
            <pc:docMk/>
            <pc:sldMk cId="1485052765" sldId="265"/>
            <ac:cxnSpMk id="7" creationId="{5B9B7F56-AC06-AC3A-E811-60F4E8A35BCB}"/>
          </ac:cxnSpMkLst>
        </pc:cxnChg>
      </pc:sldChg>
      <pc:sldChg chg="addSp delSp modSp add mod delAnim">
        <pc:chgData name="Trần Thị Bích" userId="9d8effc8-766d-4e1d-b902-18f00c0dc3e8" providerId="ADAL" clId="{65A95DE9-60A2-4570-A5E8-D268BC5EE8AD}" dt="2024-02-23T16:59:32.247" v="1602" actId="1076"/>
        <pc:sldMkLst>
          <pc:docMk/>
          <pc:sldMk cId="2527200466" sldId="266"/>
        </pc:sldMkLst>
        <pc:spChg chg="mod">
          <ac:chgData name="Trần Thị Bích" userId="9d8effc8-766d-4e1d-b902-18f00c0dc3e8" providerId="ADAL" clId="{65A95DE9-60A2-4570-A5E8-D268BC5EE8AD}" dt="2024-02-23T16:43:17.559" v="933" actId="1076"/>
          <ac:spMkLst>
            <pc:docMk/>
            <pc:sldMk cId="2527200466" sldId="266"/>
            <ac:spMk id="2" creationId="{C26E1FFA-DCC0-61E2-1ACD-50076892BEE9}"/>
          </ac:spMkLst>
        </pc:spChg>
        <pc:spChg chg="del">
          <ac:chgData name="Trần Thị Bích" userId="9d8effc8-766d-4e1d-b902-18f00c0dc3e8" providerId="ADAL" clId="{65A95DE9-60A2-4570-A5E8-D268BC5EE8AD}" dt="2024-02-23T16:42:58.517" v="930" actId="478"/>
          <ac:spMkLst>
            <pc:docMk/>
            <pc:sldMk cId="2527200466" sldId="266"/>
            <ac:spMk id="3" creationId="{91A4AE84-1D87-6BD4-0F82-30E016A05571}"/>
          </ac:spMkLst>
        </pc:spChg>
        <pc:spChg chg="add del">
          <ac:chgData name="Trần Thị Bích" userId="9d8effc8-766d-4e1d-b902-18f00c0dc3e8" providerId="ADAL" clId="{65A95DE9-60A2-4570-A5E8-D268BC5EE8AD}" dt="2024-02-23T16:58:55.397" v="1596" actId="22"/>
          <ac:spMkLst>
            <pc:docMk/>
            <pc:sldMk cId="2527200466" sldId="266"/>
            <ac:spMk id="5" creationId="{0ACA105D-66E2-B029-C278-CCA297627DBA}"/>
          </ac:spMkLst>
        </pc:spChg>
        <pc:picChg chg="add mod">
          <ac:chgData name="Trần Thị Bích" userId="9d8effc8-766d-4e1d-b902-18f00c0dc3e8" providerId="ADAL" clId="{65A95DE9-60A2-4570-A5E8-D268BC5EE8AD}" dt="2024-02-23T16:59:06.312" v="1599" actId="14100"/>
          <ac:picMkLst>
            <pc:docMk/>
            <pc:sldMk cId="2527200466" sldId="266"/>
            <ac:picMk id="6" creationId="{23D080F5-8382-831F-E677-72D1C336D6EF}"/>
          </ac:picMkLst>
        </pc:picChg>
        <pc:picChg chg="add mod">
          <ac:chgData name="Trần Thị Bích" userId="9d8effc8-766d-4e1d-b902-18f00c0dc3e8" providerId="ADAL" clId="{65A95DE9-60A2-4570-A5E8-D268BC5EE8AD}" dt="2024-02-23T16:59:32.247" v="1602" actId="1076"/>
          <ac:picMkLst>
            <pc:docMk/>
            <pc:sldMk cId="2527200466" sldId="266"/>
            <ac:picMk id="7" creationId="{D45ECE05-4C6F-7709-2682-052324C19671}"/>
          </ac:picMkLst>
        </pc:picChg>
      </pc:sldChg>
      <pc:sldChg chg="addSp delSp modSp add mod delAnim modAnim">
        <pc:chgData name="Trần Thị Bích" userId="9d8effc8-766d-4e1d-b902-18f00c0dc3e8" providerId="ADAL" clId="{65A95DE9-60A2-4570-A5E8-D268BC5EE8AD}" dt="2024-02-23T16:53:45.443" v="1582" actId="14100"/>
        <pc:sldMkLst>
          <pc:docMk/>
          <pc:sldMk cId="38852197" sldId="267"/>
        </pc:sldMkLst>
        <pc:spChg chg="mod">
          <ac:chgData name="Trần Thị Bích" userId="9d8effc8-766d-4e1d-b902-18f00c0dc3e8" providerId="ADAL" clId="{65A95DE9-60A2-4570-A5E8-D268BC5EE8AD}" dt="2024-02-23T16:44:09.124" v="964" actId="1035"/>
          <ac:spMkLst>
            <pc:docMk/>
            <pc:sldMk cId="38852197" sldId="267"/>
            <ac:spMk id="2" creationId="{C26E1FFA-DCC0-61E2-1ACD-50076892BEE9}"/>
          </ac:spMkLst>
        </pc:spChg>
        <pc:spChg chg="add mod">
          <ac:chgData name="Trần Thị Bích" userId="9d8effc8-766d-4e1d-b902-18f00c0dc3e8" providerId="ADAL" clId="{65A95DE9-60A2-4570-A5E8-D268BC5EE8AD}" dt="2024-02-23T16:47:23.333" v="1051" actId="1035"/>
          <ac:spMkLst>
            <pc:docMk/>
            <pc:sldMk cId="38852197" sldId="267"/>
            <ac:spMk id="3" creationId="{800F8994-18D1-D743-59CD-1AE27CAEE688}"/>
          </ac:spMkLst>
        </pc:spChg>
        <pc:spChg chg="add mod">
          <ac:chgData name="Trần Thị Bích" userId="9d8effc8-766d-4e1d-b902-18f00c0dc3e8" providerId="ADAL" clId="{65A95DE9-60A2-4570-A5E8-D268BC5EE8AD}" dt="2024-02-23T16:49:20.433" v="1163" actId="1076"/>
          <ac:spMkLst>
            <pc:docMk/>
            <pc:sldMk cId="38852197" sldId="267"/>
            <ac:spMk id="6" creationId="{9B4B0C2F-8683-AD2B-48B8-202200237CEC}"/>
          </ac:spMkLst>
        </pc:spChg>
        <pc:spChg chg="add mod">
          <ac:chgData name="Trần Thị Bích" userId="9d8effc8-766d-4e1d-b902-18f00c0dc3e8" providerId="ADAL" clId="{65A95DE9-60A2-4570-A5E8-D268BC5EE8AD}" dt="2024-02-23T16:49:23.025" v="1164" actId="1076"/>
          <ac:spMkLst>
            <pc:docMk/>
            <pc:sldMk cId="38852197" sldId="267"/>
            <ac:spMk id="8" creationId="{3112CFEF-7202-3685-E6EF-68B31DF851B5}"/>
          </ac:spMkLst>
        </pc:spChg>
        <pc:spChg chg="add mod">
          <ac:chgData name="Trần Thị Bích" userId="9d8effc8-766d-4e1d-b902-18f00c0dc3e8" providerId="ADAL" clId="{65A95DE9-60A2-4570-A5E8-D268BC5EE8AD}" dt="2024-02-23T16:51:01.127" v="1279" actId="207"/>
          <ac:spMkLst>
            <pc:docMk/>
            <pc:sldMk cId="38852197" sldId="267"/>
            <ac:spMk id="15" creationId="{2F2F0E3C-EE8B-DCF3-5394-F6C55116696F}"/>
          </ac:spMkLst>
        </pc:spChg>
        <pc:spChg chg="add mod">
          <ac:chgData name="Trần Thị Bích" userId="9d8effc8-766d-4e1d-b902-18f00c0dc3e8" providerId="ADAL" clId="{65A95DE9-60A2-4570-A5E8-D268BC5EE8AD}" dt="2024-02-23T16:51:42.959" v="1329" actId="1076"/>
          <ac:spMkLst>
            <pc:docMk/>
            <pc:sldMk cId="38852197" sldId="267"/>
            <ac:spMk id="17" creationId="{793CD952-08CE-C47D-1812-45B145CB332B}"/>
          </ac:spMkLst>
        </pc:spChg>
        <pc:spChg chg="add mod">
          <ac:chgData name="Trần Thị Bích" userId="9d8effc8-766d-4e1d-b902-18f00c0dc3e8" providerId="ADAL" clId="{65A95DE9-60A2-4570-A5E8-D268BC5EE8AD}" dt="2024-02-23T16:51:54.323" v="1353" actId="1035"/>
          <ac:spMkLst>
            <pc:docMk/>
            <pc:sldMk cId="38852197" sldId="267"/>
            <ac:spMk id="19" creationId="{8462D379-C63C-4F65-D991-BF0CAC08B5B7}"/>
          </ac:spMkLst>
        </pc:spChg>
        <pc:spChg chg="add mod">
          <ac:chgData name="Trần Thị Bích" userId="9d8effc8-766d-4e1d-b902-18f00c0dc3e8" providerId="ADAL" clId="{65A95DE9-60A2-4570-A5E8-D268BC5EE8AD}" dt="2024-02-23T16:52:42.033" v="1359" actId="1076"/>
          <ac:spMkLst>
            <pc:docMk/>
            <pc:sldMk cId="38852197" sldId="267"/>
            <ac:spMk id="22" creationId="{E92D3265-AD03-AB05-E35D-17A8A077476D}"/>
          </ac:spMkLst>
        </pc:spChg>
        <pc:spChg chg="add mod">
          <ac:chgData name="Trần Thị Bích" userId="9d8effc8-766d-4e1d-b902-18f00c0dc3e8" providerId="ADAL" clId="{65A95DE9-60A2-4570-A5E8-D268BC5EE8AD}" dt="2024-02-23T16:53:08.317" v="1433" actId="1076"/>
          <ac:spMkLst>
            <pc:docMk/>
            <pc:sldMk cId="38852197" sldId="267"/>
            <ac:spMk id="25" creationId="{31375EBA-41EF-6471-E945-F0765AD7CC94}"/>
          </ac:spMkLst>
        </pc:spChg>
        <pc:cxnChg chg="add mod">
          <ac:chgData name="Trần Thị Bích" userId="9d8effc8-766d-4e1d-b902-18f00c0dc3e8" providerId="ADAL" clId="{65A95DE9-60A2-4570-A5E8-D268BC5EE8AD}" dt="2024-02-23T16:48:14.993" v="1054" actId="1076"/>
          <ac:cxnSpMkLst>
            <pc:docMk/>
            <pc:sldMk cId="38852197" sldId="267"/>
            <ac:cxnSpMk id="4" creationId="{20A8ADC8-31C1-A28B-BF93-726C45090B23}"/>
          </ac:cxnSpMkLst>
        </pc:cxnChg>
        <pc:cxnChg chg="add mod">
          <ac:chgData name="Trần Thị Bích" userId="9d8effc8-766d-4e1d-b902-18f00c0dc3e8" providerId="ADAL" clId="{65A95DE9-60A2-4570-A5E8-D268BC5EE8AD}" dt="2024-02-23T16:48:36.805" v="1151" actId="14100"/>
          <ac:cxnSpMkLst>
            <pc:docMk/>
            <pc:sldMk cId="38852197" sldId="267"/>
            <ac:cxnSpMk id="5" creationId="{BD3CC54A-4490-3308-E8E1-C9E5CEC4ED89}"/>
          </ac:cxnSpMkLst>
        </pc:cxnChg>
        <pc:cxnChg chg="add mod">
          <ac:chgData name="Trần Thị Bích" userId="9d8effc8-766d-4e1d-b902-18f00c0dc3e8" providerId="ADAL" clId="{65A95DE9-60A2-4570-A5E8-D268BC5EE8AD}" dt="2024-02-23T16:48:28.459" v="1123" actId="14100"/>
          <ac:cxnSpMkLst>
            <pc:docMk/>
            <pc:sldMk cId="38852197" sldId="267"/>
            <ac:cxnSpMk id="7" creationId="{E624B5B7-773B-CA83-820E-A42EE8A4797F}"/>
          </ac:cxnSpMkLst>
        </pc:cxnChg>
        <pc:cxnChg chg="add mod">
          <ac:chgData name="Trần Thị Bích" userId="9d8effc8-766d-4e1d-b902-18f00c0dc3e8" providerId="ADAL" clId="{65A95DE9-60A2-4570-A5E8-D268BC5EE8AD}" dt="2024-02-23T16:49:02.121" v="1162" actId="1038"/>
          <ac:cxnSpMkLst>
            <pc:docMk/>
            <pc:sldMk cId="38852197" sldId="267"/>
            <ac:cxnSpMk id="9" creationId="{4B2C7B0C-299B-2ABD-6CE0-43CF0CABE187}"/>
          </ac:cxnSpMkLst>
        </pc:cxnChg>
        <pc:cxnChg chg="add mod">
          <ac:chgData name="Trần Thị Bích" userId="9d8effc8-766d-4e1d-b902-18f00c0dc3e8" providerId="ADAL" clId="{65A95DE9-60A2-4570-A5E8-D268BC5EE8AD}" dt="2024-02-23T16:49:52.453" v="1167" actId="1076"/>
          <ac:cxnSpMkLst>
            <pc:docMk/>
            <pc:sldMk cId="38852197" sldId="267"/>
            <ac:cxnSpMk id="10" creationId="{DE8D9738-BB26-15FD-CF01-D366BDDA8167}"/>
          </ac:cxnSpMkLst>
        </pc:cxnChg>
        <pc:cxnChg chg="add mod">
          <ac:chgData name="Trần Thị Bích" userId="9d8effc8-766d-4e1d-b902-18f00c0dc3e8" providerId="ADAL" clId="{65A95DE9-60A2-4570-A5E8-D268BC5EE8AD}" dt="2024-02-23T16:50:03.632" v="1170" actId="1035"/>
          <ac:cxnSpMkLst>
            <pc:docMk/>
            <pc:sldMk cId="38852197" sldId="267"/>
            <ac:cxnSpMk id="11" creationId="{418DAF41-2E52-93D3-26F3-966D7310935B}"/>
          </ac:cxnSpMkLst>
        </pc:cxnChg>
        <pc:cxnChg chg="add mod">
          <ac:chgData name="Trần Thị Bích" userId="9d8effc8-766d-4e1d-b902-18f00c0dc3e8" providerId="ADAL" clId="{65A95DE9-60A2-4570-A5E8-D268BC5EE8AD}" dt="2024-02-23T16:50:17.368" v="1227" actId="14100"/>
          <ac:cxnSpMkLst>
            <pc:docMk/>
            <pc:sldMk cId="38852197" sldId="267"/>
            <ac:cxnSpMk id="12" creationId="{FC439D71-924D-8623-E7DA-7D0C403A0E5C}"/>
          </ac:cxnSpMkLst>
        </pc:cxnChg>
        <pc:cxnChg chg="add mod">
          <ac:chgData name="Trần Thị Bích" userId="9d8effc8-766d-4e1d-b902-18f00c0dc3e8" providerId="ADAL" clId="{65A95DE9-60A2-4570-A5E8-D268BC5EE8AD}" dt="2024-02-23T16:50:31.396" v="1272" actId="14100"/>
          <ac:cxnSpMkLst>
            <pc:docMk/>
            <pc:sldMk cId="38852197" sldId="267"/>
            <ac:cxnSpMk id="13" creationId="{F9C8B31D-88A2-6F76-599B-D3BBF0A2037E}"/>
          </ac:cxnSpMkLst>
        </pc:cxnChg>
        <pc:cxnChg chg="add del mod">
          <ac:chgData name="Trần Thị Bích" userId="9d8effc8-766d-4e1d-b902-18f00c0dc3e8" providerId="ADAL" clId="{65A95DE9-60A2-4570-A5E8-D268BC5EE8AD}" dt="2024-02-23T16:50:43.133" v="1275" actId="478"/>
          <ac:cxnSpMkLst>
            <pc:docMk/>
            <pc:sldMk cId="38852197" sldId="267"/>
            <ac:cxnSpMk id="14" creationId="{EA03E31B-A6F8-0EAD-1943-132649311B91}"/>
          </ac:cxnSpMkLst>
        </pc:cxnChg>
        <pc:cxnChg chg="add mod">
          <ac:chgData name="Trần Thị Bích" userId="9d8effc8-766d-4e1d-b902-18f00c0dc3e8" providerId="ADAL" clId="{65A95DE9-60A2-4570-A5E8-D268BC5EE8AD}" dt="2024-02-23T16:51:22.263" v="1326" actId="1035"/>
          <ac:cxnSpMkLst>
            <pc:docMk/>
            <pc:sldMk cId="38852197" sldId="267"/>
            <ac:cxnSpMk id="16" creationId="{6ED32EEB-5CC4-9153-FF13-F50D6ED35D89}"/>
          </ac:cxnSpMkLst>
        </pc:cxnChg>
        <pc:cxnChg chg="add mod">
          <ac:chgData name="Trần Thị Bích" userId="9d8effc8-766d-4e1d-b902-18f00c0dc3e8" providerId="ADAL" clId="{65A95DE9-60A2-4570-A5E8-D268BC5EE8AD}" dt="2024-02-23T16:51:49.388" v="1349" actId="14100"/>
          <ac:cxnSpMkLst>
            <pc:docMk/>
            <pc:sldMk cId="38852197" sldId="267"/>
            <ac:cxnSpMk id="18" creationId="{BE20957E-D08D-DA50-53C9-227F3B348B03}"/>
          </ac:cxnSpMkLst>
        </pc:cxnChg>
        <pc:cxnChg chg="add mod">
          <ac:chgData name="Trần Thị Bích" userId="9d8effc8-766d-4e1d-b902-18f00c0dc3e8" providerId="ADAL" clId="{65A95DE9-60A2-4570-A5E8-D268BC5EE8AD}" dt="2024-02-23T16:52:25.073" v="1355" actId="1076"/>
          <ac:cxnSpMkLst>
            <pc:docMk/>
            <pc:sldMk cId="38852197" sldId="267"/>
            <ac:cxnSpMk id="20" creationId="{1EFF35A0-56B4-43BC-A6FE-7F6289820B27}"/>
          </ac:cxnSpMkLst>
        </pc:cxnChg>
        <pc:cxnChg chg="add mod">
          <ac:chgData name="Trần Thị Bích" userId="9d8effc8-766d-4e1d-b902-18f00c0dc3e8" providerId="ADAL" clId="{65A95DE9-60A2-4570-A5E8-D268BC5EE8AD}" dt="2024-02-23T16:52:42.033" v="1359" actId="1076"/>
          <ac:cxnSpMkLst>
            <pc:docMk/>
            <pc:sldMk cId="38852197" sldId="267"/>
            <ac:cxnSpMk id="21" creationId="{65E98A60-A570-1BA5-309C-0D8B1551019D}"/>
          </ac:cxnSpMkLst>
        </pc:cxnChg>
        <pc:cxnChg chg="add mod">
          <ac:chgData name="Trần Thị Bích" userId="9d8effc8-766d-4e1d-b902-18f00c0dc3e8" providerId="ADAL" clId="{65A95DE9-60A2-4570-A5E8-D268BC5EE8AD}" dt="2024-02-23T16:53:05.188" v="1432" actId="14100"/>
          <ac:cxnSpMkLst>
            <pc:docMk/>
            <pc:sldMk cId="38852197" sldId="267"/>
            <ac:cxnSpMk id="24" creationId="{27108742-1469-781F-AF0A-CA01DDDA134F}"/>
          </ac:cxnSpMkLst>
        </pc:cxnChg>
        <pc:cxnChg chg="add mod">
          <ac:chgData name="Trần Thị Bích" userId="9d8effc8-766d-4e1d-b902-18f00c0dc3e8" providerId="ADAL" clId="{65A95DE9-60A2-4570-A5E8-D268BC5EE8AD}" dt="2024-02-23T16:53:36.302" v="1545" actId="14100"/>
          <ac:cxnSpMkLst>
            <pc:docMk/>
            <pc:sldMk cId="38852197" sldId="267"/>
            <ac:cxnSpMk id="26" creationId="{8A30631E-24AE-B624-D364-5E993DD041BD}"/>
          </ac:cxnSpMkLst>
        </pc:cxnChg>
        <pc:cxnChg chg="add mod">
          <ac:chgData name="Trần Thị Bích" userId="9d8effc8-766d-4e1d-b902-18f00c0dc3e8" providerId="ADAL" clId="{65A95DE9-60A2-4570-A5E8-D268BC5EE8AD}" dt="2024-02-23T16:53:45.443" v="1582" actId="14100"/>
          <ac:cxnSpMkLst>
            <pc:docMk/>
            <pc:sldMk cId="38852197" sldId="267"/>
            <ac:cxnSpMk id="27" creationId="{D7C3B123-3CC4-01D3-17DD-F8B8B43380B2}"/>
          </ac:cxnSpMkLst>
        </pc:cxnChg>
      </pc:sldChg>
      <pc:sldChg chg="add ord">
        <pc:chgData name="Trần Thị Bích" userId="9d8effc8-766d-4e1d-b902-18f00c0dc3e8" providerId="ADAL" clId="{65A95DE9-60A2-4570-A5E8-D268BC5EE8AD}" dt="2024-02-23T16:54:49.633" v="1587"/>
        <pc:sldMkLst>
          <pc:docMk/>
          <pc:sldMk cId="3234098624" sldId="268"/>
        </pc:sldMkLst>
      </pc:sldChg>
      <pc:sldChg chg="addSp modSp new mod modAnim">
        <pc:chgData name="Trần Thị Bích" userId="9d8effc8-766d-4e1d-b902-18f00c0dc3e8" providerId="ADAL" clId="{65A95DE9-60A2-4570-A5E8-D268BC5EE8AD}" dt="2024-02-23T16:58:30.272" v="1594" actId="14100"/>
        <pc:sldMkLst>
          <pc:docMk/>
          <pc:sldMk cId="830626234" sldId="269"/>
        </pc:sldMkLst>
        <pc:picChg chg="add mod">
          <ac:chgData name="Trần Thị Bích" userId="9d8effc8-766d-4e1d-b902-18f00c0dc3e8" providerId="ADAL" clId="{65A95DE9-60A2-4570-A5E8-D268BC5EE8AD}" dt="2024-02-23T16:58:30.272" v="1594" actId="14100"/>
          <ac:picMkLst>
            <pc:docMk/>
            <pc:sldMk cId="830626234" sldId="269"/>
            <ac:picMk id="2" creationId="{58AB8117-6FFB-0000-D6C0-DABB5810CC53}"/>
          </ac:picMkLst>
        </pc:picChg>
      </pc:sldChg>
      <pc:sldChg chg="addSp modSp new mod modAnim">
        <pc:chgData name="Trần Thị Bích" userId="9d8effc8-766d-4e1d-b902-18f00c0dc3e8" providerId="ADAL" clId="{65A95DE9-60A2-4570-A5E8-D268BC5EE8AD}" dt="2024-02-23T17:00:33.420" v="1615" actId="1076"/>
        <pc:sldMkLst>
          <pc:docMk/>
          <pc:sldMk cId="2020983099" sldId="270"/>
        </pc:sldMkLst>
        <pc:spChg chg="mod">
          <ac:chgData name="Trần Thị Bích" userId="9d8effc8-766d-4e1d-b902-18f00c0dc3e8" providerId="ADAL" clId="{65A95DE9-60A2-4570-A5E8-D268BC5EE8AD}" dt="2024-02-23T17:00:14.402" v="1604"/>
          <ac:spMkLst>
            <pc:docMk/>
            <pc:sldMk cId="2020983099" sldId="270"/>
            <ac:spMk id="3" creationId="{155BD199-EB57-DEB0-FB96-D88744AA33ED}"/>
          </ac:spMkLst>
        </pc:spChg>
        <pc:spChg chg="mod">
          <ac:chgData name="Trần Thị Bích" userId="9d8effc8-766d-4e1d-b902-18f00c0dc3e8" providerId="ADAL" clId="{65A95DE9-60A2-4570-A5E8-D268BC5EE8AD}" dt="2024-02-23T17:00:14.402" v="1604"/>
          <ac:spMkLst>
            <pc:docMk/>
            <pc:sldMk cId="2020983099" sldId="270"/>
            <ac:spMk id="4" creationId="{95089C98-A8FA-FF55-CAB4-98E21A0512E9}"/>
          </ac:spMkLst>
        </pc:spChg>
        <pc:spChg chg="add mod">
          <ac:chgData name="Trần Thị Bích" userId="9d8effc8-766d-4e1d-b902-18f00c0dc3e8" providerId="ADAL" clId="{65A95DE9-60A2-4570-A5E8-D268BC5EE8AD}" dt="2024-02-23T17:00:31.910" v="1614" actId="1076"/>
          <ac:spMkLst>
            <pc:docMk/>
            <pc:sldMk cId="2020983099" sldId="270"/>
            <ac:spMk id="8" creationId="{BE1C0E17-F49E-CF94-201B-933CACC32631}"/>
          </ac:spMkLst>
        </pc:spChg>
        <pc:grpChg chg="add mod">
          <ac:chgData name="Trần Thị Bích" userId="9d8effc8-766d-4e1d-b902-18f00c0dc3e8" providerId="ADAL" clId="{65A95DE9-60A2-4570-A5E8-D268BC5EE8AD}" dt="2024-02-23T17:00:14.402" v="1604"/>
          <ac:grpSpMkLst>
            <pc:docMk/>
            <pc:sldMk cId="2020983099" sldId="270"/>
            <ac:grpSpMk id="2" creationId="{709DDF71-398F-8631-E4F2-D67A10EB63F2}"/>
          </ac:grpSpMkLst>
        </pc:grpChg>
        <pc:picChg chg="add mod">
          <ac:chgData name="Trần Thị Bích" userId="9d8effc8-766d-4e1d-b902-18f00c0dc3e8" providerId="ADAL" clId="{65A95DE9-60A2-4570-A5E8-D268BC5EE8AD}" dt="2024-02-23T17:00:14.402" v="1604"/>
          <ac:picMkLst>
            <pc:docMk/>
            <pc:sldMk cId="2020983099" sldId="270"/>
            <ac:picMk id="5" creationId="{E8E77649-8322-2467-9FA3-BDC865EEEFA4}"/>
          </ac:picMkLst>
        </pc:picChg>
        <pc:picChg chg="add mod">
          <ac:chgData name="Trần Thị Bích" userId="9d8effc8-766d-4e1d-b902-18f00c0dc3e8" providerId="ADAL" clId="{65A95DE9-60A2-4570-A5E8-D268BC5EE8AD}" dt="2024-02-23T17:00:14.402" v="1604"/>
          <ac:picMkLst>
            <pc:docMk/>
            <pc:sldMk cId="2020983099" sldId="270"/>
            <ac:picMk id="6" creationId="{FC05F317-3220-912A-F64B-781C8FC9CB0B}"/>
          </ac:picMkLst>
        </pc:picChg>
        <pc:picChg chg="add mod">
          <ac:chgData name="Trần Thị Bích" userId="9d8effc8-766d-4e1d-b902-18f00c0dc3e8" providerId="ADAL" clId="{65A95DE9-60A2-4570-A5E8-D268BC5EE8AD}" dt="2024-02-23T17:00:33.420" v="1615" actId="1076"/>
          <ac:picMkLst>
            <pc:docMk/>
            <pc:sldMk cId="2020983099" sldId="270"/>
            <ac:picMk id="7" creationId="{67083513-6B22-9B4B-C83F-95B61DEF7ED7}"/>
          </ac:picMkLst>
        </pc:picChg>
      </pc:sldChg>
      <pc:sldChg chg="addSp delSp modSp new mod setBg modAnim">
        <pc:chgData name="Trần Thị Bích" userId="9d8effc8-766d-4e1d-b902-18f00c0dc3e8" providerId="ADAL" clId="{65A95DE9-60A2-4570-A5E8-D268BC5EE8AD}" dt="2024-02-23T17:01:35.730" v="1625"/>
        <pc:sldMkLst>
          <pc:docMk/>
          <pc:sldMk cId="3040536023" sldId="271"/>
        </pc:sldMkLst>
        <pc:spChg chg="add del">
          <ac:chgData name="Trần Thị Bích" userId="9d8effc8-766d-4e1d-b902-18f00c0dc3e8" providerId="ADAL" clId="{65A95DE9-60A2-4570-A5E8-D268BC5EE8AD}" dt="2024-02-23T17:01:24.158" v="1619" actId="26606"/>
          <ac:spMkLst>
            <pc:docMk/>
            <pc:sldMk cId="3040536023" sldId="271"/>
            <ac:spMk id="8" creationId="{7AA67C3D-6D28-4C64-81F8-295FC9396EB6}"/>
          </ac:spMkLst>
        </pc:spChg>
        <pc:spChg chg="add del">
          <ac:chgData name="Trần Thị Bích" userId="9d8effc8-766d-4e1d-b902-18f00c0dc3e8" providerId="ADAL" clId="{65A95DE9-60A2-4570-A5E8-D268BC5EE8AD}" dt="2024-02-23T17:01:24.158" v="1619" actId="26606"/>
          <ac:spMkLst>
            <pc:docMk/>
            <pc:sldMk cId="3040536023" sldId="271"/>
            <ac:spMk id="10" creationId="{8DBEAE55-3EA1-41D7-A212-5F7D8986C1F2}"/>
          </ac:spMkLst>
        </pc:spChg>
        <pc:spChg chg="add del">
          <ac:chgData name="Trần Thị Bích" userId="9d8effc8-766d-4e1d-b902-18f00c0dc3e8" providerId="ADAL" clId="{65A95DE9-60A2-4570-A5E8-D268BC5EE8AD}" dt="2024-02-23T17:01:24.158" v="1619" actId="26606"/>
          <ac:spMkLst>
            <pc:docMk/>
            <pc:sldMk cId="3040536023" sldId="271"/>
            <ac:spMk id="12" creationId="{CFC5F0E7-644F-4101-BE72-12825CF537E7}"/>
          </ac:spMkLst>
        </pc:spChg>
        <pc:spChg chg="add del">
          <ac:chgData name="Trần Thị Bích" userId="9d8effc8-766d-4e1d-b902-18f00c0dc3e8" providerId="ADAL" clId="{65A95DE9-60A2-4570-A5E8-D268BC5EE8AD}" dt="2024-02-23T17:01:24.158" v="1619" actId="26606"/>
          <ac:spMkLst>
            <pc:docMk/>
            <pc:sldMk cId="3040536023" sldId="271"/>
            <ac:spMk id="14" creationId="{74283919-7E00-4FC2-BFC9-3F56E58808F7}"/>
          </ac:spMkLst>
        </pc:spChg>
        <pc:spChg chg="add del">
          <ac:chgData name="Trần Thị Bích" userId="9d8effc8-766d-4e1d-b902-18f00c0dc3e8" providerId="ADAL" clId="{65A95DE9-60A2-4570-A5E8-D268BC5EE8AD}" dt="2024-02-23T17:01:24.158" v="1619" actId="26606"/>
          <ac:spMkLst>
            <pc:docMk/>
            <pc:sldMk cId="3040536023" sldId="271"/>
            <ac:spMk id="16" creationId="{2217FF4A-5EDF-43B7-90EE-BDD9F1E9EAC2}"/>
          </ac:spMkLst>
        </pc:spChg>
        <pc:spChg chg="add del">
          <ac:chgData name="Trần Thị Bích" userId="9d8effc8-766d-4e1d-b902-18f00c0dc3e8" providerId="ADAL" clId="{65A95DE9-60A2-4570-A5E8-D268BC5EE8AD}" dt="2024-02-23T17:01:27.672" v="1621" actId="26606"/>
          <ac:spMkLst>
            <pc:docMk/>
            <pc:sldMk cId="3040536023" sldId="271"/>
            <ac:spMk id="18" creationId="{A169D286-F4D7-4C8B-A6BD-D05384C7F1D8}"/>
          </ac:spMkLst>
        </pc:spChg>
        <pc:spChg chg="add del">
          <ac:chgData name="Trần Thị Bích" userId="9d8effc8-766d-4e1d-b902-18f00c0dc3e8" providerId="ADAL" clId="{65A95DE9-60A2-4570-A5E8-D268BC5EE8AD}" dt="2024-02-23T17:01:27.672" v="1621" actId="26606"/>
          <ac:spMkLst>
            <pc:docMk/>
            <pc:sldMk cId="3040536023" sldId="271"/>
            <ac:spMk id="19" creationId="{39E8235E-135E-4261-8F54-2B316E493C42}"/>
          </ac:spMkLst>
        </pc:spChg>
        <pc:spChg chg="add del">
          <ac:chgData name="Trần Thị Bích" userId="9d8effc8-766d-4e1d-b902-18f00c0dc3e8" providerId="ADAL" clId="{65A95DE9-60A2-4570-A5E8-D268BC5EE8AD}" dt="2024-02-23T17:01:27.672" v="1621" actId="26606"/>
          <ac:spMkLst>
            <pc:docMk/>
            <pc:sldMk cId="3040536023" sldId="271"/>
            <ac:spMk id="20" creationId="{D4ED8EC3-4D57-4620-93CE-4E6661F09A3E}"/>
          </ac:spMkLst>
        </pc:spChg>
        <pc:spChg chg="add del">
          <ac:chgData name="Trần Thị Bích" userId="9d8effc8-766d-4e1d-b902-18f00c0dc3e8" providerId="ADAL" clId="{65A95DE9-60A2-4570-A5E8-D268BC5EE8AD}" dt="2024-02-23T17:01:27.672" v="1621" actId="26606"/>
          <ac:spMkLst>
            <pc:docMk/>
            <pc:sldMk cId="3040536023" sldId="271"/>
            <ac:spMk id="21" creationId="{83BCB34A-2F40-4F41-8488-A134C1C155B7}"/>
          </ac:spMkLst>
        </pc:spChg>
        <pc:spChg chg="add del">
          <ac:chgData name="Trần Thị Bích" userId="9d8effc8-766d-4e1d-b902-18f00c0dc3e8" providerId="ADAL" clId="{65A95DE9-60A2-4570-A5E8-D268BC5EE8AD}" dt="2024-02-23T17:01:27.672" v="1621" actId="26606"/>
          <ac:spMkLst>
            <pc:docMk/>
            <pc:sldMk cId="3040536023" sldId="271"/>
            <ac:spMk id="22" creationId="{F78382DC-4207-465E-B379-1E16448AA222}"/>
          </ac:spMkLst>
        </pc:spChg>
        <pc:spChg chg="add del">
          <ac:chgData name="Trần Thị Bích" userId="9d8effc8-766d-4e1d-b902-18f00c0dc3e8" providerId="ADAL" clId="{65A95DE9-60A2-4570-A5E8-D268BC5EE8AD}" dt="2024-02-23T17:01:31.526" v="1623" actId="26606"/>
          <ac:spMkLst>
            <pc:docMk/>
            <pc:sldMk cId="3040536023" sldId="271"/>
            <ac:spMk id="24" creationId="{A9F529C3-C941-49FD-8C67-82F134F64BDB}"/>
          </ac:spMkLst>
        </pc:spChg>
        <pc:spChg chg="add del">
          <ac:chgData name="Trần Thị Bích" userId="9d8effc8-766d-4e1d-b902-18f00c0dc3e8" providerId="ADAL" clId="{65A95DE9-60A2-4570-A5E8-D268BC5EE8AD}" dt="2024-02-23T17:01:31.526" v="1623" actId="26606"/>
          <ac:spMkLst>
            <pc:docMk/>
            <pc:sldMk cId="3040536023" sldId="271"/>
            <ac:spMk id="25" creationId="{20586029-32A0-47E5-9AEC-AE3ABA6B94D0}"/>
          </ac:spMkLst>
        </pc:spChg>
        <pc:picChg chg="add del mod ord">
          <ac:chgData name="Trần Thị Bích" userId="9d8effc8-766d-4e1d-b902-18f00c0dc3e8" providerId="ADAL" clId="{65A95DE9-60A2-4570-A5E8-D268BC5EE8AD}" dt="2024-02-23T17:01:35.730" v="1625"/>
          <ac:picMkLst>
            <pc:docMk/>
            <pc:sldMk cId="3040536023" sldId="271"/>
            <ac:picMk id="2" creationId="{09F8ABAB-E65F-675F-BDB9-F8CB4813F0D2}"/>
          </ac:picMkLst>
        </pc:picChg>
        <pc:picChg chg="add del mod">
          <ac:chgData name="Trần Thị Bích" userId="9d8effc8-766d-4e1d-b902-18f00c0dc3e8" providerId="ADAL" clId="{65A95DE9-60A2-4570-A5E8-D268BC5EE8AD}" dt="2024-02-23T17:01:35.730" v="1625"/>
          <ac:picMkLst>
            <pc:docMk/>
            <pc:sldMk cId="3040536023" sldId="271"/>
            <ac:picMk id="3" creationId="{2B5112AD-F2AE-DB02-4C84-EA79FBCA58D4}"/>
          </ac:picMkLst>
        </pc:picChg>
        <pc:cxnChg chg="add del">
          <ac:chgData name="Trần Thị Bích" userId="9d8effc8-766d-4e1d-b902-18f00c0dc3e8" providerId="ADAL" clId="{65A95DE9-60A2-4570-A5E8-D268BC5EE8AD}" dt="2024-02-23T17:01:31.526" v="1623" actId="26606"/>
          <ac:cxnSpMkLst>
            <pc:docMk/>
            <pc:sldMk cId="3040536023" sldId="271"/>
            <ac:cxnSpMk id="26" creationId="{8C730EAB-A532-4295-A302-FB4B90DB9F5E}"/>
          </ac:cxnSpMkLst>
        </pc:cxnChg>
      </pc:sldChg>
      <pc:sldChg chg="add">
        <pc:chgData name="Trần Thị Bích" userId="9d8effc8-766d-4e1d-b902-18f00c0dc3e8" providerId="ADAL" clId="{65A95DE9-60A2-4570-A5E8-D268BC5EE8AD}" dt="2024-02-23T17:01:48.830" v="1626"/>
        <pc:sldMkLst>
          <pc:docMk/>
          <pc:sldMk cId="4080072699" sldId="27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8366E-9155-4253-93F9-60CBBE7E00AF}" type="datetimeFigureOut">
              <a:rPr lang="en-US" smtClean="0"/>
              <a:t>3/25/2024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AAE163-4F31-4730-892C-AB4EFE271A4E}" type="slidenum">
              <a:rPr lang="en-US" smtClean="0"/>
              <a:t>‹#›</a:t>
            </a:fld>
            <a:endParaRPr lang="en-US"/>
          </a:p>
        </p:txBody>
      </p:sp>
    </p:spTree>
    <p:extLst>
      <p:ext uri="{BB962C8B-B14F-4D97-AF65-F5344CB8AC3E}">
        <p14:creationId xmlns:p14="http://schemas.microsoft.com/office/powerpoint/2010/main" val="2215311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37731018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pic>
        <p:nvPicPr>
          <p:cNvPr id="12" name="Picture 11"/>
          <p:cNvPicPr>
            <a:picLocks noChangeAspect="1"/>
          </p:cNvPicPr>
          <p:nvPr userDrawn="1"/>
        </p:nvPicPr>
        <p:blipFill>
          <a:blip r:embed="rId6"/>
          <a:stretch>
            <a:fillRect/>
          </a:stretch>
        </p:blipFill>
        <p:spPr>
          <a:xfrm>
            <a:off x="-5112616" y="-1247833"/>
            <a:ext cx="17680425" cy="14586162"/>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4194601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38466843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9440756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836BE575-D4FC-CCDE-F36E-192CE0BE1FB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
        <p:nvSpPr>
          <p:cNvPr id="11" name="矩形: 圆角 10">
            <a:extLst>
              <a:ext uri="{FF2B5EF4-FFF2-40B4-BE49-F238E27FC236}">
                <a16:creationId xmlns:a16="http://schemas.microsoft.com/office/drawing/2014/main" id="{92D416F4-B0EC-5827-0E4D-CDB0582C10D6}"/>
              </a:ext>
            </a:extLst>
          </p:cNvPr>
          <p:cNvSpPr/>
          <p:nvPr userDrawn="1"/>
        </p:nvSpPr>
        <p:spPr>
          <a:xfrm>
            <a:off x="410648" y="400050"/>
            <a:ext cx="11370704" cy="6057900"/>
          </a:xfrm>
          <a:prstGeom prst="roundRect">
            <a:avLst>
              <a:gd name="adj" fmla="val 0"/>
            </a:avLst>
          </a:prstGeom>
          <a:solidFill>
            <a:schemeClr val="bg1"/>
          </a:solid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12" name="图片 11">
            <a:extLst>
              <a:ext uri="{FF2B5EF4-FFF2-40B4-BE49-F238E27FC236}">
                <a16:creationId xmlns:a16="http://schemas.microsoft.com/office/drawing/2014/main" id="{CA2FF0BE-2377-3AD9-6A3F-80E4B2370A59}"/>
              </a:ext>
            </a:extLst>
          </p:cNvPr>
          <p:cNvPicPr>
            <a:picLocks noChangeAspect="1"/>
          </p:cNvPicPr>
          <p:nvPr userDrawn="1"/>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63861" t="9005" r="5993" b="48864"/>
          <a:stretch/>
        </p:blipFill>
        <p:spPr>
          <a:xfrm>
            <a:off x="9723120" y="400050"/>
            <a:ext cx="2058232" cy="1801340"/>
          </a:xfrm>
          <a:prstGeom prst="rect">
            <a:avLst/>
          </a:prstGeom>
        </p:spPr>
      </p:pic>
      <p:pic>
        <p:nvPicPr>
          <p:cNvPr id="6" name="Picture 5"/>
          <p:cNvPicPr>
            <a:picLocks noChangeAspect="1"/>
          </p:cNvPicPr>
          <p:nvPr userDrawn="1"/>
        </p:nvPicPr>
        <p:blipFill>
          <a:blip r:embed="rId4"/>
          <a:stretch>
            <a:fillRect/>
          </a:stretch>
        </p:blipFill>
        <p:spPr>
          <a:xfrm>
            <a:off x="-5112616" y="-1247833"/>
            <a:ext cx="17680425" cy="14586162"/>
          </a:xfrm>
          <a:prstGeom prst="rect">
            <a:avLst/>
          </a:prstGeom>
        </p:spPr>
      </p:pic>
      <p:sp>
        <p:nvSpPr>
          <p:cNvPr id="7"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
        <p:nvSpPr>
          <p:cNvPr id="8"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5425993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2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007708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flipH="1">
            <a:off x="8564548" y="0"/>
            <a:ext cx="3627452" cy="1323975"/>
          </a:xfrm>
          <a:prstGeom prst="rect">
            <a:avLst/>
          </a:prstGeom>
        </p:spPr>
      </p:pic>
      <p:pic>
        <p:nvPicPr>
          <p:cNvPr id="12" name="Picture 11"/>
          <p:cNvPicPr>
            <a:picLocks noChangeAspect="1"/>
          </p:cNvPicPr>
          <p:nvPr userDrawn="1"/>
        </p:nvPicPr>
        <p:blipFill>
          <a:blip r:embed="rId6"/>
          <a:stretch>
            <a:fillRect/>
          </a:stretch>
        </p:blipFill>
        <p:spPr>
          <a:xfrm>
            <a:off x="-5112616" y="-1247833"/>
            <a:ext cx="17680425" cy="14586162"/>
          </a:xfrm>
          <a:prstGeom prst="rect">
            <a:avLst/>
          </a:prstGeom>
        </p:spPr>
      </p:pic>
      <p:sp>
        <p:nvSpPr>
          <p:cNvPr id="1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
        <p:nvSpPr>
          <p:cNvPr id="1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1720214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B34A34B-03A5-2801-5CBC-783ABDAC7BB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28507567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5414482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pic>
        <p:nvPicPr>
          <p:cNvPr id="3" name="Picture 2"/>
          <p:cNvPicPr>
            <a:picLocks noChangeAspect="1"/>
          </p:cNvPicPr>
          <p:nvPr userDrawn="1"/>
        </p:nvPicPr>
        <p:blipFill>
          <a:blip r:embed="rId3"/>
          <a:stretch>
            <a:fillRect/>
          </a:stretch>
        </p:blipFill>
        <p:spPr>
          <a:xfrm>
            <a:off x="-5112616" y="-1247833"/>
            <a:ext cx="17680425" cy="14586162"/>
          </a:xfrm>
          <a:prstGeom prst="rect">
            <a:avLst/>
          </a:prstGeom>
        </p:spPr>
      </p:pic>
      <p:sp>
        <p:nvSpPr>
          <p:cNvPr id="4"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
        <p:nvSpPr>
          <p:cNvPr id="5"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a:ln>
                  <a:noFill/>
                </a:ln>
                <a:solidFill>
                  <a:srgbClr val="FA8C20"/>
                </a:solidFill>
                <a:effectLst/>
                <a:uLnTx/>
                <a:uFillTx/>
                <a:latin typeface="#9Slide07 HoneyCream" pitchFamily="2" charset="0"/>
                <a:ea typeface="+mj-ea"/>
                <a:cs typeface="+mj-cs"/>
                <a:sym typeface="Arial"/>
              </a:rPr>
              <a:t>Măng Non</a:t>
            </a:r>
            <a:endPar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endParaRPr>
          </a:p>
        </p:txBody>
      </p:sp>
    </p:spTree>
    <p:extLst>
      <p:ext uri="{BB962C8B-B14F-4D97-AF65-F5344CB8AC3E}">
        <p14:creationId xmlns:p14="http://schemas.microsoft.com/office/powerpoint/2010/main" val="6508823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1"/>
          <a:stretch>
            <a:fillRect/>
          </a:stretch>
        </p:blipFill>
        <p:spPr>
          <a:xfrm>
            <a:off x="-5112616" y="-1247833"/>
            <a:ext cx="17680425" cy="14586162"/>
          </a:xfrm>
          <a:prstGeom prst="rect">
            <a:avLst/>
          </a:prstGeom>
        </p:spPr>
      </p:pic>
      <p:sp>
        <p:nvSpPr>
          <p:cNvPr id="3" name="Title 1">
            <a:extLst>
              <a:ext uri="{FF2B5EF4-FFF2-40B4-BE49-F238E27FC236}">
                <a16:creationId xmlns:a16="http://schemas.microsoft.com/office/drawing/2014/main" id="{839CB496-B064-1976-8A73-F5C96C8179F1}"/>
              </a:ext>
            </a:extLst>
          </p:cNvPr>
          <p:cNvSpPr txBox="1">
            <a:spLocks/>
          </p:cNvSpPr>
          <p:nvPr userDrawn="1"/>
        </p:nvSpPr>
        <p:spPr>
          <a:xfrm>
            <a:off x="9839114" y="-489500"/>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3200" b="0" i="0" u="none" strike="noStrike" kern="1200" cap="none" spc="0" normalizeH="0" baseline="0" noProof="0" dirty="0" err="1">
                <a:ln>
                  <a:noFill/>
                </a:ln>
                <a:solidFill>
                  <a:srgbClr val="FA8C20"/>
                </a:solidFill>
                <a:effectLst/>
                <a:uLnTx/>
                <a:uFillTx/>
                <a:latin typeface="#9Slide07 HoneyCream" pitchFamily="2" charset="0"/>
                <a:ea typeface="+mj-ea"/>
                <a:cs typeface="+mj-cs"/>
                <a:sym typeface="Arial"/>
              </a:rPr>
              <a:t>Măng</a:t>
            </a:r>
            <a:r>
              <a:rPr kumimoji="0" lang="en-US" sz="32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rPr>
              <a:t> Non</a:t>
            </a:r>
          </a:p>
        </p:txBody>
      </p:sp>
      <p:sp>
        <p:nvSpPr>
          <p:cNvPr id="4" name="Title 1">
            <a:extLst>
              <a:ext uri="{FF2B5EF4-FFF2-40B4-BE49-F238E27FC236}">
                <a16:creationId xmlns:a16="http://schemas.microsoft.com/office/drawing/2014/main" id="{67CE625A-7EB5-37D6-AA98-E6F10E173EFB}"/>
              </a:ext>
            </a:extLst>
          </p:cNvPr>
          <p:cNvSpPr txBox="1">
            <a:spLocks/>
          </p:cNvSpPr>
          <p:nvPr userDrawn="1"/>
        </p:nvSpPr>
        <p:spPr>
          <a:xfrm>
            <a:off x="-759234" y="5808133"/>
            <a:ext cx="2914996" cy="1049868"/>
          </a:xfrm>
          <a:prstGeom prst="rect">
            <a:avLst/>
          </a:prstGeom>
        </p:spPr>
        <p:txBody>
          <a:bodyPr vert="horz" lIns="121920" tIns="60960" rIns="121920" bIns="6096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1219140" rtl="0" eaLnBrk="1" fontAlgn="auto" latinLnBrk="0" hangingPunct="1">
              <a:lnSpc>
                <a:spcPct val="90000"/>
              </a:lnSpc>
              <a:spcBef>
                <a:spcPct val="0"/>
              </a:spcBef>
              <a:spcAft>
                <a:spcPts val="0"/>
              </a:spcAft>
              <a:buClr>
                <a:srgbClr val="000000"/>
              </a:buClr>
              <a:buSzTx/>
              <a:buFont typeface="Arial"/>
              <a:buNone/>
              <a:tabLst/>
              <a:defRPr/>
            </a:pPr>
            <a:r>
              <a:rPr kumimoji="0" lang="en-US" sz="2400" b="0" i="0" u="none" strike="noStrike" kern="1200" cap="none" spc="0" normalizeH="0" baseline="0" noProof="0" dirty="0" err="1">
                <a:ln>
                  <a:noFill/>
                </a:ln>
                <a:solidFill>
                  <a:srgbClr val="FA8C20"/>
                </a:solidFill>
                <a:effectLst/>
                <a:uLnTx/>
                <a:uFillTx/>
                <a:latin typeface="#9Slide07 HoneyCream" pitchFamily="2" charset="0"/>
                <a:ea typeface="+mj-ea"/>
                <a:cs typeface="+mj-cs"/>
                <a:sym typeface="Arial"/>
              </a:rPr>
              <a:t>Măng</a:t>
            </a:r>
            <a:r>
              <a:rPr kumimoji="0" lang="en-US" sz="2400" b="0" i="0" u="none" strike="noStrike" kern="1200" cap="none" spc="0" normalizeH="0" baseline="0" noProof="0" dirty="0">
                <a:ln>
                  <a:noFill/>
                </a:ln>
                <a:solidFill>
                  <a:srgbClr val="FA8C20"/>
                </a:solidFill>
                <a:effectLst/>
                <a:uLnTx/>
                <a:uFillTx/>
                <a:latin typeface="#9Slide07 HoneyCream" pitchFamily="2" charset="0"/>
                <a:ea typeface="+mj-ea"/>
                <a:cs typeface="+mj-cs"/>
                <a:sym typeface="Arial"/>
              </a:rPr>
              <a:t> Non</a:t>
            </a:r>
          </a:p>
        </p:txBody>
      </p:sp>
    </p:spTree>
    <p:extLst>
      <p:ext uri="{BB962C8B-B14F-4D97-AF65-F5344CB8AC3E}">
        <p14:creationId xmlns:p14="http://schemas.microsoft.com/office/powerpoint/2010/main" val="27287561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77" r:id="rId9"/>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300" normalizeH="0" baseline="0" noProof="0">
                <a:ln>
                  <a:noFill/>
                </a:ln>
                <a:solidFill>
                  <a:prstClr val="white"/>
                </a:solidFill>
                <a:effectLst/>
                <a:uLnTx/>
                <a:uFillTx/>
                <a:latin typeface="#9Slide03 SVNEvery Movie Every " panose="02000500000000000000" pitchFamily="2" charset="0"/>
                <a:ea typeface="Cambria" panose="02040503050406030204" pitchFamily="18" charset="0"/>
                <a:cs typeface="+mn-cs"/>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cs typeface="+mn-cs"/>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911422" y="2060374"/>
            <a:ext cx="7133363" cy="2331935"/>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86" t="40130" r="14286" b="40130"/>
          <a:stretch/>
        </p:blipFill>
        <p:spPr>
          <a:xfrm>
            <a:off x="-162758" y="5517552"/>
            <a:ext cx="5236214" cy="1447128"/>
          </a:xfrm>
          <a:prstGeom prst="rect">
            <a:avLst/>
          </a:prstGeom>
        </p:spPr>
      </p:pic>
      <p:pic>
        <p:nvPicPr>
          <p:cNvPr id="6" name="Picture 5"/>
          <p:cNvPicPr>
            <a:picLocks noChangeAspect="1"/>
          </p:cNvPicPr>
          <p:nvPr/>
        </p:nvPicPr>
        <p:blipFill>
          <a:blip r:embed="rId7"/>
          <a:stretch>
            <a:fillRect/>
          </a:stretch>
        </p:blipFill>
        <p:spPr>
          <a:xfrm>
            <a:off x="3279581" y="4166291"/>
            <a:ext cx="5188146" cy="1310754"/>
          </a:xfrm>
          <a:prstGeom prst="rect">
            <a:avLst/>
          </a:prstGeom>
        </p:spPr>
      </p:pic>
    </p:spTree>
    <p:extLst>
      <p:ext uri="{BB962C8B-B14F-4D97-AF65-F5344CB8AC3E}">
        <p14:creationId xmlns:p14="http://schemas.microsoft.com/office/powerpoint/2010/main" val="34721099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35269"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4</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Tìm trạng ngữ của mỗi câu trong các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sp>
        <p:nvSpPr>
          <p:cNvPr id="4" name="TextBox 3">
            <a:extLst>
              <a:ext uri="{FF2B5EF4-FFF2-40B4-BE49-F238E27FC236}">
                <a16:creationId xmlns:a16="http://schemas.microsoft.com/office/drawing/2014/main" id="{B8A4AFA2-A259-012A-2EB3-6A756E8EAA6A}"/>
              </a:ext>
            </a:extLst>
          </p:cNvPr>
          <p:cNvSpPr txBox="1"/>
          <p:nvPr/>
        </p:nvSpPr>
        <p:spPr>
          <a:xfrm>
            <a:off x="504497" y="1968443"/>
            <a:ext cx="11183006" cy="3416320"/>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b. 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 </a:t>
            </a:r>
          </a:p>
          <a:p>
            <a:pPr lvl="0" algn="r"/>
            <a:r>
              <a:rPr lang="vi-VN" sz="3600" i="1" dirty="0">
                <a:solidFill>
                  <a:prstClr val="black"/>
                </a:solidFill>
                <a:latin typeface="Cambria" panose="02040503050406030204" pitchFamily="18" charset="0"/>
                <a:ea typeface="Cambria" panose="02040503050406030204" pitchFamily="18" charset="0"/>
              </a:rPr>
              <a:t>(Theo Vích-to Huy-gô)</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07E138C5-0706-917D-7778-0B15E0699C64}"/>
              </a:ext>
            </a:extLst>
          </p:cNvPr>
          <p:cNvCxnSpPr/>
          <p:nvPr/>
        </p:nvCxnSpPr>
        <p:spPr>
          <a:xfrm>
            <a:off x="1077309" y="2514393"/>
            <a:ext cx="4297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9046B475-9862-A07A-8ACE-8B13C462E38B}"/>
              </a:ext>
            </a:extLst>
          </p:cNvPr>
          <p:cNvCxnSpPr/>
          <p:nvPr/>
        </p:nvCxnSpPr>
        <p:spPr>
          <a:xfrm>
            <a:off x="5202623" y="3050419"/>
            <a:ext cx="146304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5B9B7F56-AC06-AC3A-E811-60F4E8A35BCB}"/>
              </a:ext>
            </a:extLst>
          </p:cNvPr>
          <p:cNvCxnSpPr/>
          <p:nvPr/>
        </p:nvCxnSpPr>
        <p:spPr>
          <a:xfrm>
            <a:off x="4653453" y="3612724"/>
            <a:ext cx="557784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50527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35269" y="593820"/>
            <a:ext cx="10121462" cy="2590814"/>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5</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Viết đoạn văn (2 – 3 câu) về một nhân vật trong câu chuyện đã đọc, đã nghe. Xác định chủ ngữ, vị ngữ, trạng ngữ của mỗi câu.</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pic>
        <p:nvPicPr>
          <p:cNvPr id="6" name="图片 3">
            <a:extLst>
              <a:ext uri="{FF2B5EF4-FFF2-40B4-BE49-F238E27FC236}">
                <a16:creationId xmlns:a16="http://schemas.microsoft.com/office/drawing/2014/main" id="{23D080F5-8382-831F-E677-72D1C336D6E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789683" y="2845705"/>
            <a:ext cx="4940154" cy="3743712"/>
          </a:xfrm>
          <a:prstGeom prst="rect">
            <a:avLst/>
          </a:prstGeom>
        </p:spPr>
      </p:pic>
      <p:pic>
        <p:nvPicPr>
          <p:cNvPr id="7" name="图片 8">
            <a:extLst>
              <a:ext uri="{FF2B5EF4-FFF2-40B4-BE49-F238E27FC236}">
                <a16:creationId xmlns:a16="http://schemas.microsoft.com/office/drawing/2014/main" id="{D45ECE05-4C6F-7709-2682-052324C196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726" y="3134824"/>
            <a:ext cx="1922226" cy="3723176"/>
          </a:xfrm>
          <a:prstGeom prst="rect">
            <a:avLst/>
          </a:prstGeom>
        </p:spPr>
      </p:pic>
    </p:spTree>
    <p:extLst>
      <p:ext uri="{BB962C8B-B14F-4D97-AF65-F5344CB8AC3E}">
        <p14:creationId xmlns:p14="http://schemas.microsoft.com/office/powerpoint/2010/main" val="2527200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3631324" y="488718"/>
            <a:ext cx="4325007" cy="719973"/>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Bài</a:t>
            </a:r>
            <a:r>
              <a:rPr kumimoji="0" lang="vi-VN" altLang="zh-CN" sz="3600" b="1" i="0" u="none" strike="noStrike" kern="1200" cap="none" spc="300" normalizeH="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tham khảo</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sp>
        <p:nvSpPr>
          <p:cNvPr id="3" name="TextBox 2">
            <a:extLst>
              <a:ext uri="{FF2B5EF4-FFF2-40B4-BE49-F238E27FC236}">
                <a16:creationId xmlns:a16="http://schemas.microsoft.com/office/drawing/2014/main" id="{800F8994-18D1-D743-59CD-1AE27CAEE688}"/>
              </a:ext>
            </a:extLst>
          </p:cNvPr>
          <p:cNvSpPr txBox="1"/>
          <p:nvPr/>
        </p:nvSpPr>
        <p:spPr>
          <a:xfrm>
            <a:off x="493988" y="1135125"/>
            <a:ext cx="10972800" cy="4975593"/>
          </a:xfrm>
          <a:prstGeom prst="rect">
            <a:avLst/>
          </a:prstGeom>
          <a:noFill/>
        </p:spPr>
        <p:txBody>
          <a:bodyPr wrap="square" rtlCol="0">
            <a:spAutoFit/>
          </a:bodyPr>
          <a:lstStyle/>
          <a:p>
            <a:pPr algn="just">
              <a:lnSpc>
                <a:spcPct val="150000"/>
              </a:lnSpc>
            </a:pPr>
            <a:r>
              <a:rPr lang="vi-VN" sz="3600" b="1" dirty="0">
                <a:latin typeface="Cambria" panose="02040503050406030204" pitchFamily="18" charset="0"/>
                <a:ea typeface="Cambria" panose="02040503050406030204" pitchFamily="18" charset="0"/>
              </a:rPr>
              <a:t>    Hải Thượng Lãn Ông là một bậc danh y của Việt Nam. Nhờ một lần bị ốm nặng và được một thầy thuốc giỏi chữa khỏi, ông đã quyết học nghề y. Ông vừa làm thuốc, chữa bệnh, vừa dành nhiều công sức nghiên cứu, viết sách, để lại cho đời nhiều tác phẩm lớn, có giá trị.</a:t>
            </a:r>
            <a:endParaRPr lang="en-US" sz="3600" i="1" dirty="0">
              <a:latin typeface="Cambria" panose="02040503050406030204" pitchFamily="18" charset="0"/>
              <a:ea typeface="Cambria" panose="02040503050406030204" pitchFamily="18" charset="0"/>
            </a:endParaRPr>
          </a:p>
        </p:txBody>
      </p:sp>
      <p:cxnSp>
        <p:nvCxnSpPr>
          <p:cNvPr id="4" name="Straight Connector 3">
            <a:extLst>
              <a:ext uri="{FF2B5EF4-FFF2-40B4-BE49-F238E27FC236}">
                <a16:creationId xmlns:a16="http://schemas.microsoft.com/office/drawing/2014/main" id="{20A8ADC8-31C1-A28B-BF93-726C45090B23}"/>
              </a:ext>
            </a:extLst>
          </p:cNvPr>
          <p:cNvCxnSpPr>
            <a:cxnSpLocks/>
          </p:cNvCxnSpPr>
          <p:nvPr/>
        </p:nvCxnSpPr>
        <p:spPr>
          <a:xfrm flipH="1">
            <a:off x="5528443" y="1457453"/>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BD3CC54A-4490-3308-E8E1-C9E5CEC4ED89}"/>
              </a:ext>
            </a:extLst>
          </p:cNvPr>
          <p:cNvCxnSpPr/>
          <p:nvPr/>
        </p:nvCxnSpPr>
        <p:spPr>
          <a:xfrm>
            <a:off x="1019506" y="1855098"/>
            <a:ext cx="44805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9B4B0C2F-8683-AD2B-48B8-202200237CEC}"/>
              </a:ext>
            </a:extLst>
          </p:cNvPr>
          <p:cNvSpPr txBox="1"/>
          <p:nvPr/>
        </p:nvSpPr>
        <p:spPr>
          <a:xfrm>
            <a:off x="2855137" y="1778634"/>
            <a:ext cx="1306959" cy="646331"/>
          </a:xfrm>
          <a:prstGeom prst="rect">
            <a:avLst/>
          </a:prstGeom>
          <a:noFill/>
        </p:spPr>
        <p:txBody>
          <a:bodyPr wrap="square" rtlCol="0">
            <a:spAutoFit/>
          </a:bodyPr>
          <a:lstStyle/>
          <a:p>
            <a:r>
              <a:rPr lang="vi-VN" sz="3600" dirty="0">
                <a:solidFill>
                  <a:srgbClr val="FF0000"/>
                </a:solidFill>
              </a:rPr>
              <a:t>CN</a:t>
            </a:r>
            <a:endParaRPr lang="en-US" sz="3600" dirty="0">
              <a:solidFill>
                <a:srgbClr val="FF0000"/>
              </a:solidFill>
            </a:endParaRPr>
          </a:p>
        </p:txBody>
      </p:sp>
      <p:cxnSp>
        <p:nvCxnSpPr>
          <p:cNvPr id="7" name="Straight Connector 6">
            <a:extLst>
              <a:ext uri="{FF2B5EF4-FFF2-40B4-BE49-F238E27FC236}">
                <a16:creationId xmlns:a16="http://schemas.microsoft.com/office/drawing/2014/main" id="{E624B5B7-773B-CA83-820E-A42EE8A4797F}"/>
              </a:ext>
            </a:extLst>
          </p:cNvPr>
          <p:cNvCxnSpPr/>
          <p:nvPr/>
        </p:nvCxnSpPr>
        <p:spPr>
          <a:xfrm>
            <a:off x="5649307" y="1862716"/>
            <a:ext cx="57607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112CFEF-7202-3685-E6EF-68B31DF851B5}"/>
              </a:ext>
            </a:extLst>
          </p:cNvPr>
          <p:cNvSpPr txBox="1"/>
          <p:nvPr/>
        </p:nvSpPr>
        <p:spPr>
          <a:xfrm>
            <a:off x="8247471" y="1778634"/>
            <a:ext cx="1306959" cy="646331"/>
          </a:xfrm>
          <a:prstGeom prst="rect">
            <a:avLst/>
          </a:prstGeom>
          <a:noFill/>
        </p:spPr>
        <p:txBody>
          <a:bodyPr wrap="square" rtlCol="0">
            <a:spAutoFit/>
          </a:bodyPr>
          <a:lstStyle/>
          <a:p>
            <a:r>
              <a:rPr lang="vi-VN" sz="3600" dirty="0">
                <a:solidFill>
                  <a:srgbClr val="FF0000"/>
                </a:solidFill>
              </a:rPr>
              <a:t>VN</a:t>
            </a:r>
            <a:endParaRPr lang="en-US" sz="3600" dirty="0">
              <a:solidFill>
                <a:srgbClr val="FF0000"/>
              </a:solidFill>
            </a:endParaRPr>
          </a:p>
        </p:txBody>
      </p:sp>
      <p:cxnSp>
        <p:nvCxnSpPr>
          <p:cNvPr id="9" name="Straight Connector 8">
            <a:extLst>
              <a:ext uri="{FF2B5EF4-FFF2-40B4-BE49-F238E27FC236}">
                <a16:creationId xmlns:a16="http://schemas.microsoft.com/office/drawing/2014/main" id="{4B2C7B0C-299B-2ABD-6CE0-43CF0CABE187}"/>
              </a:ext>
            </a:extLst>
          </p:cNvPr>
          <p:cNvCxnSpPr/>
          <p:nvPr/>
        </p:nvCxnSpPr>
        <p:spPr>
          <a:xfrm>
            <a:off x="599091" y="2654890"/>
            <a:ext cx="91440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E8D9738-BB26-15FD-CF01-D366BDDA8167}"/>
              </a:ext>
            </a:extLst>
          </p:cNvPr>
          <p:cNvCxnSpPr>
            <a:cxnSpLocks/>
          </p:cNvCxnSpPr>
          <p:nvPr/>
        </p:nvCxnSpPr>
        <p:spPr>
          <a:xfrm flipH="1">
            <a:off x="5092264" y="3111064"/>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418DAF41-2E52-93D3-26F3-966D7310935B}"/>
              </a:ext>
            </a:extLst>
          </p:cNvPr>
          <p:cNvCxnSpPr>
            <a:cxnSpLocks/>
          </p:cNvCxnSpPr>
          <p:nvPr/>
        </p:nvCxnSpPr>
        <p:spPr>
          <a:xfrm flipH="1">
            <a:off x="6035565" y="3137008"/>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439D71-924D-8623-E7DA-7D0C403A0E5C}"/>
              </a:ext>
            </a:extLst>
          </p:cNvPr>
          <p:cNvCxnSpPr/>
          <p:nvPr/>
        </p:nvCxnSpPr>
        <p:spPr>
          <a:xfrm>
            <a:off x="1834058" y="2665422"/>
            <a:ext cx="950976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F9C8B31D-88A2-6F76-599B-D3BBF0A2037E}"/>
              </a:ext>
            </a:extLst>
          </p:cNvPr>
          <p:cNvCxnSpPr/>
          <p:nvPr/>
        </p:nvCxnSpPr>
        <p:spPr>
          <a:xfrm>
            <a:off x="609601" y="3482777"/>
            <a:ext cx="43891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2F2F0E3C-EE8B-DCF3-5394-F6C55116696F}"/>
              </a:ext>
            </a:extLst>
          </p:cNvPr>
          <p:cNvSpPr txBox="1"/>
          <p:nvPr/>
        </p:nvSpPr>
        <p:spPr>
          <a:xfrm>
            <a:off x="6169569" y="2616424"/>
            <a:ext cx="1306959" cy="646331"/>
          </a:xfrm>
          <a:prstGeom prst="rect">
            <a:avLst/>
          </a:prstGeom>
          <a:noFill/>
        </p:spPr>
        <p:txBody>
          <a:bodyPr wrap="square" rtlCol="0">
            <a:spAutoFit/>
          </a:bodyPr>
          <a:lstStyle/>
          <a:p>
            <a:r>
              <a:rPr lang="vi-VN" sz="3600" dirty="0">
                <a:solidFill>
                  <a:srgbClr val="0070C0"/>
                </a:solidFill>
              </a:rPr>
              <a:t>TN</a:t>
            </a:r>
            <a:endParaRPr lang="en-US" sz="3600" dirty="0">
              <a:solidFill>
                <a:srgbClr val="0070C0"/>
              </a:solidFill>
            </a:endParaRPr>
          </a:p>
        </p:txBody>
      </p:sp>
      <p:cxnSp>
        <p:nvCxnSpPr>
          <p:cNvPr id="16" name="Straight Connector 15">
            <a:extLst>
              <a:ext uri="{FF2B5EF4-FFF2-40B4-BE49-F238E27FC236}">
                <a16:creationId xmlns:a16="http://schemas.microsoft.com/office/drawing/2014/main" id="{6ED32EEB-5CC4-9153-FF13-F50D6ED35D89}"/>
              </a:ext>
            </a:extLst>
          </p:cNvPr>
          <p:cNvCxnSpPr/>
          <p:nvPr/>
        </p:nvCxnSpPr>
        <p:spPr>
          <a:xfrm>
            <a:off x="5134305" y="3481771"/>
            <a:ext cx="8229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93CD952-08CE-C47D-1812-45B145CB332B}"/>
              </a:ext>
            </a:extLst>
          </p:cNvPr>
          <p:cNvSpPr txBox="1"/>
          <p:nvPr/>
        </p:nvSpPr>
        <p:spPr>
          <a:xfrm>
            <a:off x="5201307" y="3418686"/>
            <a:ext cx="1306959" cy="646331"/>
          </a:xfrm>
          <a:prstGeom prst="rect">
            <a:avLst/>
          </a:prstGeom>
          <a:noFill/>
        </p:spPr>
        <p:txBody>
          <a:bodyPr wrap="square" rtlCol="0">
            <a:spAutoFit/>
          </a:bodyPr>
          <a:lstStyle/>
          <a:p>
            <a:r>
              <a:rPr lang="vi-VN" sz="3600" dirty="0">
                <a:solidFill>
                  <a:srgbClr val="FF0000"/>
                </a:solidFill>
              </a:rPr>
              <a:t>CN</a:t>
            </a:r>
            <a:endParaRPr lang="en-US" sz="3600" dirty="0">
              <a:solidFill>
                <a:srgbClr val="FF0000"/>
              </a:solidFill>
            </a:endParaRPr>
          </a:p>
        </p:txBody>
      </p:sp>
      <p:cxnSp>
        <p:nvCxnSpPr>
          <p:cNvPr id="18" name="Straight Connector 17">
            <a:extLst>
              <a:ext uri="{FF2B5EF4-FFF2-40B4-BE49-F238E27FC236}">
                <a16:creationId xmlns:a16="http://schemas.microsoft.com/office/drawing/2014/main" id="{BE20957E-D08D-DA50-53C9-227F3B348B03}"/>
              </a:ext>
            </a:extLst>
          </p:cNvPr>
          <p:cNvCxnSpPr/>
          <p:nvPr/>
        </p:nvCxnSpPr>
        <p:spPr>
          <a:xfrm>
            <a:off x="6127528" y="3486352"/>
            <a:ext cx="42976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462D379-C63C-4F65-D991-BF0CAC08B5B7}"/>
              </a:ext>
            </a:extLst>
          </p:cNvPr>
          <p:cNvSpPr txBox="1"/>
          <p:nvPr/>
        </p:nvSpPr>
        <p:spPr>
          <a:xfrm>
            <a:off x="7842823" y="3409440"/>
            <a:ext cx="1306959" cy="646331"/>
          </a:xfrm>
          <a:prstGeom prst="rect">
            <a:avLst/>
          </a:prstGeom>
          <a:noFill/>
        </p:spPr>
        <p:txBody>
          <a:bodyPr wrap="square" rtlCol="0">
            <a:spAutoFit/>
          </a:bodyPr>
          <a:lstStyle/>
          <a:p>
            <a:r>
              <a:rPr lang="vi-VN" sz="3600" dirty="0">
                <a:solidFill>
                  <a:srgbClr val="FF0000"/>
                </a:solidFill>
              </a:rPr>
              <a:t>VN</a:t>
            </a:r>
            <a:endParaRPr lang="en-US" sz="3600" dirty="0">
              <a:solidFill>
                <a:srgbClr val="FF0000"/>
              </a:solidFill>
            </a:endParaRPr>
          </a:p>
        </p:txBody>
      </p:sp>
      <p:cxnSp>
        <p:nvCxnSpPr>
          <p:cNvPr id="20" name="Straight Connector 19">
            <a:extLst>
              <a:ext uri="{FF2B5EF4-FFF2-40B4-BE49-F238E27FC236}">
                <a16:creationId xmlns:a16="http://schemas.microsoft.com/office/drawing/2014/main" id="{1EFF35A0-56B4-43BC-A6FE-7F6289820B27}"/>
              </a:ext>
            </a:extLst>
          </p:cNvPr>
          <p:cNvCxnSpPr>
            <a:cxnSpLocks/>
          </p:cNvCxnSpPr>
          <p:nvPr/>
        </p:nvCxnSpPr>
        <p:spPr>
          <a:xfrm flipH="1">
            <a:off x="11466787" y="3127762"/>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5E98A60-A570-1BA5-309C-0D8B1551019D}"/>
              </a:ext>
            </a:extLst>
          </p:cNvPr>
          <p:cNvCxnSpPr>
            <a:cxnSpLocks/>
          </p:cNvCxnSpPr>
          <p:nvPr/>
        </p:nvCxnSpPr>
        <p:spPr>
          <a:xfrm>
            <a:off x="10533728" y="3504055"/>
            <a:ext cx="8229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E92D3265-AD03-AB05-E35D-17A8A077476D}"/>
              </a:ext>
            </a:extLst>
          </p:cNvPr>
          <p:cNvSpPr txBox="1"/>
          <p:nvPr/>
        </p:nvSpPr>
        <p:spPr>
          <a:xfrm>
            <a:off x="10600730" y="3440970"/>
            <a:ext cx="1306959" cy="646331"/>
          </a:xfrm>
          <a:prstGeom prst="rect">
            <a:avLst/>
          </a:prstGeom>
          <a:noFill/>
        </p:spPr>
        <p:txBody>
          <a:bodyPr wrap="square" rtlCol="0">
            <a:spAutoFit/>
          </a:bodyPr>
          <a:lstStyle/>
          <a:p>
            <a:r>
              <a:rPr lang="vi-VN" sz="3600" dirty="0">
                <a:solidFill>
                  <a:srgbClr val="FF0000"/>
                </a:solidFill>
              </a:rPr>
              <a:t>CN</a:t>
            </a:r>
            <a:endParaRPr lang="en-US" sz="3600" dirty="0">
              <a:solidFill>
                <a:srgbClr val="FF0000"/>
              </a:solidFill>
            </a:endParaRPr>
          </a:p>
        </p:txBody>
      </p:sp>
      <p:cxnSp>
        <p:nvCxnSpPr>
          <p:cNvPr id="24" name="Straight Connector 23">
            <a:extLst>
              <a:ext uri="{FF2B5EF4-FFF2-40B4-BE49-F238E27FC236}">
                <a16:creationId xmlns:a16="http://schemas.microsoft.com/office/drawing/2014/main" id="{27108742-1469-781F-AF0A-CA01DDDA134F}"/>
              </a:ext>
            </a:extLst>
          </p:cNvPr>
          <p:cNvCxnSpPr/>
          <p:nvPr/>
        </p:nvCxnSpPr>
        <p:spPr>
          <a:xfrm>
            <a:off x="625362" y="4327912"/>
            <a:ext cx="10789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1375EBA-41EF-6471-E945-F0765AD7CC94}"/>
              </a:ext>
            </a:extLst>
          </p:cNvPr>
          <p:cNvSpPr txBox="1"/>
          <p:nvPr/>
        </p:nvSpPr>
        <p:spPr>
          <a:xfrm>
            <a:off x="4984530" y="4253076"/>
            <a:ext cx="1306959" cy="646331"/>
          </a:xfrm>
          <a:prstGeom prst="rect">
            <a:avLst/>
          </a:prstGeom>
          <a:noFill/>
        </p:spPr>
        <p:txBody>
          <a:bodyPr wrap="square" rtlCol="0">
            <a:spAutoFit/>
          </a:bodyPr>
          <a:lstStyle/>
          <a:p>
            <a:r>
              <a:rPr lang="vi-VN" sz="3600" dirty="0">
                <a:solidFill>
                  <a:srgbClr val="FF0000"/>
                </a:solidFill>
              </a:rPr>
              <a:t>VN</a:t>
            </a:r>
            <a:endParaRPr lang="en-US" sz="3600" dirty="0">
              <a:solidFill>
                <a:srgbClr val="FF0000"/>
              </a:solidFill>
            </a:endParaRPr>
          </a:p>
        </p:txBody>
      </p:sp>
      <p:cxnSp>
        <p:nvCxnSpPr>
          <p:cNvPr id="26" name="Straight Connector 25">
            <a:extLst>
              <a:ext uri="{FF2B5EF4-FFF2-40B4-BE49-F238E27FC236}">
                <a16:creationId xmlns:a16="http://schemas.microsoft.com/office/drawing/2014/main" id="{8A30631E-24AE-B624-D364-5E993DD041BD}"/>
              </a:ext>
            </a:extLst>
          </p:cNvPr>
          <p:cNvCxnSpPr/>
          <p:nvPr/>
        </p:nvCxnSpPr>
        <p:spPr>
          <a:xfrm>
            <a:off x="604342" y="5140587"/>
            <a:ext cx="1078992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7C3B123-3CC4-01D3-17DD-F8B8B43380B2}"/>
              </a:ext>
            </a:extLst>
          </p:cNvPr>
          <p:cNvCxnSpPr/>
          <p:nvPr/>
        </p:nvCxnSpPr>
        <p:spPr>
          <a:xfrm>
            <a:off x="609601" y="5981415"/>
            <a:ext cx="411480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21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barn(inVertical)">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par>
                                <p:cTn id="42" presetID="16" presetClass="entr" presetSubtype="21" fill="hold"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barn(inVertical)">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barn(inVertical)">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par>
                                <p:cTn id="60" presetID="16" presetClass="entr" presetSubtype="21"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arn(inVertic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42" presetClass="entr" presetSubtype="0" fill="hold" grpId="0" nodeType="click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1000"/>
                                        <p:tgtEl>
                                          <p:spTgt spid="15"/>
                                        </p:tgtEl>
                                      </p:cBhvr>
                                    </p:animEffect>
                                    <p:anim calcmode="lin" valueType="num">
                                      <p:cBhvr>
                                        <p:cTn id="68" dur="1000" fill="hold"/>
                                        <p:tgtEl>
                                          <p:spTgt spid="15"/>
                                        </p:tgtEl>
                                        <p:attrNameLst>
                                          <p:attrName>ppt_x</p:attrName>
                                        </p:attrNameLst>
                                      </p:cBhvr>
                                      <p:tavLst>
                                        <p:tav tm="0">
                                          <p:val>
                                            <p:strVal val="#ppt_x"/>
                                          </p:val>
                                        </p:tav>
                                        <p:tav tm="100000">
                                          <p:val>
                                            <p:strVal val="#ppt_x"/>
                                          </p:val>
                                        </p:tav>
                                      </p:tavLst>
                                    </p:anim>
                                    <p:anim calcmode="lin" valueType="num">
                                      <p:cBhvr>
                                        <p:cTn id="6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barn(inVertical)">
                                      <p:cBhvr>
                                        <p:cTn id="74" dur="500"/>
                                        <p:tgtEl>
                                          <p:spTgt spid="16"/>
                                        </p:tgtEl>
                                      </p:cBhvr>
                                    </p:animEffect>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fade">
                                      <p:cBhvr>
                                        <p:cTn id="79" dur="1000"/>
                                        <p:tgtEl>
                                          <p:spTgt spid="17"/>
                                        </p:tgtEl>
                                      </p:cBhvr>
                                    </p:animEffect>
                                    <p:anim calcmode="lin" valueType="num">
                                      <p:cBhvr>
                                        <p:cTn id="80" dur="1000" fill="hold"/>
                                        <p:tgtEl>
                                          <p:spTgt spid="17"/>
                                        </p:tgtEl>
                                        <p:attrNameLst>
                                          <p:attrName>ppt_x</p:attrName>
                                        </p:attrNameLst>
                                      </p:cBhvr>
                                      <p:tavLst>
                                        <p:tav tm="0">
                                          <p:val>
                                            <p:strVal val="#ppt_x"/>
                                          </p:val>
                                        </p:tav>
                                        <p:tav tm="100000">
                                          <p:val>
                                            <p:strVal val="#ppt_x"/>
                                          </p:val>
                                        </p:tav>
                                      </p:tavLst>
                                    </p:anim>
                                    <p:anim calcmode="lin" valueType="num">
                                      <p:cBhvr>
                                        <p:cTn id="8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6" presetClass="entr" presetSubtype="21" fill="hold" nodeType="click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barn(inVertical)">
                                      <p:cBhvr>
                                        <p:cTn id="86" dur="500"/>
                                        <p:tgtEl>
                                          <p:spTgt spid="18"/>
                                        </p:tgtEl>
                                      </p:cBhvr>
                                    </p:animEffect>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barn(inVertical)">
                                      <p:cBhvr>
                                        <p:cTn id="98" dur="500"/>
                                        <p:tgtEl>
                                          <p:spTgt spid="20"/>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barn(inVertical)">
                                      <p:cBhvr>
                                        <p:cTn id="103" dur="500"/>
                                        <p:tgtEl>
                                          <p:spTgt spid="21"/>
                                        </p:tgtEl>
                                      </p:cBhvr>
                                    </p:animEffect>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grpId="0" nodeType="click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6" presetClass="entr" presetSubtype="21" fill="hold" nodeType="click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barn(inVertical)">
                                      <p:cBhvr>
                                        <p:cTn id="115" dur="500"/>
                                        <p:tgtEl>
                                          <p:spTgt spid="24"/>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anim calcmode="lin" valueType="num">
                                      <p:cBhvr>
                                        <p:cTn id="121" dur="1000" fill="hold"/>
                                        <p:tgtEl>
                                          <p:spTgt spid="25"/>
                                        </p:tgtEl>
                                        <p:attrNameLst>
                                          <p:attrName>ppt_x</p:attrName>
                                        </p:attrNameLst>
                                      </p:cBhvr>
                                      <p:tavLst>
                                        <p:tav tm="0">
                                          <p:val>
                                            <p:strVal val="#ppt_x"/>
                                          </p:val>
                                        </p:tav>
                                        <p:tav tm="100000">
                                          <p:val>
                                            <p:strVal val="#ppt_x"/>
                                          </p:val>
                                        </p:tav>
                                      </p:tavLst>
                                    </p:anim>
                                    <p:anim calcmode="lin" valueType="num">
                                      <p:cBhvr>
                                        <p:cTn id="122" dur="1000" fill="hold"/>
                                        <p:tgtEl>
                                          <p:spTgt spid="25"/>
                                        </p:tgtEl>
                                        <p:attrNameLst>
                                          <p:attrName>ppt_y</p:attrName>
                                        </p:attrNameLst>
                                      </p:cBhvr>
                                      <p:tavLst>
                                        <p:tav tm="0">
                                          <p:val>
                                            <p:strVal val="#ppt_y+.1"/>
                                          </p:val>
                                        </p:tav>
                                        <p:tav tm="100000">
                                          <p:val>
                                            <p:strVal val="#ppt_y"/>
                                          </p:val>
                                        </p:tav>
                                      </p:tavLst>
                                    </p:anim>
                                  </p:childTnLst>
                                </p:cTn>
                              </p:par>
                              <p:par>
                                <p:cTn id="123" presetID="16" presetClass="entr" presetSubtype="21" fill="hold" nodeType="withEffect">
                                  <p:stCondLst>
                                    <p:cond delay="0"/>
                                  </p:stCondLst>
                                  <p:childTnLst>
                                    <p:set>
                                      <p:cBhvr>
                                        <p:cTn id="124" dur="1" fill="hold">
                                          <p:stCondLst>
                                            <p:cond delay="0"/>
                                          </p:stCondLst>
                                        </p:cTn>
                                        <p:tgtEl>
                                          <p:spTgt spid="26"/>
                                        </p:tgtEl>
                                        <p:attrNameLst>
                                          <p:attrName>style.visibility</p:attrName>
                                        </p:attrNameLst>
                                      </p:cBhvr>
                                      <p:to>
                                        <p:strVal val="visible"/>
                                      </p:to>
                                    </p:set>
                                    <p:animEffect transition="in" filter="barn(inVertical)">
                                      <p:cBhvr>
                                        <p:cTn id="125" dur="500"/>
                                        <p:tgtEl>
                                          <p:spTgt spid="26"/>
                                        </p:tgtEl>
                                      </p:cBhvr>
                                    </p:animEffect>
                                  </p:childTnLst>
                                </p:cTn>
                              </p:par>
                              <p:par>
                                <p:cTn id="126" presetID="16" presetClass="entr" presetSubtype="21" fill="hold" nodeType="withEffect">
                                  <p:stCondLst>
                                    <p:cond delay="0"/>
                                  </p:stCondLst>
                                  <p:childTnLst>
                                    <p:set>
                                      <p:cBhvr>
                                        <p:cTn id="127" dur="1" fill="hold">
                                          <p:stCondLst>
                                            <p:cond delay="0"/>
                                          </p:stCondLst>
                                        </p:cTn>
                                        <p:tgtEl>
                                          <p:spTgt spid="27"/>
                                        </p:tgtEl>
                                        <p:attrNameLst>
                                          <p:attrName>style.visibility</p:attrName>
                                        </p:attrNameLst>
                                      </p:cBhvr>
                                      <p:to>
                                        <p:strVal val="visible"/>
                                      </p:to>
                                    </p:set>
                                    <p:animEffect transition="in" filter="barn(inVertical)">
                                      <p:cBhvr>
                                        <p:cTn id="12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6" grpId="0"/>
      <p:bldP spid="8" grpId="0"/>
      <p:bldP spid="15" grpId="0"/>
      <p:bldP spid="17" grpId="0"/>
      <p:bldP spid="19" grpId="0"/>
      <p:bldP spid="22" grpId="0"/>
      <p:bldP spid="2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a:extLst>
              <a:ext uri="{FF2B5EF4-FFF2-40B4-BE49-F238E27FC236}">
                <a16:creationId xmlns:a16="http://schemas.microsoft.com/office/drawing/2014/main" id="{709DDF71-398F-8631-E4F2-D67A10EB63F2}"/>
              </a:ext>
            </a:extLst>
          </p:cNvPr>
          <p:cNvGrpSpPr/>
          <p:nvPr/>
        </p:nvGrpSpPr>
        <p:grpSpPr>
          <a:xfrm>
            <a:off x="604515" y="2035275"/>
            <a:ext cx="7334250" cy="3882790"/>
            <a:chOff x="623565" y="1520925"/>
            <a:chExt cx="7334250" cy="4814393"/>
          </a:xfrm>
        </p:grpSpPr>
        <p:sp>
          <p:nvSpPr>
            <p:cNvPr id="3" name="任意多边形: 形状 5">
              <a:extLst>
                <a:ext uri="{FF2B5EF4-FFF2-40B4-BE49-F238E27FC236}">
                  <a16:creationId xmlns:a16="http://schemas.microsoft.com/office/drawing/2014/main" id="{155BD199-EB57-DEB0-FB96-D88744AA33ED}"/>
                </a:ext>
              </a:extLst>
            </p:cNvPr>
            <p:cNvSpPr/>
            <p:nvPr/>
          </p:nvSpPr>
          <p:spPr>
            <a:xfrm>
              <a:off x="623565" y="1520925"/>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sp>
          <p:nvSpPr>
            <p:cNvPr id="4" name="任意多边形: 形状 6">
              <a:extLst>
                <a:ext uri="{FF2B5EF4-FFF2-40B4-BE49-F238E27FC236}">
                  <a16:creationId xmlns:a16="http://schemas.microsoft.com/office/drawing/2014/main" id="{95089C98-A8FA-FF55-CAB4-98E21A0512E9}"/>
                </a:ext>
              </a:extLst>
            </p:cNvPr>
            <p:cNvSpPr/>
            <p:nvPr/>
          </p:nvSpPr>
          <p:spPr>
            <a:xfrm>
              <a:off x="775965" y="1696946"/>
              <a:ext cx="7181850" cy="4638372"/>
            </a:xfrm>
            <a:custGeom>
              <a:avLst/>
              <a:gdLst>
                <a:gd name="connsiteX0" fmla="*/ 162441 w 7181850"/>
                <a:gd name="connsiteY0" fmla="*/ 0 h 4638372"/>
                <a:gd name="connsiteX1" fmla="*/ 7019409 w 7181850"/>
                <a:gd name="connsiteY1" fmla="*/ 0 h 4638372"/>
                <a:gd name="connsiteX2" fmla="*/ 7181850 w 7181850"/>
                <a:gd name="connsiteY2" fmla="*/ 162441 h 4638372"/>
                <a:gd name="connsiteX3" fmla="*/ 7181850 w 7181850"/>
                <a:gd name="connsiteY3" fmla="*/ 487311 h 4638372"/>
                <a:gd name="connsiteX4" fmla="*/ 7181850 w 7181850"/>
                <a:gd name="connsiteY4" fmla="*/ 812183 h 4638372"/>
                <a:gd name="connsiteX5" fmla="*/ 7181850 w 7181850"/>
                <a:gd name="connsiteY5" fmla="*/ 3826189 h 4638372"/>
                <a:gd name="connsiteX6" fmla="*/ 7181850 w 7181850"/>
                <a:gd name="connsiteY6" fmla="*/ 4314450 h 4638372"/>
                <a:gd name="connsiteX7" fmla="*/ 7181850 w 7181850"/>
                <a:gd name="connsiteY7" fmla="*/ 4475931 h 4638372"/>
                <a:gd name="connsiteX8" fmla="*/ 7019409 w 7181850"/>
                <a:gd name="connsiteY8" fmla="*/ 4638372 h 4638372"/>
                <a:gd name="connsiteX9" fmla="*/ 162441 w 7181850"/>
                <a:gd name="connsiteY9" fmla="*/ 4638372 h 4638372"/>
                <a:gd name="connsiteX10" fmla="*/ 0 w 7181850"/>
                <a:gd name="connsiteY10" fmla="*/ 4475931 h 4638372"/>
                <a:gd name="connsiteX11" fmla="*/ 0 w 7181850"/>
                <a:gd name="connsiteY11" fmla="*/ 4314450 h 4638372"/>
                <a:gd name="connsiteX12" fmla="*/ 0 w 7181850"/>
                <a:gd name="connsiteY12" fmla="*/ 3826189 h 4638372"/>
                <a:gd name="connsiteX13" fmla="*/ 0 w 7181850"/>
                <a:gd name="connsiteY13" fmla="*/ 812184 h 4638372"/>
                <a:gd name="connsiteX14" fmla="*/ 0 w 7181850"/>
                <a:gd name="connsiteY14" fmla="*/ 812183 h 4638372"/>
                <a:gd name="connsiteX15" fmla="*/ 0 w 7181850"/>
                <a:gd name="connsiteY15" fmla="*/ 162441 h 4638372"/>
                <a:gd name="connsiteX16" fmla="*/ 162441 w 7181850"/>
                <a:gd name="connsiteY16" fmla="*/ 0 h 4638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181850" h="4638372">
                  <a:moveTo>
                    <a:pt x="162441" y="0"/>
                  </a:moveTo>
                  <a:lnTo>
                    <a:pt x="7019409" y="0"/>
                  </a:lnTo>
                  <a:cubicBezTo>
                    <a:pt x="7109123" y="0"/>
                    <a:pt x="7181850" y="72727"/>
                    <a:pt x="7181850" y="162441"/>
                  </a:cubicBezTo>
                  <a:lnTo>
                    <a:pt x="7181850" y="487311"/>
                  </a:lnTo>
                  <a:lnTo>
                    <a:pt x="7181850" y="812183"/>
                  </a:lnTo>
                  <a:lnTo>
                    <a:pt x="7181850" y="3826189"/>
                  </a:lnTo>
                  <a:lnTo>
                    <a:pt x="7181850" y="4314450"/>
                  </a:lnTo>
                  <a:lnTo>
                    <a:pt x="7181850" y="4475931"/>
                  </a:lnTo>
                  <a:cubicBezTo>
                    <a:pt x="7181850" y="4565645"/>
                    <a:pt x="7109123" y="4638372"/>
                    <a:pt x="7019409" y="4638372"/>
                  </a:cubicBezTo>
                  <a:lnTo>
                    <a:pt x="162441" y="4638372"/>
                  </a:lnTo>
                  <a:cubicBezTo>
                    <a:pt x="72727" y="4638372"/>
                    <a:pt x="0" y="4565645"/>
                    <a:pt x="0" y="4475931"/>
                  </a:cubicBezTo>
                  <a:lnTo>
                    <a:pt x="0" y="4314450"/>
                  </a:lnTo>
                  <a:lnTo>
                    <a:pt x="0" y="3826189"/>
                  </a:lnTo>
                  <a:lnTo>
                    <a:pt x="0" y="812184"/>
                  </a:lnTo>
                  <a:lnTo>
                    <a:pt x="0" y="812183"/>
                  </a:lnTo>
                  <a:lnTo>
                    <a:pt x="0" y="162441"/>
                  </a:lnTo>
                  <a:cubicBezTo>
                    <a:pt x="0" y="72727"/>
                    <a:pt x="72727" y="0"/>
                    <a:pt x="162441" y="0"/>
                  </a:cubicBezTo>
                  <a:close/>
                </a:path>
              </a:pathLst>
            </a:cu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tx1">
                    <a:lumMod val="75000"/>
                    <a:lumOff val="25000"/>
                  </a:schemeClr>
                </a:solidFill>
                <a:latin typeface="思源黑体 CN Regular" panose="020B0500000000000000" pitchFamily="34" charset="-122"/>
                <a:ea typeface="思源黑体 CN Regular" panose="020B0500000000000000" pitchFamily="34" charset="-122"/>
                <a:sym typeface="思源黑体 CN Regular" panose="020B0500000000000000" pitchFamily="34" charset="-122"/>
              </a:endParaRPr>
            </a:p>
          </p:txBody>
        </p:sp>
      </p:grpSp>
      <p:pic>
        <p:nvPicPr>
          <p:cNvPr id="5" name="图片 7">
            <a:extLst>
              <a:ext uri="{FF2B5EF4-FFF2-40B4-BE49-F238E27FC236}">
                <a16:creationId xmlns:a16="http://schemas.microsoft.com/office/drawing/2014/main" id="{E8E77649-8322-2467-9FA3-BDC865EEEF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05700" y="2035275"/>
            <a:ext cx="4686300" cy="4686300"/>
          </a:xfrm>
          <a:prstGeom prst="rect">
            <a:avLst/>
          </a:prstGeom>
        </p:spPr>
      </p:pic>
      <p:pic>
        <p:nvPicPr>
          <p:cNvPr id="6" name="图片 17">
            <a:extLst>
              <a:ext uri="{FF2B5EF4-FFF2-40B4-BE49-F238E27FC236}">
                <a16:creationId xmlns:a16="http://schemas.microsoft.com/office/drawing/2014/main" id="{FC05F317-3220-912A-F64B-781C8FC9CB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846"/>
            <a:ext cx="3627452" cy="1323975"/>
          </a:xfrm>
          <a:prstGeom prst="rect">
            <a:avLst/>
          </a:prstGeom>
        </p:spPr>
      </p:pic>
      <p:pic>
        <p:nvPicPr>
          <p:cNvPr id="7" name="Picture 6">
            <a:extLst>
              <a:ext uri="{FF2B5EF4-FFF2-40B4-BE49-F238E27FC236}">
                <a16:creationId xmlns:a16="http://schemas.microsoft.com/office/drawing/2014/main" id="{67083513-6B22-9B4B-C83F-95B61DEF7ED7}"/>
              </a:ext>
            </a:extLst>
          </p:cNvPr>
          <p:cNvPicPr>
            <a:picLocks noChangeAspect="1"/>
          </p:cNvPicPr>
          <p:nvPr/>
        </p:nvPicPr>
        <p:blipFill>
          <a:blip r:embed="rId4"/>
          <a:stretch>
            <a:fillRect/>
          </a:stretch>
        </p:blipFill>
        <p:spPr>
          <a:xfrm>
            <a:off x="2095717" y="2096019"/>
            <a:ext cx="4292246" cy="1951631"/>
          </a:xfrm>
          <a:prstGeom prst="rect">
            <a:avLst/>
          </a:prstGeom>
        </p:spPr>
      </p:pic>
      <p:sp>
        <p:nvSpPr>
          <p:cNvPr id="8" name="TextBox 7">
            <a:extLst>
              <a:ext uri="{FF2B5EF4-FFF2-40B4-BE49-F238E27FC236}">
                <a16:creationId xmlns:a16="http://schemas.microsoft.com/office/drawing/2014/main" id="{BE1C0E17-F49E-CF94-201B-933CACC32631}"/>
              </a:ext>
            </a:extLst>
          </p:cNvPr>
          <p:cNvSpPr txBox="1"/>
          <p:nvPr/>
        </p:nvSpPr>
        <p:spPr>
          <a:xfrm>
            <a:off x="914918" y="3673432"/>
            <a:ext cx="6871447" cy="1754326"/>
          </a:xfrm>
          <a:prstGeom prst="rect">
            <a:avLst/>
          </a:prstGeom>
          <a:noFill/>
        </p:spPr>
        <p:txBody>
          <a:bodyPr wrap="square">
            <a:spAutoFit/>
          </a:bodyPr>
          <a:lstStyle/>
          <a:p>
            <a:pPr algn="just"/>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Hoàn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thành</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đoạn</a:t>
            </a:r>
            <a:r>
              <a:rPr lang="en-US" sz="3600" b="1" dirty="0">
                <a:solidFill>
                  <a:srgbClr val="008080"/>
                </a:solidFill>
                <a:latin typeface="Cambria" panose="02040503050406030204" pitchFamily="18" charset="0"/>
                <a:ea typeface="Cambria" panose="02040503050406030204" pitchFamily="18" charset="0"/>
              </a:rPr>
              <a:t> </a:t>
            </a:r>
            <a:r>
              <a:rPr lang="vi-VN" sz="3600" b="1" dirty="0">
                <a:solidFill>
                  <a:srgbClr val="008080"/>
                </a:solidFill>
                <a:latin typeface="Cambria" panose="02040503050406030204" pitchFamily="18" charset="0"/>
                <a:ea typeface="Cambria" panose="02040503050406030204" pitchFamily="18" charset="0"/>
              </a:rPr>
              <a:t>văn.</a:t>
            </a:r>
            <a:endParaRPr lang="en-US" sz="3600" b="1" dirty="0">
              <a:solidFill>
                <a:srgbClr val="008080"/>
              </a:solidFill>
              <a:latin typeface="Cambria" panose="02040503050406030204" pitchFamily="18" charset="0"/>
              <a:ea typeface="Cambria" panose="02040503050406030204" pitchFamily="18" charset="0"/>
            </a:endParaRPr>
          </a:p>
          <a:p>
            <a:pPr algn="just"/>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Đọc</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và</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chuẩn</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bị</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trước</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bài</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tiếp</a:t>
            </a:r>
            <a:r>
              <a:rPr lang="en-US" sz="3600" b="1" dirty="0">
                <a:solidFill>
                  <a:srgbClr val="008080"/>
                </a:solidFill>
                <a:latin typeface="Cambria" panose="02040503050406030204" pitchFamily="18" charset="0"/>
                <a:ea typeface="Cambria" panose="02040503050406030204" pitchFamily="18" charset="0"/>
              </a:rPr>
              <a:t> </a:t>
            </a:r>
            <a:r>
              <a:rPr lang="en-US" sz="3600" b="1" dirty="0" err="1">
                <a:solidFill>
                  <a:srgbClr val="008080"/>
                </a:solidFill>
                <a:latin typeface="Cambria" panose="02040503050406030204" pitchFamily="18" charset="0"/>
                <a:ea typeface="Cambria" panose="02040503050406030204" pitchFamily="18" charset="0"/>
              </a:rPr>
              <a:t>theo.</a:t>
            </a:r>
            <a:endParaRPr lang="vi-VN" sz="6600" b="1" i="0" dirty="0">
              <a:solidFill>
                <a:srgbClr val="008080"/>
              </a:solidFill>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0209830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3">
            <a:extLst>
              <a:ext uri="{FF2B5EF4-FFF2-40B4-BE49-F238E27FC236}">
                <a16:creationId xmlns:a16="http://schemas.microsoft.com/office/drawing/2014/main" id="{09F8ABAB-E65F-675F-BDB9-F8CB4813F0D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3" name="Picture 2">
            <a:extLst>
              <a:ext uri="{FF2B5EF4-FFF2-40B4-BE49-F238E27FC236}">
                <a16:creationId xmlns:a16="http://schemas.microsoft.com/office/drawing/2014/main" id="{2B5112AD-F2AE-DB02-4C84-EA79FBCA58D4}"/>
              </a:ext>
            </a:extLst>
          </p:cNvPr>
          <p:cNvPicPr>
            <a:picLocks noChangeAspect="1"/>
          </p:cNvPicPr>
          <p:nvPr/>
        </p:nvPicPr>
        <p:blipFill>
          <a:blip r:embed="rId3"/>
          <a:stretch>
            <a:fillRect/>
          </a:stretch>
        </p:blipFill>
        <p:spPr>
          <a:xfrm>
            <a:off x="1337801" y="1489166"/>
            <a:ext cx="9316513" cy="3954228"/>
          </a:xfrm>
          <a:prstGeom prst="rect">
            <a:avLst/>
          </a:prstGeom>
        </p:spPr>
      </p:pic>
    </p:spTree>
    <p:extLst>
      <p:ext uri="{BB962C8B-B14F-4D97-AF65-F5344CB8AC3E}">
        <p14:creationId xmlns:p14="http://schemas.microsoft.com/office/powerpoint/2010/main" val="30405360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7">
            <a:extLst>
              <a:ext uri="{FF2B5EF4-FFF2-40B4-BE49-F238E27FC236}">
                <a16:creationId xmlns:a16="http://schemas.microsoft.com/office/drawing/2014/main" id="{63DD43F2-41B8-21A7-DB56-4808468B826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3" name="图片 12">
            <a:extLst>
              <a:ext uri="{FF2B5EF4-FFF2-40B4-BE49-F238E27FC236}">
                <a16:creationId xmlns:a16="http://schemas.microsoft.com/office/drawing/2014/main" id="{C9491870-1B81-A507-E3C8-81FCCB3A21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2992" y="3853877"/>
            <a:ext cx="3212267" cy="3212267"/>
          </a:xfrm>
          <a:prstGeom prst="rect">
            <a:avLst/>
          </a:prstGeom>
        </p:spPr>
      </p:pic>
      <p:pic>
        <p:nvPicPr>
          <p:cNvPr id="4" name="Picture 3">
            <a:extLst>
              <a:ext uri="{FF2B5EF4-FFF2-40B4-BE49-F238E27FC236}">
                <a16:creationId xmlns:a16="http://schemas.microsoft.com/office/drawing/2014/main" id="{1F367797-15DB-4A2E-AFB4-38F1C13D27D0}"/>
              </a:ext>
            </a:extLst>
          </p:cNvPr>
          <p:cNvPicPr>
            <a:picLocks noChangeAspect="1"/>
          </p:cNvPicPr>
          <p:nvPr/>
        </p:nvPicPr>
        <p:blipFill>
          <a:blip r:embed="rId4">
            <a:duotone>
              <a:prstClr val="black"/>
              <a:srgbClr val="FF6600">
                <a:tint val="45000"/>
                <a:satMod val="400000"/>
              </a:srgbClr>
            </a:duotone>
          </a:blip>
          <a:stretch>
            <a:fillRect/>
          </a:stretch>
        </p:blipFill>
        <p:spPr>
          <a:xfrm>
            <a:off x="1548647" y="2158521"/>
            <a:ext cx="9187468" cy="2237426"/>
          </a:xfrm>
          <a:prstGeom prst="rect">
            <a:avLst/>
          </a:prstGeom>
        </p:spPr>
      </p:pic>
    </p:spTree>
    <p:extLst>
      <p:ext uri="{BB962C8B-B14F-4D97-AF65-F5344CB8AC3E}">
        <p14:creationId xmlns:p14="http://schemas.microsoft.com/office/powerpoint/2010/main" val="39968620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8711030" y="1637218"/>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4641" y="4642505"/>
            <a:ext cx="2403975" cy="2403975"/>
          </a:xfrm>
          <a:prstGeom prst="rect">
            <a:avLst/>
          </a:prstGeom>
        </p:spPr>
      </p:pic>
      <p:sp>
        <p:nvSpPr>
          <p:cNvPr id="2" name="TextBox 1"/>
          <p:cNvSpPr txBox="1"/>
          <p:nvPr/>
        </p:nvSpPr>
        <p:spPr>
          <a:xfrm>
            <a:off x="1354808" y="1695166"/>
            <a:ext cx="9627342" cy="4278094"/>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 </a:t>
            </a:r>
            <a:r>
              <a:rPr kumimoji="0" lang="en-US" sz="3300" b="1" i="0"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rPr>
              <a:t>Năng</a:t>
            </a: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 </a:t>
            </a:r>
            <a:r>
              <a:rPr kumimoji="0" lang="en-US" sz="3300" b="1" i="0"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rPr>
              <a:t>lực</a:t>
            </a: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 </a:t>
            </a:r>
            <a:r>
              <a:rPr kumimoji="0" lang="en-US" sz="3300" b="1" i="0"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rPr>
              <a:t>đặc</a:t>
            </a: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 </a:t>
            </a:r>
            <a:r>
              <a:rPr kumimoji="0" lang="en-US" sz="3300" b="1" i="0" u="none" strike="noStrike" kern="1200" cap="none" spc="0" normalizeH="0" baseline="0" noProof="0" dirty="0" err="1">
                <a:ln>
                  <a:noFill/>
                </a:ln>
                <a:solidFill>
                  <a:schemeClr val="accent2">
                    <a:lumMod val="75000"/>
                  </a:schemeClr>
                </a:solidFill>
                <a:effectLst/>
                <a:uLnTx/>
                <a:uFillTx/>
                <a:latin typeface="Cambria" panose="02040503050406030204" pitchFamily="18" charset="0"/>
                <a:ea typeface="Cambria" panose="02040503050406030204" pitchFamily="18" charset="0"/>
              </a:rPr>
              <a:t>thù</a:t>
            </a:r>
            <a:r>
              <a:rPr kumimoji="0" lang="en-US" sz="3300" b="1" i="0" u="none" strike="noStrike" kern="1200" cap="none" spc="0" normalizeH="0" baseline="0" noProof="0" dirty="0">
                <a:ln>
                  <a:noFill/>
                </a:ln>
                <a:solidFill>
                  <a:schemeClr val="accent2">
                    <a:lumMod val="75000"/>
                  </a:schemeClr>
                </a:solidFill>
                <a:effectLst/>
                <a:uLnTx/>
                <a:uFillTx/>
                <a:latin typeface="Cambria" panose="02040503050406030204" pitchFamily="18" charset="0"/>
                <a:ea typeface="Cambria" panose="02040503050406030204" pitchFamily="18" charset="0"/>
              </a:rPr>
              <a:t>:</a:t>
            </a:r>
          </a:p>
          <a:p>
            <a:pPr algn="just"/>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Xác</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định</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được</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chủ</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ngữ</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vị</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ngữ</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và</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trạng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ngữ</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trong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đoạn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văn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đã</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cho</a:t>
            </a:r>
            <a:r>
              <a:rPr lang="en-US" sz="3300" b="1" dirty="0">
                <a:solidFill>
                  <a:schemeClr val="accent2">
                    <a:lumMod val="75000"/>
                  </a:schemeClr>
                </a:solidFill>
                <a:latin typeface="Cambria" panose="02040503050406030204" pitchFamily="18" charset="0"/>
                <a:ea typeface="Cambria" panose="02040503050406030204" pitchFamily="18" charset="0"/>
              </a:rPr>
              <a:t>. </a:t>
            </a:r>
          </a:p>
          <a:p>
            <a:pPr algn="just"/>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Viết</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đoạn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văn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về</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một</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nhân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vật</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trong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câu</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chuyện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đã</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nghe</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đã</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đọc</a:t>
            </a:r>
            <a:r>
              <a:rPr lang="en-US" sz="3300" b="1" dirty="0">
                <a:solidFill>
                  <a:schemeClr val="accent2">
                    <a:lumMod val="75000"/>
                  </a:schemeClr>
                </a:solidFill>
                <a:latin typeface="Cambria" panose="02040503050406030204" pitchFamily="18" charset="0"/>
                <a:ea typeface="Cambria" panose="02040503050406030204" pitchFamily="18" charset="0"/>
              </a:rPr>
              <a:t>.</a:t>
            </a:r>
          </a:p>
          <a:p>
            <a:pPr algn="just"/>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Năng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lực</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chung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năng</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lực</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ngôn</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ngữ</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thẩm</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mĩ</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giao</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tiếp</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và</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hợp</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tác</a:t>
            </a:r>
            <a:r>
              <a:rPr lang="en-US" sz="3300" b="1" dirty="0">
                <a:solidFill>
                  <a:schemeClr val="accent2">
                    <a:lumMod val="75000"/>
                  </a:schemeClr>
                </a:solidFill>
                <a:latin typeface="Cambria" panose="02040503050406030204" pitchFamily="18" charset="0"/>
                <a:ea typeface="Cambria" panose="02040503050406030204" pitchFamily="18" charset="0"/>
              </a:rPr>
              <a:t>.</a:t>
            </a:r>
          </a:p>
          <a:p>
            <a:pPr algn="just"/>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Phẩm</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chất</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chăm</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chỉ</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yêu</a:t>
            </a:r>
            <a:r>
              <a:rPr lang="en-US" sz="3300" b="1" dirty="0">
                <a:solidFill>
                  <a:schemeClr val="accent2">
                    <a:lumMod val="75000"/>
                  </a:schemeClr>
                </a:solidFill>
                <a:latin typeface="Cambria" panose="02040503050406030204" pitchFamily="18" charset="0"/>
                <a:ea typeface="Cambria" panose="02040503050406030204" pitchFamily="18" charset="0"/>
              </a:rPr>
              <a:t> </a:t>
            </a:r>
            <a:r>
              <a:rPr lang="en-US" sz="3300" b="1" dirty="0" err="1">
                <a:solidFill>
                  <a:schemeClr val="accent2">
                    <a:lumMod val="75000"/>
                  </a:schemeClr>
                </a:solidFill>
                <a:latin typeface="Cambria" panose="02040503050406030204" pitchFamily="18" charset="0"/>
                <a:ea typeface="Cambria" panose="02040503050406030204" pitchFamily="18" charset="0"/>
              </a:rPr>
              <a:t>nước</a:t>
            </a:r>
            <a:r>
              <a:rPr lang="en-US" sz="3300" b="1" dirty="0">
                <a:solidFill>
                  <a:schemeClr val="accent2">
                    <a:lumMod val="75000"/>
                  </a:schemeClr>
                </a:solidFill>
                <a:latin typeface="Cambria" panose="02040503050406030204" pitchFamily="18" charset="0"/>
                <a:ea typeface="Cambria" panose="02040503050406030204" pitchFamily="18" charset="0"/>
              </a:rPr>
              <a:t>.</a:t>
            </a:r>
          </a:p>
        </p:txBody>
      </p:sp>
      <p:pic>
        <p:nvPicPr>
          <p:cNvPr id="12" name="Picture 11">
            <a:extLst>
              <a:ext uri="{FF2B5EF4-FFF2-40B4-BE49-F238E27FC236}">
                <a16:creationId xmlns:a16="http://schemas.microsoft.com/office/drawing/2014/main" id="{B5D2DAB1-4E2B-D3BA-EEFF-36D06A6A162B}"/>
              </a:ext>
            </a:extLst>
          </p:cNvPr>
          <p:cNvPicPr>
            <a:picLocks noChangeAspect="1"/>
          </p:cNvPicPr>
          <p:nvPr/>
        </p:nvPicPr>
        <p:blipFill>
          <a:blip r:embed="rId6"/>
          <a:stretch>
            <a:fillRect/>
          </a:stretch>
        </p:blipFill>
        <p:spPr>
          <a:xfrm>
            <a:off x="2676860" y="548856"/>
            <a:ext cx="7206214" cy="1508443"/>
          </a:xfrm>
          <a:prstGeom prst="rect">
            <a:avLst/>
          </a:prstGeom>
        </p:spPr>
      </p:pic>
    </p:spTree>
    <p:extLst>
      <p:ext uri="{BB962C8B-B14F-4D97-AF65-F5344CB8AC3E}">
        <p14:creationId xmlns:p14="http://schemas.microsoft.com/office/powerpoint/2010/main" val="11739052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left)">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randombar(horizontal)">
                                      <p:cBhvr>
                                        <p:cTn id="2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a:extLst>
              <a:ext uri="{FF2B5EF4-FFF2-40B4-BE49-F238E27FC236}">
                <a16:creationId xmlns:a16="http://schemas.microsoft.com/office/drawing/2014/main" id="{53C9839C-9FA9-0AAD-E559-B09DF0C594F2}"/>
              </a:ext>
            </a:extLst>
          </p:cNvPr>
          <p:cNvSpPr/>
          <p:nvPr/>
        </p:nvSpPr>
        <p:spPr>
          <a:xfrm>
            <a:off x="4030463" y="1068888"/>
            <a:ext cx="3284737" cy="75778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300" normalizeH="0" baseline="0" noProof="0">
                <a:ln>
                  <a:noFill/>
                </a:ln>
                <a:solidFill>
                  <a:prstClr val="white"/>
                </a:solidFill>
                <a:effectLst/>
                <a:uLnTx/>
                <a:uFillTx/>
                <a:latin typeface="#9Slide03 SVNEvery Movie Every " panose="02000500000000000000" pitchFamily="2" charset="0"/>
                <a:ea typeface="Cambria" panose="02040503050406030204" pitchFamily="18" charset="0"/>
                <a:cs typeface="+mn-cs"/>
                <a:sym typeface="思源黑体 CN Regular" panose="020B0500000000000000" pitchFamily="34" charset="-122"/>
              </a:rPr>
              <a:t>TIẾNG VIỆT</a:t>
            </a:r>
            <a:endParaRPr kumimoji="0" lang="zh-CN" altLang="en-US" sz="3200" b="0" i="0" u="none" strike="noStrike" kern="1200" cap="none" spc="300" normalizeH="0" baseline="0" noProof="0" dirty="0">
              <a:ln>
                <a:noFill/>
              </a:ln>
              <a:solidFill>
                <a:prstClr val="white"/>
              </a:solidFill>
              <a:effectLst/>
              <a:uLnTx/>
              <a:uFillTx/>
              <a:latin typeface="#9Slide03 SVNEvery Movie Every " panose="02000500000000000000" pitchFamily="2" charset="0"/>
              <a:ea typeface="思源黑体 CN Regular" panose="020B0500000000000000" pitchFamily="34" charset="-122"/>
              <a:cs typeface="+mn-cs"/>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462" b="10755"/>
          <a:stretch/>
        </p:blipFill>
        <p:spPr>
          <a:xfrm>
            <a:off x="7315200" y="4730139"/>
            <a:ext cx="4876800" cy="2127861"/>
          </a:xfrm>
          <a:prstGeom prst="rect">
            <a:avLst/>
          </a:prstGeom>
        </p:spPr>
      </p:pic>
      <p:pic>
        <p:nvPicPr>
          <p:cNvPr id="5" name="Picture 4">
            <a:extLst>
              <a:ext uri="{FF2B5EF4-FFF2-40B4-BE49-F238E27FC236}">
                <a16:creationId xmlns:a16="http://schemas.microsoft.com/office/drawing/2014/main" id="{416AA52A-2568-3B14-1382-2943F1A7FFD1}"/>
              </a:ext>
            </a:extLst>
          </p:cNvPr>
          <p:cNvPicPr>
            <a:picLocks noChangeAspect="1"/>
          </p:cNvPicPr>
          <p:nvPr/>
        </p:nvPicPr>
        <p:blipFill>
          <a:blip r:embed="rId4"/>
          <a:stretch>
            <a:fillRect/>
          </a:stretch>
        </p:blipFill>
        <p:spPr>
          <a:xfrm>
            <a:off x="0" y="-230618"/>
            <a:ext cx="1523956" cy="1678399"/>
          </a:xfrm>
          <a:prstGeom prst="rect">
            <a:avLst/>
          </a:prstGeom>
        </p:spPr>
      </p:pic>
      <p:pic>
        <p:nvPicPr>
          <p:cNvPr id="2" name="Picture 1"/>
          <p:cNvPicPr>
            <a:picLocks noChangeAspect="1"/>
          </p:cNvPicPr>
          <p:nvPr/>
        </p:nvPicPr>
        <p:blipFill>
          <a:blip r:embed="rId5"/>
          <a:stretch>
            <a:fillRect/>
          </a:stretch>
        </p:blipFill>
        <p:spPr>
          <a:xfrm>
            <a:off x="2911422" y="2060374"/>
            <a:ext cx="7133363" cy="2331935"/>
          </a:xfrm>
          <a:prstGeom prst="rect">
            <a:avLst/>
          </a:prstGeom>
        </p:spPr>
      </p:pic>
      <p:pic>
        <p:nvPicPr>
          <p:cNvPr id="13" name="图片 9" descr="图片包含 文本&#10;&#10;描述已自动生成">
            <a:extLst>
              <a:ext uri="{FF2B5EF4-FFF2-40B4-BE49-F238E27FC236}">
                <a16:creationId xmlns:a16="http://schemas.microsoft.com/office/drawing/2014/main" id="{C49C93E8-9803-592F-60CB-3646BF100CA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4286" t="40130" r="14286" b="40130"/>
          <a:stretch/>
        </p:blipFill>
        <p:spPr>
          <a:xfrm>
            <a:off x="-162758" y="5517552"/>
            <a:ext cx="5236214" cy="1447128"/>
          </a:xfrm>
          <a:prstGeom prst="rect">
            <a:avLst/>
          </a:prstGeom>
        </p:spPr>
      </p:pic>
      <p:pic>
        <p:nvPicPr>
          <p:cNvPr id="6" name="Picture 5"/>
          <p:cNvPicPr>
            <a:picLocks noChangeAspect="1"/>
          </p:cNvPicPr>
          <p:nvPr/>
        </p:nvPicPr>
        <p:blipFill>
          <a:blip r:embed="rId7"/>
          <a:stretch>
            <a:fillRect/>
          </a:stretch>
        </p:blipFill>
        <p:spPr>
          <a:xfrm>
            <a:off x="3279581" y="4166291"/>
            <a:ext cx="5188146" cy="1310754"/>
          </a:xfrm>
          <a:prstGeom prst="rect">
            <a:avLst/>
          </a:prstGeom>
        </p:spPr>
      </p:pic>
    </p:spTree>
    <p:extLst>
      <p:ext uri="{BB962C8B-B14F-4D97-AF65-F5344CB8AC3E}">
        <p14:creationId xmlns:p14="http://schemas.microsoft.com/office/powerpoint/2010/main" val="323409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61545"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3</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Xác định chủ ngữ, vị ngữ của mỗi câu trong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620112" y="1986455"/>
            <a:ext cx="10972800" cy="3970318"/>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Quê hương</a:t>
            </a:r>
          </a:p>
          <a:p>
            <a:pPr algn="just"/>
            <a:r>
              <a:rPr lang="vi-VN" sz="3600" dirty="0">
                <a:latin typeface="Cambria" panose="02040503050406030204" pitchFamily="18" charset="0"/>
                <a:ea typeface="Cambria" panose="02040503050406030204" pitchFamily="18" charset="0"/>
              </a:rPr>
              <a:t>       Mùa xuân trở về. Nước biển ấm hẳn lên. Những con sóng không còn ầm ào nữa. Đại dương khe khẽ hát những lời ca êm đềm. Đàn cá hồi bỗng ngừng kiếm ăn, ngẩn ngơ nhớ tới quê hương...“Nơi chôn rau cắt rốn” của chúng là thượng nguồn của dòng sông.</a:t>
            </a:r>
          </a:p>
          <a:p>
            <a:pPr algn="r"/>
            <a:r>
              <a:rPr lang="vi-VN" sz="3600" i="1" dirty="0">
                <a:latin typeface="Cambria" panose="02040503050406030204" pitchFamily="18" charset="0"/>
                <a:ea typeface="Cambria" panose="02040503050406030204" pitchFamily="18" charset="0"/>
              </a:rPr>
              <a:t>(Theo Đặng Chương Ngạn) </a:t>
            </a:r>
            <a:endParaRPr lang="en-US" sz="3600" i="1"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41258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61545"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3</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Xác định chủ ngữ, vị ngữ của mỗi câu trong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609600" y="1975944"/>
            <a:ext cx="1097280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 Mùa xuân trở về. </a:t>
            </a:r>
            <a:endParaRPr lang="en-US" sz="3600" i="1"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9A0DE4A8-48B4-7AFA-6EBF-8CABB1786D98}"/>
              </a:ext>
            </a:extLst>
          </p:cNvPr>
          <p:cNvCxnSpPr>
            <a:cxnSpLocks/>
          </p:cNvCxnSpPr>
          <p:nvPr/>
        </p:nvCxnSpPr>
        <p:spPr>
          <a:xfrm flipH="1">
            <a:off x="2858815" y="2154621"/>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77514E-D3AD-5AC0-A6C8-2F2E47C65C68}"/>
              </a:ext>
            </a:extLst>
          </p:cNvPr>
          <p:cNvCxnSpPr/>
          <p:nvPr/>
        </p:nvCxnSpPr>
        <p:spPr>
          <a:xfrm>
            <a:off x="945934" y="2514392"/>
            <a:ext cx="1920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D6D902-F111-F2A2-F5A5-1C68B7F7F78F}"/>
              </a:ext>
            </a:extLst>
          </p:cNvPr>
          <p:cNvSpPr txBox="1"/>
          <p:nvPr/>
        </p:nvSpPr>
        <p:spPr>
          <a:xfrm>
            <a:off x="1460938" y="2520381"/>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11" name="Straight Connector 10">
            <a:extLst>
              <a:ext uri="{FF2B5EF4-FFF2-40B4-BE49-F238E27FC236}">
                <a16:creationId xmlns:a16="http://schemas.microsoft.com/office/drawing/2014/main" id="{75CA3BD0-BB7C-2726-C968-BBC06B6CE975}"/>
              </a:ext>
            </a:extLst>
          </p:cNvPr>
          <p:cNvCxnSpPr/>
          <p:nvPr/>
        </p:nvCxnSpPr>
        <p:spPr>
          <a:xfrm>
            <a:off x="3000707" y="2522010"/>
            <a:ext cx="10972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3FE3B3-7B3C-C0E7-D785-2C0D4B3B8AE5}"/>
              </a:ext>
            </a:extLst>
          </p:cNvPr>
          <p:cNvSpPr txBox="1"/>
          <p:nvPr/>
        </p:nvSpPr>
        <p:spPr>
          <a:xfrm>
            <a:off x="3288691" y="2522010"/>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sp>
        <p:nvSpPr>
          <p:cNvPr id="13" name="TextBox 12">
            <a:extLst>
              <a:ext uri="{FF2B5EF4-FFF2-40B4-BE49-F238E27FC236}">
                <a16:creationId xmlns:a16="http://schemas.microsoft.com/office/drawing/2014/main" id="{0647D80D-12AD-4098-6885-24534F254AD8}"/>
              </a:ext>
            </a:extLst>
          </p:cNvPr>
          <p:cNvSpPr txBox="1"/>
          <p:nvPr/>
        </p:nvSpPr>
        <p:spPr>
          <a:xfrm>
            <a:off x="551793" y="2887094"/>
            <a:ext cx="1097280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 Nước biển ấm hẳn lên. </a:t>
            </a:r>
            <a:endParaRPr lang="en-US" sz="3600" i="1" dirty="0">
              <a:latin typeface="Cambria" panose="02040503050406030204" pitchFamily="18" charset="0"/>
              <a:ea typeface="Cambria" panose="02040503050406030204" pitchFamily="18" charset="0"/>
            </a:endParaRPr>
          </a:p>
        </p:txBody>
      </p:sp>
      <p:cxnSp>
        <p:nvCxnSpPr>
          <p:cNvPr id="14" name="Straight Connector 13">
            <a:extLst>
              <a:ext uri="{FF2B5EF4-FFF2-40B4-BE49-F238E27FC236}">
                <a16:creationId xmlns:a16="http://schemas.microsoft.com/office/drawing/2014/main" id="{9FF5F0E2-C869-1172-87B8-5143D8C744D2}"/>
              </a:ext>
            </a:extLst>
          </p:cNvPr>
          <p:cNvCxnSpPr>
            <a:cxnSpLocks/>
          </p:cNvCxnSpPr>
          <p:nvPr/>
        </p:nvCxnSpPr>
        <p:spPr>
          <a:xfrm flipH="1">
            <a:off x="2932386" y="3065771"/>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DFE662D-7784-B31C-6629-F4F7E850B84E}"/>
              </a:ext>
            </a:extLst>
          </p:cNvPr>
          <p:cNvCxnSpPr/>
          <p:nvPr/>
        </p:nvCxnSpPr>
        <p:spPr>
          <a:xfrm>
            <a:off x="898637" y="3425542"/>
            <a:ext cx="1920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6916C26-F65A-C32D-97E3-163963927B79}"/>
              </a:ext>
            </a:extLst>
          </p:cNvPr>
          <p:cNvSpPr txBox="1"/>
          <p:nvPr/>
        </p:nvSpPr>
        <p:spPr>
          <a:xfrm>
            <a:off x="1403131" y="3431531"/>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17" name="Straight Connector 16">
            <a:extLst>
              <a:ext uri="{FF2B5EF4-FFF2-40B4-BE49-F238E27FC236}">
                <a16:creationId xmlns:a16="http://schemas.microsoft.com/office/drawing/2014/main" id="{475684A6-0054-85C3-7DA1-35D6251C35CB}"/>
              </a:ext>
            </a:extLst>
          </p:cNvPr>
          <p:cNvCxnSpPr/>
          <p:nvPr/>
        </p:nvCxnSpPr>
        <p:spPr>
          <a:xfrm>
            <a:off x="2942900" y="3433160"/>
            <a:ext cx="21945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96C648BE-B824-A401-67D3-0EE0572946C9}"/>
              </a:ext>
            </a:extLst>
          </p:cNvPr>
          <p:cNvSpPr txBox="1"/>
          <p:nvPr/>
        </p:nvSpPr>
        <p:spPr>
          <a:xfrm>
            <a:off x="3577722" y="3433160"/>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sp>
        <p:nvSpPr>
          <p:cNvPr id="21" name="TextBox 20">
            <a:extLst>
              <a:ext uri="{FF2B5EF4-FFF2-40B4-BE49-F238E27FC236}">
                <a16:creationId xmlns:a16="http://schemas.microsoft.com/office/drawing/2014/main" id="{E843A7CE-4715-0D31-3C41-4C65E95BFE1B}"/>
              </a:ext>
            </a:extLst>
          </p:cNvPr>
          <p:cNvSpPr txBox="1"/>
          <p:nvPr/>
        </p:nvSpPr>
        <p:spPr>
          <a:xfrm>
            <a:off x="551793" y="3869039"/>
            <a:ext cx="1097280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 Những con sóng không còn ầm ào nữa. </a:t>
            </a:r>
            <a:endParaRPr lang="en-US" sz="3600" i="1" dirty="0">
              <a:latin typeface="Cambria" panose="02040503050406030204" pitchFamily="18" charset="0"/>
              <a:ea typeface="Cambria" panose="02040503050406030204" pitchFamily="18" charset="0"/>
            </a:endParaRPr>
          </a:p>
        </p:txBody>
      </p:sp>
      <p:cxnSp>
        <p:nvCxnSpPr>
          <p:cNvPr id="22" name="Straight Connector 21">
            <a:extLst>
              <a:ext uri="{FF2B5EF4-FFF2-40B4-BE49-F238E27FC236}">
                <a16:creationId xmlns:a16="http://schemas.microsoft.com/office/drawing/2014/main" id="{53733A19-EBFC-6C38-9143-8CB40BA488C6}"/>
              </a:ext>
            </a:extLst>
          </p:cNvPr>
          <p:cNvCxnSpPr>
            <a:cxnSpLocks/>
          </p:cNvCxnSpPr>
          <p:nvPr/>
        </p:nvCxnSpPr>
        <p:spPr>
          <a:xfrm flipH="1">
            <a:off x="4061200" y="4016862"/>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EA22422-5125-FCE6-BAFD-742BC19817F2}"/>
              </a:ext>
            </a:extLst>
          </p:cNvPr>
          <p:cNvCxnSpPr/>
          <p:nvPr/>
        </p:nvCxnSpPr>
        <p:spPr>
          <a:xfrm>
            <a:off x="898637" y="4407487"/>
            <a:ext cx="310896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414AA406-7C82-70BB-4FA8-31051708132E}"/>
              </a:ext>
            </a:extLst>
          </p:cNvPr>
          <p:cNvSpPr txBox="1"/>
          <p:nvPr/>
        </p:nvSpPr>
        <p:spPr>
          <a:xfrm>
            <a:off x="2091560" y="4403330"/>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25" name="Straight Connector 24">
            <a:extLst>
              <a:ext uri="{FF2B5EF4-FFF2-40B4-BE49-F238E27FC236}">
                <a16:creationId xmlns:a16="http://schemas.microsoft.com/office/drawing/2014/main" id="{1C9287F8-BD34-BB93-7FD6-5CCFCD9FD4D3}"/>
              </a:ext>
            </a:extLst>
          </p:cNvPr>
          <p:cNvCxnSpPr/>
          <p:nvPr/>
        </p:nvCxnSpPr>
        <p:spPr>
          <a:xfrm>
            <a:off x="4120053" y="4415105"/>
            <a:ext cx="4206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2C96838-B276-534C-C567-31D93339740F}"/>
              </a:ext>
            </a:extLst>
          </p:cNvPr>
          <p:cNvSpPr txBox="1"/>
          <p:nvPr/>
        </p:nvSpPr>
        <p:spPr>
          <a:xfrm>
            <a:off x="5332946" y="4415105"/>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sp>
        <p:nvSpPr>
          <p:cNvPr id="27" name="TextBox 26">
            <a:extLst>
              <a:ext uri="{FF2B5EF4-FFF2-40B4-BE49-F238E27FC236}">
                <a16:creationId xmlns:a16="http://schemas.microsoft.com/office/drawing/2014/main" id="{63336BF7-0D7A-EF03-75C3-85CE18F28DF1}"/>
              </a:ext>
            </a:extLst>
          </p:cNvPr>
          <p:cNvSpPr txBox="1"/>
          <p:nvPr/>
        </p:nvSpPr>
        <p:spPr>
          <a:xfrm>
            <a:off x="551793" y="4831872"/>
            <a:ext cx="10972800" cy="646331"/>
          </a:xfrm>
          <a:prstGeom prst="rect">
            <a:avLst/>
          </a:prstGeom>
          <a:noFill/>
        </p:spPr>
        <p:txBody>
          <a:bodyPr wrap="square" rtlCol="0">
            <a:spAutoFit/>
          </a:bodyPr>
          <a:lstStyle/>
          <a:p>
            <a:r>
              <a:rPr lang="vi-VN" sz="3600" dirty="0">
                <a:latin typeface="Cambria" panose="02040503050406030204" pitchFamily="18" charset="0"/>
                <a:ea typeface="Cambria" panose="02040503050406030204" pitchFamily="18" charset="0"/>
              </a:rPr>
              <a:t>- Đại dương khe khẽ hát những lời ca êm đềm.</a:t>
            </a:r>
            <a:endParaRPr lang="en-US" sz="3600" i="1" dirty="0">
              <a:latin typeface="Cambria" panose="02040503050406030204" pitchFamily="18" charset="0"/>
              <a:ea typeface="Cambria" panose="02040503050406030204" pitchFamily="18" charset="0"/>
            </a:endParaRPr>
          </a:p>
        </p:txBody>
      </p:sp>
      <p:cxnSp>
        <p:nvCxnSpPr>
          <p:cNvPr id="28" name="Straight Connector 27">
            <a:extLst>
              <a:ext uri="{FF2B5EF4-FFF2-40B4-BE49-F238E27FC236}">
                <a16:creationId xmlns:a16="http://schemas.microsoft.com/office/drawing/2014/main" id="{CDBA660F-CDD6-EE10-BD69-B0E32D9CDE02}"/>
              </a:ext>
            </a:extLst>
          </p:cNvPr>
          <p:cNvCxnSpPr>
            <a:cxnSpLocks/>
          </p:cNvCxnSpPr>
          <p:nvPr/>
        </p:nvCxnSpPr>
        <p:spPr>
          <a:xfrm flipH="1">
            <a:off x="2984939" y="4972157"/>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A502165-991B-D910-8819-6D4E77D1078C}"/>
              </a:ext>
            </a:extLst>
          </p:cNvPr>
          <p:cNvCxnSpPr/>
          <p:nvPr/>
        </p:nvCxnSpPr>
        <p:spPr>
          <a:xfrm>
            <a:off x="898637" y="5370320"/>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3E799C39-50A7-0509-4122-4618C7408CA7}"/>
              </a:ext>
            </a:extLst>
          </p:cNvPr>
          <p:cNvSpPr txBox="1"/>
          <p:nvPr/>
        </p:nvSpPr>
        <p:spPr>
          <a:xfrm>
            <a:off x="1590207" y="5363674"/>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31" name="Straight Connector 30">
            <a:extLst>
              <a:ext uri="{FF2B5EF4-FFF2-40B4-BE49-F238E27FC236}">
                <a16:creationId xmlns:a16="http://schemas.microsoft.com/office/drawing/2014/main" id="{C7EAD69B-7627-C086-939F-56BEDC752FB1}"/>
              </a:ext>
            </a:extLst>
          </p:cNvPr>
          <p:cNvCxnSpPr/>
          <p:nvPr/>
        </p:nvCxnSpPr>
        <p:spPr>
          <a:xfrm>
            <a:off x="3079533" y="5377938"/>
            <a:ext cx="640080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52805EAC-2F17-49A4-1C2D-9D646711A462}"/>
              </a:ext>
            </a:extLst>
          </p:cNvPr>
          <p:cNvSpPr txBox="1"/>
          <p:nvPr/>
        </p:nvSpPr>
        <p:spPr>
          <a:xfrm>
            <a:off x="5332946" y="5377938"/>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spTree>
    <p:extLst>
      <p:ext uri="{BB962C8B-B14F-4D97-AF65-F5344CB8AC3E}">
        <p14:creationId xmlns:p14="http://schemas.microsoft.com/office/powerpoint/2010/main" val="2154836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randombar(horizontal)">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barn(inVertical)">
                                      <p:cBhvr>
                                        <p:cTn id="46" dur="500"/>
                                        <p:tgtEl>
                                          <p:spTgt spid="1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barn(inVertical)">
                                      <p:cBhvr>
                                        <p:cTn id="51" dur="500"/>
                                        <p:tgtEl>
                                          <p:spTgt spid="15"/>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1000"/>
                                        <p:tgtEl>
                                          <p:spTgt spid="16"/>
                                        </p:tgtEl>
                                      </p:cBhvr>
                                    </p:animEffect>
                                    <p:anim calcmode="lin" valueType="num">
                                      <p:cBhvr>
                                        <p:cTn id="57" dur="1000" fill="hold"/>
                                        <p:tgtEl>
                                          <p:spTgt spid="16"/>
                                        </p:tgtEl>
                                        <p:attrNameLst>
                                          <p:attrName>ppt_x</p:attrName>
                                        </p:attrNameLst>
                                      </p:cBhvr>
                                      <p:tavLst>
                                        <p:tav tm="0">
                                          <p:val>
                                            <p:strVal val="#ppt_x"/>
                                          </p:val>
                                        </p:tav>
                                        <p:tav tm="100000">
                                          <p:val>
                                            <p:strVal val="#ppt_x"/>
                                          </p:val>
                                        </p:tav>
                                      </p:tavLst>
                                    </p:anim>
                                    <p:anim calcmode="lin" valueType="num">
                                      <p:cBhvr>
                                        <p:cTn id="5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arn(inVertic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8"/>
                                        </p:tgtEl>
                                        <p:attrNameLst>
                                          <p:attrName>style.visibility</p:attrName>
                                        </p:attrNameLst>
                                      </p:cBhvr>
                                      <p:to>
                                        <p:strVal val="visible"/>
                                      </p:to>
                                    </p:set>
                                    <p:animEffect transition="in" filter="fade">
                                      <p:cBhvr>
                                        <p:cTn id="68" dur="1000"/>
                                        <p:tgtEl>
                                          <p:spTgt spid="18"/>
                                        </p:tgtEl>
                                      </p:cBhvr>
                                    </p:animEffect>
                                    <p:anim calcmode="lin" valueType="num">
                                      <p:cBhvr>
                                        <p:cTn id="69" dur="1000" fill="hold"/>
                                        <p:tgtEl>
                                          <p:spTgt spid="18"/>
                                        </p:tgtEl>
                                        <p:attrNameLst>
                                          <p:attrName>ppt_x</p:attrName>
                                        </p:attrNameLst>
                                      </p:cBhvr>
                                      <p:tavLst>
                                        <p:tav tm="0">
                                          <p:val>
                                            <p:strVal val="#ppt_x"/>
                                          </p:val>
                                        </p:tav>
                                        <p:tav tm="100000">
                                          <p:val>
                                            <p:strVal val="#ppt_x"/>
                                          </p:val>
                                        </p:tav>
                                      </p:tavLst>
                                    </p:anim>
                                    <p:anim calcmode="lin" valueType="num">
                                      <p:cBhvr>
                                        <p:cTn id="7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4" presetClass="entr" presetSubtype="10" fill="hold" grpId="0" nodeType="clickEffect">
                                  <p:stCondLst>
                                    <p:cond delay="0"/>
                                  </p:stCondLst>
                                  <p:childTnLst>
                                    <p:set>
                                      <p:cBhvr>
                                        <p:cTn id="74" dur="1" fill="hold">
                                          <p:stCondLst>
                                            <p:cond delay="0"/>
                                          </p:stCondLst>
                                        </p:cTn>
                                        <p:tgtEl>
                                          <p:spTgt spid="21"/>
                                        </p:tgtEl>
                                        <p:attrNameLst>
                                          <p:attrName>style.visibility</p:attrName>
                                        </p:attrNameLst>
                                      </p:cBhvr>
                                      <p:to>
                                        <p:strVal val="visible"/>
                                      </p:to>
                                    </p:set>
                                    <p:animEffect transition="in" filter="randombar(horizontal)">
                                      <p:cBhvr>
                                        <p:cTn id="75" dur="500"/>
                                        <p:tgtEl>
                                          <p:spTgt spid="21"/>
                                        </p:tgtEl>
                                      </p:cBhvr>
                                    </p:animEffect>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nodeType="click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barn(inVertical)">
                                      <p:cBhvr>
                                        <p:cTn id="80" dur="500"/>
                                        <p:tgtEl>
                                          <p:spTgt spid="22"/>
                                        </p:tgtEl>
                                      </p:cBhvr>
                                    </p:animEffect>
                                  </p:childTnLst>
                                </p:cTn>
                              </p:par>
                            </p:childTnLst>
                          </p:cTn>
                        </p:par>
                      </p:childTnLst>
                    </p:cTn>
                  </p:par>
                  <p:par>
                    <p:cTn id="81" fill="hold">
                      <p:stCondLst>
                        <p:cond delay="indefinite"/>
                      </p:stCondLst>
                      <p:childTnLst>
                        <p:par>
                          <p:cTn id="82" fill="hold">
                            <p:stCondLst>
                              <p:cond delay="0"/>
                            </p:stCondLst>
                            <p:childTnLst>
                              <p:par>
                                <p:cTn id="83" presetID="16" presetClass="entr" presetSubtype="21" fill="hold" nodeType="click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barn(inVertical)">
                                      <p:cBhvr>
                                        <p:cTn id="85" dur="500"/>
                                        <p:tgtEl>
                                          <p:spTgt spid="23"/>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Effect transition="in" filter="fade">
                                      <p:cBhvr>
                                        <p:cTn id="90" dur="1000"/>
                                        <p:tgtEl>
                                          <p:spTgt spid="24"/>
                                        </p:tgtEl>
                                      </p:cBhvr>
                                    </p:animEffect>
                                    <p:anim calcmode="lin" valueType="num">
                                      <p:cBhvr>
                                        <p:cTn id="91" dur="1000" fill="hold"/>
                                        <p:tgtEl>
                                          <p:spTgt spid="24"/>
                                        </p:tgtEl>
                                        <p:attrNameLst>
                                          <p:attrName>ppt_x</p:attrName>
                                        </p:attrNameLst>
                                      </p:cBhvr>
                                      <p:tavLst>
                                        <p:tav tm="0">
                                          <p:val>
                                            <p:strVal val="#ppt_x"/>
                                          </p:val>
                                        </p:tav>
                                        <p:tav tm="100000">
                                          <p:val>
                                            <p:strVal val="#ppt_x"/>
                                          </p:val>
                                        </p:tav>
                                      </p:tavLst>
                                    </p:anim>
                                    <p:anim calcmode="lin" valueType="num">
                                      <p:cBhvr>
                                        <p:cTn id="9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barn(inVertical)">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14" presetClass="entr" presetSubtype="10" fill="hold" grpId="0" nodeType="click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randombar(horizontal)">
                                      <p:cBhvr>
                                        <p:cTn id="109" dur="500"/>
                                        <p:tgtEl>
                                          <p:spTgt spid="27"/>
                                        </p:tgtEl>
                                      </p:cBhvr>
                                    </p:animEffect>
                                  </p:childTnLst>
                                </p:cTn>
                              </p:par>
                            </p:childTnLst>
                          </p:cTn>
                        </p:par>
                      </p:childTnLst>
                    </p:cTn>
                  </p:par>
                  <p:par>
                    <p:cTn id="110" fill="hold">
                      <p:stCondLst>
                        <p:cond delay="indefinite"/>
                      </p:stCondLst>
                      <p:childTnLst>
                        <p:par>
                          <p:cTn id="111" fill="hold">
                            <p:stCondLst>
                              <p:cond delay="0"/>
                            </p:stCondLst>
                            <p:childTnLst>
                              <p:par>
                                <p:cTn id="112" presetID="16" presetClass="entr" presetSubtype="21" fill="hold" nodeType="clickEffect">
                                  <p:stCondLst>
                                    <p:cond delay="0"/>
                                  </p:stCondLst>
                                  <p:childTnLst>
                                    <p:set>
                                      <p:cBhvr>
                                        <p:cTn id="113" dur="1" fill="hold">
                                          <p:stCondLst>
                                            <p:cond delay="0"/>
                                          </p:stCondLst>
                                        </p:cTn>
                                        <p:tgtEl>
                                          <p:spTgt spid="28"/>
                                        </p:tgtEl>
                                        <p:attrNameLst>
                                          <p:attrName>style.visibility</p:attrName>
                                        </p:attrNameLst>
                                      </p:cBhvr>
                                      <p:to>
                                        <p:strVal val="visible"/>
                                      </p:to>
                                    </p:set>
                                    <p:animEffect transition="in" filter="barn(inVertical)">
                                      <p:cBhvr>
                                        <p:cTn id="114" dur="500"/>
                                        <p:tgtEl>
                                          <p:spTgt spid="28"/>
                                        </p:tgtEl>
                                      </p:cBhvr>
                                    </p:animEffect>
                                  </p:childTnLst>
                                </p:cTn>
                              </p:par>
                            </p:childTnLst>
                          </p:cTn>
                        </p:par>
                      </p:childTnLst>
                    </p:cTn>
                  </p:par>
                  <p:par>
                    <p:cTn id="115" fill="hold">
                      <p:stCondLst>
                        <p:cond delay="indefinite"/>
                      </p:stCondLst>
                      <p:childTnLst>
                        <p:par>
                          <p:cTn id="116" fill="hold">
                            <p:stCondLst>
                              <p:cond delay="0"/>
                            </p:stCondLst>
                            <p:childTnLst>
                              <p:par>
                                <p:cTn id="117" presetID="16" presetClass="entr" presetSubtype="21" fill="hold" nodeType="clickEffect">
                                  <p:stCondLst>
                                    <p:cond delay="0"/>
                                  </p:stCondLst>
                                  <p:childTnLst>
                                    <p:set>
                                      <p:cBhvr>
                                        <p:cTn id="118" dur="1" fill="hold">
                                          <p:stCondLst>
                                            <p:cond delay="0"/>
                                          </p:stCondLst>
                                        </p:cTn>
                                        <p:tgtEl>
                                          <p:spTgt spid="29"/>
                                        </p:tgtEl>
                                        <p:attrNameLst>
                                          <p:attrName>style.visibility</p:attrName>
                                        </p:attrNameLst>
                                      </p:cBhvr>
                                      <p:to>
                                        <p:strVal val="visible"/>
                                      </p:to>
                                    </p:set>
                                    <p:animEffect transition="in" filter="barn(inVertical)">
                                      <p:cBhvr>
                                        <p:cTn id="119" dur="500"/>
                                        <p:tgtEl>
                                          <p:spTgt spid="29"/>
                                        </p:tgtEl>
                                      </p:cBhvr>
                                    </p:animEffect>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grpId="0" nodeType="clickEffect">
                                  <p:stCondLst>
                                    <p:cond delay="0"/>
                                  </p:stCondLst>
                                  <p:childTnLst>
                                    <p:set>
                                      <p:cBhvr>
                                        <p:cTn id="123" dur="1" fill="hold">
                                          <p:stCondLst>
                                            <p:cond delay="0"/>
                                          </p:stCondLst>
                                        </p:cTn>
                                        <p:tgtEl>
                                          <p:spTgt spid="30"/>
                                        </p:tgtEl>
                                        <p:attrNameLst>
                                          <p:attrName>style.visibility</p:attrName>
                                        </p:attrNameLst>
                                      </p:cBhvr>
                                      <p:to>
                                        <p:strVal val="visible"/>
                                      </p:to>
                                    </p:set>
                                    <p:animEffect transition="in" filter="fade">
                                      <p:cBhvr>
                                        <p:cTn id="124" dur="1000"/>
                                        <p:tgtEl>
                                          <p:spTgt spid="30"/>
                                        </p:tgtEl>
                                      </p:cBhvr>
                                    </p:animEffect>
                                    <p:anim calcmode="lin" valueType="num">
                                      <p:cBhvr>
                                        <p:cTn id="125" dur="1000" fill="hold"/>
                                        <p:tgtEl>
                                          <p:spTgt spid="30"/>
                                        </p:tgtEl>
                                        <p:attrNameLst>
                                          <p:attrName>ppt_x</p:attrName>
                                        </p:attrNameLst>
                                      </p:cBhvr>
                                      <p:tavLst>
                                        <p:tav tm="0">
                                          <p:val>
                                            <p:strVal val="#ppt_x"/>
                                          </p:val>
                                        </p:tav>
                                        <p:tav tm="100000">
                                          <p:val>
                                            <p:strVal val="#ppt_x"/>
                                          </p:val>
                                        </p:tav>
                                      </p:tavLst>
                                    </p:anim>
                                    <p:anim calcmode="lin" valueType="num">
                                      <p:cBhvr>
                                        <p:cTn id="12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16" presetClass="entr" presetSubtype="21" fill="hold" nodeType="click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barn(inVertical)">
                                      <p:cBhvr>
                                        <p:cTn id="131" dur="500"/>
                                        <p:tgtEl>
                                          <p:spTgt spid="31"/>
                                        </p:tgtEl>
                                      </p:cBhvr>
                                    </p:animEffect>
                                  </p:childTnLst>
                                </p:cTn>
                              </p:par>
                            </p:childTnLst>
                          </p:cTn>
                        </p:par>
                      </p:childTnLst>
                    </p:cTn>
                  </p:par>
                  <p:par>
                    <p:cTn id="132" fill="hold">
                      <p:stCondLst>
                        <p:cond delay="indefinite"/>
                      </p:stCondLst>
                      <p:childTnLst>
                        <p:par>
                          <p:cTn id="133" fill="hold">
                            <p:stCondLst>
                              <p:cond delay="0"/>
                            </p:stCondLst>
                            <p:childTnLst>
                              <p:par>
                                <p:cTn id="134" presetID="42" presetClass="entr" presetSubtype="0" fill="hold" grpId="0" nodeType="clickEffect">
                                  <p:stCondLst>
                                    <p:cond delay="0"/>
                                  </p:stCondLst>
                                  <p:childTnLst>
                                    <p:set>
                                      <p:cBhvr>
                                        <p:cTn id="135" dur="1" fill="hold">
                                          <p:stCondLst>
                                            <p:cond delay="0"/>
                                          </p:stCondLst>
                                        </p:cTn>
                                        <p:tgtEl>
                                          <p:spTgt spid="32"/>
                                        </p:tgtEl>
                                        <p:attrNameLst>
                                          <p:attrName>style.visibility</p:attrName>
                                        </p:attrNameLst>
                                      </p:cBhvr>
                                      <p:to>
                                        <p:strVal val="visible"/>
                                      </p:to>
                                    </p:set>
                                    <p:animEffect transition="in" filter="fade">
                                      <p:cBhvr>
                                        <p:cTn id="136" dur="1000"/>
                                        <p:tgtEl>
                                          <p:spTgt spid="32"/>
                                        </p:tgtEl>
                                      </p:cBhvr>
                                    </p:animEffect>
                                    <p:anim calcmode="lin" valueType="num">
                                      <p:cBhvr>
                                        <p:cTn id="137" dur="1000" fill="hold"/>
                                        <p:tgtEl>
                                          <p:spTgt spid="32"/>
                                        </p:tgtEl>
                                        <p:attrNameLst>
                                          <p:attrName>ppt_x</p:attrName>
                                        </p:attrNameLst>
                                      </p:cBhvr>
                                      <p:tavLst>
                                        <p:tav tm="0">
                                          <p:val>
                                            <p:strVal val="#ppt_x"/>
                                          </p:val>
                                        </p:tav>
                                        <p:tav tm="100000">
                                          <p:val>
                                            <p:strVal val="#ppt_x"/>
                                          </p:val>
                                        </p:tav>
                                      </p:tavLst>
                                    </p:anim>
                                    <p:anim calcmode="lin" valueType="num">
                                      <p:cBhvr>
                                        <p:cTn id="13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P spid="13" grpId="0"/>
      <p:bldP spid="16" grpId="0"/>
      <p:bldP spid="18" grpId="0"/>
      <p:bldP spid="21" grpId="0"/>
      <p:bldP spid="24" grpId="0"/>
      <p:bldP spid="26" grpId="0"/>
      <p:bldP spid="27" grpId="0"/>
      <p:bldP spid="30"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61545"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3</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Xác định chủ ngữ, vị ngữ của mỗi câu trong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609600" y="1797274"/>
            <a:ext cx="10972800" cy="1651606"/>
          </a:xfrm>
          <a:prstGeom prst="rect">
            <a:avLst/>
          </a:prstGeom>
          <a:noFill/>
        </p:spPr>
        <p:txBody>
          <a:bodyPr wrap="square" rtlCol="0">
            <a:spAutoFit/>
          </a:bodyPr>
          <a:lstStyle/>
          <a:p>
            <a:pPr algn="just">
              <a:lnSpc>
                <a:spcPct val="150000"/>
              </a:lnSpc>
            </a:pPr>
            <a:r>
              <a:rPr lang="vi-VN" sz="3600" dirty="0">
                <a:latin typeface="Cambria" panose="02040503050406030204" pitchFamily="18" charset="0"/>
                <a:ea typeface="Cambria" panose="02040503050406030204" pitchFamily="18" charset="0"/>
              </a:rPr>
              <a:t>- Đàn cá hồi bỗng ngừng kiếm ăn, ngẩn ngơ nhớ tới quê hương... </a:t>
            </a:r>
            <a:endParaRPr lang="en-US" sz="3600" i="1" dirty="0">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9A0DE4A8-48B4-7AFA-6EBF-8CABB1786D98}"/>
              </a:ext>
            </a:extLst>
          </p:cNvPr>
          <p:cNvCxnSpPr>
            <a:cxnSpLocks/>
          </p:cNvCxnSpPr>
          <p:nvPr/>
        </p:nvCxnSpPr>
        <p:spPr>
          <a:xfrm flipH="1">
            <a:off x="2995449" y="2146939"/>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577514E-D3AD-5AC0-A6C8-2F2E47C65C68}"/>
              </a:ext>
            </a:extLst>
          </p:cNvPr>
          <p:cNvCxnSpPr/>
          <p:nvPr/>
        </p:nvCxnSpPr>
        <p:spPr>
          <a:xfrm>
            <a:off x="966954" y="2514392"/>
            <a:ext cx="192024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3CD6D902-F111-F2A2-F5A5-1C68B7F7F78F}"/>
              </a:ext>
            </a:extLst>
          </p:cNvPr>
          <p:cNvSpPr txBox="1"/>
          <p:nvPr/>
        </p:nvSpPr>
        <p:spPr>
          <a:xfrm>
            <a:off x="1460938" y="2520381"/>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11" name="Straight Connector 10">
            <a:extLst>
              <a:ext uri="{FF2B5EF4-FFF2-40B4-BE49-F238E27FC236}">
                <a16:creationId xmlns:a16="http://schemas.microsoft.com/office/drawing/2014/main" id="{75CA3BD0-BB7C-2726-C968-BBC06B6CE975}"/>
              </a:ext>
            </a:extLst>
          </p:cNvPr>
          <p:cNvCxnSpPr/>
          <p:nvPr/>
        </p:nvCxnSpPr>
        <p:spPr>
          <a:xfrm>
            <a:off x="3000707" y="2522010"/>
            <a:ext cx="84124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B03FE3B3-7B3C-C0E7-D785-2C0D4B3B8AE5}"/>
              </a:ext>
            </a:extLst>
          </p:cNvPr>
          <p:cNvSpPr txBox="1"/>
          <p:nvPr/>
        </p:nvSpPr>
        <p:spPr>
          <a:xfrm>
            <a:off x="6397651" y="2561514"/>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cxnSp>
        <p:nvCxnSpPr>
          <p:cNvPr id="23" name="Straight Connector 22">
            <a:extLst>
              <a:ext uri="{FF2B5EF4-FFF2-40B4-BE49-F238E27FC236}">
                <a16:creationId xmlns:a16="http://schemas.microsoft.com/office/drawing/2014/main" id="{EEA22422-5125-FCE6-BAFD-742BC19817F2}"/>
              </a:ext>
            </a:extLst>
          </p:cNvPr>
          <p:cNvCxnSpPr/>
          <p:nvPr/>
        </p:nvCxnSpPr>
        <p:spPr>
          <a:xfrm>
            <a:off x="651640" y="3327552"/>
            <a:ext cx="155448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2E4CECAA-964E-8CD3-55FE-6D444A4E37E6}"/>
              </a:ext>
            </a:extLst>
          </p:cNvPr>
          <p:cNvSpPr txBox="1"/>
          <p:nvPr/>
        </p:nvSpPr>
        <p:spPr>
          <a:xfrm>
            <a:off x="440387" y="3488383"/>
            <a:ext cx="10972800" cy="2308324"/>
          </a:xfrm>
          <a:prstGeom prst="rect">
            <a:avLst/>
          </a:prstGeom>
          <a:noFill/>
        </p:spPr>
        <p:txBody>
          <a:bodyPr wrap="square" rtlCol="0">
            <a:spAutoFit/>
          </a:bodyPr>
          <a:lstStyle/>
          <a:p>
            <a:pPr algn="just">
              <a:lnSpc>
                <a:spcPct val="150000"/>
              </a:lnSpc>
            </a:pPr>
            <a:r>
              <a:rPr lang="vi-VN" sz="3600" dirty="0">
                <a:latin typeface="Cambria" panose="02040503050406030204" pitchFamily="18" charset="0"/>
                <a:ea typeface="Cambria" panose="02040503050406030204" pitchFamily="18" charset="0"/>
              </a:rPr>
              <a:t>- “Nơi chôn rau cắt rốn” của chúng là thượng nguồn của dòng sông.</a:t>
            </a:r>
          </a:p>
          <a:p>
            <a:endParaRPr lang="en-US" sz="3600" i="1" dirty="0">
              <a:latin typeface="Cambria" panose="02040503050406030204" pitchFamily="18" charset="0"/>
              <a:ea typeface="Cambria" panose="02040503050406030204" pitchFamily="18" charset="0"/>
            </a:endParaRPr>
          </a:p>
        </p:txBody>
      </p:sp>
      <p:cxnSp>
        <p:nvCxnSpPr>
          <p:cNvPr id="34" name="Straight Connector 33">
            <a:extLst>
              <a:ext uri="{FF2B5EF4-FFF2-40B4-BE49-F238E27FC236}">
                <a16:creationId xmlns:a16="http://schemas.microsoft.com/office/drawing/2014/main" id="{11A80C11-D416-238E-9F94-F8B6AA7D60F2}"/>
              </a:ext>
            </a:extLst>
          </p:cNvPr>
          <p:cNvCxnSpPr>
            <a:cxnSpLocks/>
          </p:cNvCxnSpPr>
          <p:nvPr/>
        </p:nvCxnSpPr>
        <p:spPr>
          <a:xfrm flipH="1">
            <a:off x="7196435" y="3858151"/>
            <a:ext cx="84083" cy="36576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DBAD5DD-48E5-74C8-6202-1C2CDE3E7C5D}"/>
              </a:ext>
            </a:extLst>
          </p:cNvPr>
          <p:cNvCxnSpPr/>
          <p:nvPr/>
        </p:nvCxnSpPr>
        <p:spPr>
          <a:xfrm>
            <a:off x="923861" y="4216011"/>
            <a:ext cx="6217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2B9897A-759E-3906-F9B0-28041DDF8209}"/>
              </a:ext>
            </a:extLst>
          </p:cNvPr>
          <p:cNvSpPr txBox="1"/>
          <p:nvPr/>
        </p:nvSpPr>
        <p:spPr>
          <a:xfrm>
            <a:off x="3413763" y="4216011"/>
            <a:ext cx="809296" cy="461665"/>
          </a:xfrm>
          <a:prstGeom prst="rect">
            <a:avLst/>
          </a:prstGeom>
          <a:noFill/>
        </p:spPr>
        <p:txBody>
          <a:bodyPr wrap="square" rtlCol="0">
            <a:spAutoFit/>
          </a:bodyPr>
          <a:lstStyle/>
          <a:p>
            <a:r>
              <a:rPr lang="vi-VN" sz="2400" dirty="0">
                <a:solidFill>
                  <a:srgbClr val="FF0000"/>
                </a:solidFill>
              </a:rPr>
              <a:t>CN</a:t>
            </a:r>
            <a:endParaRPr lang="en-US" sz="2400" dirty="0">
              <a:solidFill>
                <a:srgbClr val="FF0000"/>
              </a:solidFill>
            </a:endParaRPr>
          </a:p>
        </p:txBody>
      </p:sp>
      <p:cxnSp>
        <p:nvCxnSpPr>
          <p:cNvPr id="37" name="Straight Connector 36">
            <a:extLst>
              <a:ext uri="{FF2B5EF4-FFF2-40B4-BE49-F238E27FC236}">
                <a16:creationId xmlns:a16="http://schemas.microsoft.com/office/drawing/2014/main" id="{0523B6AA-41F2-DB23-94F4-76748D0DE359}"/>
              </a:ext>
            </a:extLst>
          </p:cNvPr>
          <p:cNvCxnSpPr/>
          <p:nvPr/>
        </p:nvCxnSpPr>
        <p:spPr>
          <a:xfrm>
            <a:off x="7371949" y="4223629"/>
            <a:ext cx="3931920"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C119B545-28DB-903C-7A86-9CA678294D66}"/>
              </a:ext>
            </a:extLst>
          </p:cNvPr>
          <p:cNvSpPr txBox="1"/>
          <p:nvPr/>
        </p:nvSpPr>
        <p:spPr>
          <a:xfrm>
            <a:off x="9337909" y="4317671"/>
            <a:ext cx="809296" cy="461665"/>
          </a:xfrm>
          <a:prstGeom prst="rect">
            <a:avLst/>
          </a:prstGeom>
          <a:noFill/>
        </p:spPr>
        <p:txBody>
          <a:bodyPr wrap="square" rtlCol="0">
            <a:spAutoFit/>
          </a:bodyPr>
          <a:lstStyle/>
          <a:p>
            <a:r>
              <a:rPr lang="vi-VN" sz="2400" dirty="0">
                <a:solidFill>
                  <a:srgbClr val="FF0000"/>
                </a:solidFill>
              </a:rPr>
              <a:t>VN</a:t>
            </a:r>
            <a:endParaRPr lang="en-US" sz="2400" dirty="0">
              <a:solidFill>
                <a:srgbClr val="FF0000"/>
              </a:solidFill>
            </a:endParaRPr>
          </a:p>
        </p:txBody>
      </p:sp>
      <p:cxnSp>
        <p:nvCxnSpPr>
          <p:cNvPr id="39" name="Straight Connector 38">
            <a:extLst>
              <a:ext uri="{FF2B5EF4-FFF2-40B4-BE49-F238E27FC236}">
                <a16:creationId xmlns:a16="http://schemas.microsoft.com/office/drawing/2014/main" id="{E2907816-7BC9-8521-0087-2213A7666F60}"/>
              </a:ext>
            </a:extLst>
          </p:cNvPr>
          <p:cNvCxnSpPr/>
          <p:nvPr/>
        </p:nvCxnSpPr>
        <p:spPr>
          <a:xfrm>
            <a:off x="567560" y="5045993"/>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85210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1000"/>
                                        <p:tgtEl>
                                          <p:spTgt spid="9"/>
                                        </p:tgtEl>
                                      </p:cBhvr>
                                    </p:animEffect>
                                    <p:anim calcmode="lin" valueType="num">
                                      <p:cBhvr>
                                        <p:cTn id="23" dur="1000" fill="hold"/>
                                        <p:tgtEl>
                                          <p:spTgt spid="9"/>
                                        </p:tgtEl>
                                        <p:attrNameLst>
                                          <p:attrName>ppt_x</p:attrName>
                                        </p:attrNameLst>
                                      </p:cBhvr>
                                      <p:tavLst>
                                        <p:tav tm="0">
                                          <p:val>
                                            <p:strVal val="#ppt_x"/>
                                          </p:val>
                                        </p:tav>
                                        <p:tav tm="100000">
                                          <p:val>
                                            <p:strVal val="#ppt_x"/>
                                          </p:val>
                                        </p:tav>
                                      </p:tavLst>
                                    </p:anim>
                                    <p:anim calcmode="lin" valueType="num">
                                      <p:cBhvr>
                                        <p:cTn id="2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barn(inVertical)">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par>
                                <p:cTn id="37" presetID="16" presetClass="entr" presetSubtype="21" fill="hold"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barn(inVertical)">
                                      <p:cBhvr>
                                        <p:cTn id="39" dur="5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grpId="0" nodeType="click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randombar(horizontal)">
                                      <p:cBhvr>
                                        <p:cTn id="44" dur="500"/>
                                        <p:tgtEl>
                                          <p:spTgt spid="33"/>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barn(inVertical)">
                                      <p:cBhvr>
                                        <p:cTn id="49" dur="500"/>
                                        <p:tgtEl>
                                          <p:spTgt spid="34"/>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barn(inVertical)">
                                      <p:cBhvr>
                                        <p:cTn id="54" dur="500"/>
                                        <p:tgtEl>
                                          <p:spTgt spid="35"/>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37"/>
                                        </p:tgtEl>
                                        <p:attrNameLst>
                                          <p:attrName>style.visibility</p:attrName>
                                        </p:attrNameLst>
                                      </p:cBhvr>
                                      <p:to>
                                        <p:strVal val="visible"/>
                                      </p:to>
                                    </p:set>
                                    <p:animEffect transition="in" filter="barn(inVertical)">
                                      <p:cBhvr>
                                        <p:cTn id="66" dur="500"/>
                                        <p:tgtEl>
                                          <p:spTgt spid="37"/>
                                        </p:tgtEl>
                                      </p:cBhvr>
                                    </p:animEffect>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38"/>
                                        </p:tgtEl>
                                        <p:attrNameLst>
                                          <p:attrName>style.visibility</p:attrName>
                                        </p:attrNameLst>
                                      </p:cBhvr>
                                      <p:to>
                                        <p:strVal val="visible"/>
                                      </p:to>
                                    </p:set>
                                    <p:animEffect transition="in" filter="fade">
                                      <p:cBhvr>
                                        <p:cTn id="71" dur="1000"/>
                                        <p:tgtEl>
                                          <p:spTgt spid="38"/>
                                        </p:tgtEl>
                                      </p:cBhvr>
                                    </p:animEffect>
                                    <p:anim calcmode="lin" valueType="num">
                                      <p:cBhvr>
                                        <p:cTn id="72" dur="1000" fill="hold"/>
                                        <p:tgtEl>
                                          <p:spTgt spid="38"/>
                                        </p:tgtEl>
                                        <p:attrNameLst>
                                          <p:attrName>ppt_x</p:attrName>
                                        </p:attrNameLst>
                                      </p:cBhvr>
                                      <p:tavLst>
                                        <p:tav tm="0">
                                          <p:val>
                                            <p:strVal val="#ppt_x"/>
                                          </p:val>
                                        </p:tav>
                                        <p:tav tm="100000">
                                          <p:val>
                                            <p:strVal val="#ppt_x"/>
                                          </p:val>
                                        </p:tav>
                                      </p:tavLst>
                                    </p:anim>
                                    <p:anim calcmode="lin" valueType="num">
                                      <p:cBhvr>
                                        <p:cTn id="73" dur="1000" fill="hold"/>
                                        <p:tgtEl>
                                          <p:spTgt spid="38"/>
                                        </p:tgtEl>
                                        <p:attrNameLst>
                                          <p:attrName>ppt_y</p:attrName>
                                        </p:attrNameLst>
                                      </p:cBhvr>
                                      <p:tavLst>
                                        <p:tav tm="0">
                                          <p:val>
                                            <p:strVal val="#ppt_y+.1"/>
                                          </p:val>
                                        </p:tav>
                                        <p:tav tm="100000">
                                          <p:val>
                                            <p:strVal val="#ppt_y"/>
                                          </p:val>
                                        </p:tav>
                                      </p:tavLst>
                                    </p:anim>
                                  </p:childTnLst>
                                </p:cTn>
                              </p:par>
                              <p:par>
                                <p:cTn id="74" presetID="16" presetClass="entr" presetSubtype="21" fill="hold" nodeType="with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barn(inVertical)">
                                      <p:cBhvr>
                                        <p:cTn id="7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2" grpId="0"/>
      <p:bldP spid="33" grpId="0"/>
      <p:bldP spid="36"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35269"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4</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Tìm trạng ngữ của mỗi câu trong các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504497" y="1734215"/>
            <a:ext cx="11088415" cy="2677656"/>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a. 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lvl="0" algn="r"/>
            <a:r>
              <a:rPr lang="vi-VN" sz="2800" i="1" dirty="0">
                <a:solidFill>
                  <a:prstClr val="black"/>
                </a:solidFill>
                <a:latin typeface="Cambria" panose="02040503050406030204" pitchFamily="18" charset="0"/>
                <a:ea typeface="Cambria" panose="02040503050406030204" pitchFamily="18" charset="0"/>
              </a:rPr>
              <a:t>(Lê Phương Liên)</a:t>
            </a:r>
            <a:endParaRPr kumimoji="0" lang="en-US" sz="28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4" name="TextBox 3">
            <a:extLst>
              <a:ext uri="{FF2B5EF4-FFF2-40B4-BE49-F238E27FC236}">
                <a16:creationId xmlns:a16="http://schemas.microsoft.com/office/drawing/2014/main" id="{B8A4AFA2-A259-012A-2EB3-6A756E8EAA6A}"/>
              </a:ext>
            </a:extLst>
          </p:cNvPr>
          <p:cNvSpPr txBox="1"/>
          <p:nvPr/>
        </p:nvSpPr>
        <p:spPr>
          <a:xfrm>
            <a:off x="504497" y="4280718"/>
            <a:ext cx="11183006" cy="2246769"/>
          </a:xfrm>
          <a:prstGeom prst="rect">
            <a:avLst/>
          </a:prstGeom>
          <a:noFill/>
        </p:spPr>
        <p:txBody>
          <a:bodyPr wrap="square" rtlCol="0">
            <a:spAutoFit/>
          </a:bodyPr>
          <a:lstStyle/>
          <a:p>
            <a:pPr lvl="0" algn="just"/>
            <a:r>
              <a:rPr lang="vi-VN" sz="2800" dirty="0">
                <a:solidFill>
                  <a:prstClr val="black"/>
                </a:solidFill>
                <a:latin typeface="Cambria" panose="02040503050406030204" pitchFamily="18" charset="0"/>
                <a:ea typeface="Cambria" panose="02040503050406030204" pitchFamily="18" charset="0"/>
              </a:rPr>
              <a:t>b. Một giờ sau cơn dông, người ta hầu như không nhận thấy trời hè vừa ủ dột. Mùa hè, mặt đất cũng chóng khô như đôi má em bé. Quanh các luống kim hương, vô số bướm chập chờn trông như những tia sáng lập loè của các đoá đèn hoa. </a:t>
            </a:r>
          </a:p>
          <a:p>
            <a:pPr lvl="0" algn="r"/>
            <a:r>
              <a:rPr lang="vi-VN" sz="2800" i="1" dirty="0">
                <a:solidFill>
                  <a:prstClr val="black"/>
                </a:solidFill>
                <a:latin typeface="Cambria" panose="02040503050406030204" pitchFamily="18" charset="0"/>
                <a:ea typeface="Cambria" panose="02040503050406030204" pitchFamily="18" charset="0"/>
              </a:rPr>
              <a:t>(Theo Vích-to Huy-gô)</a:t>
            </a:r>
            <a:endParaRPr kumimoji="0" lang="en-US" sz="28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7976994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9">
            <a:extLst>
              <a:ext uri="{FF2B5EF4-FFF2-40B4-BE49-F238E27FC236}">
                <a16:creationId xmlns:a16="http://schemas.microsoft.com/office/drawing/2014/main" id="{C26E1FFA-DCC0-61E2-1ACD-50076892BEE9}"/>
              </a:ext>
            </a:extLst>
          </p:cNvPr>
          <p:cNvSpPr/>
          <p:nvPr/>
        </p:nvSpPr>
        <p:spPr>
          <a:xfrm>
            <a:off x="1035269" y="520248"/>
            <a:ext cx="10121462" cy="1230175"/>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tIns="0" bIns="72000" rtlCol="0" anchor="ctr">
            <a:noAutofit/>
          </a:bodyPr>
          <a:lstStyle/>
          <a:p>
            <a:pPr lvl="0" algn="ctr">
              <a:defRPr/>
            </a:pPr>
            <a:r>
              <a:rPr kumimoji="0" lang="vi-VN"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4</a:t>
            </a:r>
            <a:r>
              <a:rPr kumimoji="0" lang="en-US" altLang="zh-CN"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n-cs"/>
                <a:sym typeface="思源黑体 CN Regular" panose="020B0500000000000000" pitchFamily="34" charset="-122"/>
              </a:rPr>
              <a:t>. </a:t>
            </a:r>
            <a:r>
              <a:rPr lang="vi-VN" altLang="zh-CN" sz="3600" b="1" spc="300" dirty="0">
                <a:solidFill>
                  <a:prstClr val="white"/>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sym typeface="思源黑体 CN Regular" panose="020B0500000000000000" pitchFamily="34" charset="-122"/>
              </a:rPr>
              <a:t>Tìm trạng ngữ của mỗi câu trong các đoạn văn dưới đây:</a:t>
            </a:r>
            <a:endParaRPr kumimoji="0" lang="zh-CN" altLang="en-US" sz="3600" b="1" i="0" u="none" strike="noStrike" kern="1200" cap="none" spc="300" normalizeH="0" baseline="0" noProof="0" dirty="0">
              <a:ln>
                <a:noFill/>
              </a:ln>
              <a:solidFill>
                <a:prstClr val="white"/>
              </a:solidFill>
              <a:effectLst>
                <a:outerShdw blurRad="38100" dist="38100" dir="2700000" algn="tl">
                  <a:srgbClr val="000000">
                    <a:alpha val="43137"/>
                  </a:srgbClr>
                </a:outerShdw>
              </a:effectLst>
              <a:uLnTx/>
              <a:uFillTx/>
              <a:latin typeface="Cambria" panose="02040503050406030204" pitchFamily="18" charset="0"/>
              <a:ea typeface="思源黑体 CN Regular" panose="020B0500000000000000" pitchFamily="34" charset="-122"/>
              <a:cs typeface="+mn-cs"/>
              <a:sym typeface="思源黑体 CN Regular" panose="020B0500000000000000" pitchFamily="34" charset="-122"/>
            </a:endParaRPr>
          </a:p>
        </p:txBody>
      </p:sp>
      <p:sp>
        <p:nvSpPr>
          <p:cNvPr id="3" name="TextBox 2">
            <a:extLst>
              <a:ext uri="{FF2B5EF4-FFF2-40B4-BE49-F238E27FC236}">
                <a16:creationId xmlns:a16="http://schemas.microsoft.com/office/drawing/2014/main" id="{91A4AE84-1D87-6BD4-0F82-30E016A05571}"/>
              </a:ext>
            </a:extLst>
          </p:cNvPr>
          <p:cNvSpPr txBox="1"/>
          <p:nvPr/>
        </p:nvSpPr>
        <p:spPr>
          <a:xfrm>
            <a:off x="504497" y="1891865"/>
            <a:ext cx="11088415" cy="3970318"/>
          </a:xfrm>
          <a:prstGeom prst="rect">
            <a:avLst/>
          </a:prstGeom>
          <a:noFill/>
        </p:spPr>
        <p:txBody>
          <a:bodyPr wrap="square" rtlCol="0">
            <a:spAutoFit/>
          </a:bodyPr>
          <a:lstStyle/>
          <a:p>
            <a:pPr lvl="0" algn="just"/>
            <a:r>
              <a:rPr lang="vi-VN" sz="3600" dirty="0">
                <a:solidFill>
                  <a:prstClr val="black"/>
                </a:solidFill>
                <a:latin typeface="Cambria" panose="02040503050406030204" pitchFamily="18" charset="0"/>
                <a:ea typeface="Cambria" panose="02040503050406030204" pitchFamily="18" charset="0"/>
              </a:rPr>
              <a:t>a. Mùa đông, bà tôi thường lấy những mảnh giẻ rách, bao tải cũ lót chỗ cho mèo nằm. Khi đi chợ, bà tôi mua cá nhỏ kho riêng trong một cái niêu đất xinh xắn, gọi là nồi cá mèo. Mỗi khi ăn cơm, bà tôi để riêng một cái đĩa nhỏ, xới ít cơm nóng và trộn chút cá kho vào cơm làm thức ăn cho mèo.</a:t>
            </a:r>
          </a:p>
          <a:p>
            <a:pPr lvl="0" algn="r"/>
            <a:r>
              <a:rPr lang="vi-VN" sz="3600" i="1" dirty="0">
                <a:solidFill>
                  <a:prstClr val="black"/>
                </a:solidFill>
                <a:latin typeface="Cambria" panose="02040503050406030204" pitchFamily="18" charset="0"/>
                <a:ea typeface="Cambria" panose="02040503050406030204" pitchFamily="18" charset="0"/>
              </a:rPr>
              <a:t>(Lê Phương Liên)</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cxnSp>
        <p:nvCxnSpPr>
          <p:cNvPr id="5" name="Straight Connector 4">
            <a:extLst>
              <a:ext uri="{FF2B5EF4-FFF2-40B4-BE49-F238E27FC236}">
                <a16:creationId xmlns:a16="http://schemas.microsoft.com/office/drawing/2014/main" id="{E0D702C9-73B3-F4DE-6D6A-C2063E18A34C}"/>
              </a:ext>
            </a:extLst>
          </p:cNvPr>
          <p:cNvCxnSpPr/>
          <p:nvPr/>
        </p:nvCxnSpPr>
        <p:spPr>
          <a:xfrm>
            <a:off x="1124609" y="2430309"/>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598921F4-682F-2781-F36E-F3046B908325}"/>
              </a:ext>
            </a:extLst>
          </p:cNvPr>
          <p:cNvCxnSpPr/>
          <p:nvPr/>
        </p:nvCxnSpPr>
        <p:spPr>
          <a:xfrm>
            <a:off x="7120761" y="2982102"/>
            <a:ext cx="2011680"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714FD693-567A-71D8-92C5-A18A2C7B142D}"/>
              </a:ext>
            </a:extLst>
          </p:cNvPr>
          <p:cNvCxnSpPr/>
          <p:nvPr/>
        </p:nvCxnSpPr>
        <p:spPr>
          <a:xfrm>
            <a:off x="3011217" y="4075179"/>
            <a:ext cx="3017520"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587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主题​​">
  <a:themeElements>
    <a:clrScheme name="自定义 877">
      <a:dk1>
        <a:sysClr val="windowText" lastClr="000000"/>
      </a:dk1>
      <a:lt1>
        <a:sysClr val="window" lastClr="FFFFFF"/>
      </a:lt1>
      <a:dk2>
        <a:srgbClr val="44546A"/>
      </a:dk2>
      <a:lt2>
        <a:srgbClr val="E7E6E6"/>
      </a:lt2>
      <a:accent1>
        <a:srgbClr val="FA8C20"/>
      </a:accent1>
      <a:accent2>
        <a:srgbClr val="FA8C20"/>
      </a:accent2>
      <a:accent3>
        <a:srgbClr val="FA8C20"/>
      </a:accent3>
      <a:accent4>
        <a:srgbClr val="FA8C20"/>
      </a:accent4>
      <a:accent5>
        <a:srgbClr val="FA8C20"/>
      </a:accent5>
      <a:accent6>
        <a:srgbClr val="FA8C20"/>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ài liệu" ma:contentTypeID="0x010100F80F736E9D330E43957A45914DB8DFEB" ma:contentTypeVersion="0" ma:contentTypeDescription="Tạo tài liệu mới." ma:contentTypeScope="" ma:versionID="1b698407735c645f627ca8fee4076bab">
  <xsd:schema xmlns:xsd="http://www.w3.org/2001/XMLSchema" xmlns:xs="http://www.w3.org/2001/XMLSchema" xmlns:p="http://schemas.microsoft.com/office/2006/metadata/properties" targetNamespace="http://schemas.microsoft.com/office/2006/metadata/properties" ma:root="true" ma:fieldsID="c8ee704955033001da582a3042c0076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Loại Nội dung"/>
        <xsd:element ref="dc:title" minOccurs="0" maxOccurs="1" ma:index="4" ma:displayName="Tiêu đề"/>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C46E526-7B44-4E18-9D55-36D19A88836B}">
  <ds:schemaRefs>
    <ds:schemaRef ds:uri="http://schemas.microsoft.com/sharepoint/v3/contenttype/forms"/>
  </ds:schemaRefs>
</ds:datastoreItem>
</file>

<file path=customXml/itemProps2.xml><?xml version="1.0" encoding="utf-8"?>
<ds:datastoreItem xmlns:ds="http://schemas.openxmlformats.org/officeDocument/2006/customXml" ds:itemID="{B6C51F26-23B4-4935-AB96-658D71F2B4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5B57C69-72C8-458E-887B-3107746DE73F}">
  <ds:schemaRefs>
    <ds:schemaRef ds:uri="http://schemas.microsoft.com/office/infopath/2007/PartnerControls"/>
    <ds:schemaRef ds:uri="http://schemas.microsoft.com/office/2006/documentManagement/types"/>
    <ds:schemaRef ds:uri="http://purl.org/dc/elements/1.1/"/>
    <ds:schemaRef ds:uri="http://purl.org/dc/terms/"/>
    <ds:schemaRef ds:uri="http://purl.org/dc/dcmitype/"/>
    <ds:schemaRef ds:uri="http://schemas.openxmlformats.org/package/2006/metadata/core-propertie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112</TotalTime>
  <Words>756</Words>
  <Application>Microsoft Office PowerPoint</Application>
  <PresentationFormat>Widescreen</PresentationFormat>
  <Paragraphs>55</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#9Slide03 SVNEvery Movie Every </vt:lpstr>
      <vt:lpstr>#9Slide07 HoneyCream</vt:lpstr>
      <vt:lpstr>Arial</vt:lpstr>
      <vt:lpstr>Calibri</vt:lpstr>
      <vt:lpstr>Cambria</vt:lpstr>
      <vt:lpstr>等线</vt:lpstr>
      <vt:lpstr>思源黑体 CN Regular</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MĂNGNONTEAM</cp:keywords>
  <cp:lastModifiedBy>Toan</cp:lastModifiedBy>
  <cp:revision>6</cp:revision>
  <dcterms:created xsi:type="dcterms:W3CDTF">2024-02-19T08:04:45Z</dcterms:created>
  <dcterms:modified xsi:type="dcterms:W3CDTF">2024-03-25T04:41:54Z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0x010100F80F736E9D330E43957A45914DB8DFEB</vt:lpwstr>
  </property>
</Properties>
</file>