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6"/>
  </p:notesMasterIdLst>
  <p:sldIdLst>
    <p:sldId id="257" r:id="rId2"/>
    <p:sldId id="258" r:id="rId3"/>
    <p:sldId id="260" r:id="rId4"/>
    <p:sldId id="259" r:id="rId5"/>
    <p:sldId id="262" r:id="rId6"/>
    <p:sldId id="266" r:id="rId7"/>
    <p:sldId id="263" r:id="rId8"/>
    <p:sldId id="264" r:id="rId9"/>
    <p:sldId id="274" r:id="rId10"/>
    <p:sldId id="269" r:id="rId11"/>
    <p:sldId id="265" r:id="rId12"/>
    <p:sldId id="270" r:id="rId13"/>
    <p:sldId id="275" r:id="rId14"/>
    <p:sldId id="273" r:id="rId15"/>
  </p:sldIdLst>
  <p:sldSz cx="12192000" cy="6858000"/>
  <p:notesSz cx="6858000" cy="9144000"/>
  <p:embeddedFontLst>
    <p:embeddedFont>
      <p:font typeface="#9Slide07 IcielStormtrooper" panose="020B0604020202020204" charset="0"/>
      <p:regular r:id="rId17"/>
    </p:embeddedFont>
    <p:embeddedFont>
      <p:font typeface="#9Slide05 SVNKitten" panose="020B0604020202020204" charset="0"/>
      <p:regular r:id="rId18"/>
    </p:embeddedFont>
    <p:embeddedFont>
      <p:font typeface="#9Slide07 HoneyCream" panose="020B0604020202020204" charset="0"/>
      <p:regular r:id="rId19"/>
    </p:embeddedFont>
    <p:embeddedFont>
      <p:font typeface="#9Slide03 Arima Madurai Black" panose="020B0604020202020204" charset="0"/>
      <p:bold r:id="rId20"/>
    </p:embeddedFont>
    <p:embeddedFont>
      <p:font typeface="Calibri" panose="020F0502020204030204" pitchFamily="34" charset="0"/>
      <p:regular r:id="rId21"/>
      <p:bold r:id="rId22"/>
      <p:italic r:id="rId23"/>
      <p:boldItalic r:id="rId24"/>
    </p:embeddedFont>
    <p:embeddedFont>
      <p:font typeface="微软雅黑" panose="020B0503020204020204" pitchFamily="34" charset="-122"/>
      <p:regular r:id="rId25"/>
      <p:bold r:id="rId26"/>
    </p:embeddedFont>
    <p:embeddedFont>
      <p:font typeface="Cambria" panose="02040503050406030204" pitchFamily="18" charset="0"/>
      <p:regular r:id="rId27"/>
      <p:bold r:id="rId28"/>
      <p:italic r:id="rId29"/>
      <p:boldItalic r:id="rId30"/>
    </p:embeddedFont>
    <p:embeddedFont>
      <p:font typeface="#9Slide07 Deepika"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7" autoAdjust="0"/>
    <p:restoredTop sz="94660"/>
  </p:normalViewPr>
  <p:slideViewPr>
    <p:cSldViewPr snapToGrid="0">
      <p:cViewPr varScale="1">
        <p:scale>
          <a:sx n="71" d="100"/>
          <a:sy n="71" d="100"/>
        </p:scale>
        <p:origin x="59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E8CDF-F375-4F07-84A4-7AD52CE7D48A}" type="datetimeFigureOut">
              <a:rPr lang="en-US" smtClean="0"/>
              <a:t>20/2/2024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B52932-9780-4DDB-9D82-C563EE212EFC}" type="slidenum">
              <a:rPr lang="en-US" smtClean="0"/>
              <a:t>‹#›</a:t>
            </a:fld>
            <a:endParaRPr lang="en-US"/>
          </a:p>
        </p:txBody>
      </p:sp>
    </p:spTree>
    <p:extLst>
      <p:ext uri="{BB962C8B-B14F-4D97-AF65-F5344CB8AC3E}">
        <p14:creationId xmlns:p14="http://schemas.microsoft.com/office/powerpoint/2010/main" val="4164610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064CC8-E2FD-478A-9C86-6546B2FD72D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515669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064CC8-E2FD-478A-9C86-6546B2FD72D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98454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789534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064CC8-E2FD-478A-9C86-6546B2FD72D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62441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674979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064CC8-E2FD-478A-9C86-6546B2FD72D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71546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9262E782-6579-421C-9132-7381CF3C81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3036035" y="5217458"/>
            <a:ext cx="2062716" cy="3281083"/>
          </a:xfrm>
          <a:prstGeom prst="rect">
            <a:avLst/>
          </a:prstGeom>
        </p:spPr>
      </p:pic>
      <p:sp>
        <p:nvSpPr>
          <p:cNvPr id="3" name="TextBox 2">
            <a:extLst>
              <a:ext uri="{FF2B5EF4-FFF2-40B4-BE49-F238E27FC236}">
                <a16:creationId xmlns:a16="http://schemas.microsoft.com/office/drawing/2014/main" id="{85EA54DC-695F-4A13-96D1-2D757F7BA605}"/>
              </a:ext>
            </a:extLst>
          </p:cNvPr>
          <p:cNvSpPr txBox="1"/>
          <p:nvPr userDrawn="1"/>
        </p:nvSpPr>
        <p:spPr>
          <a:xfrm>
            <a:off x="0" y="6488668"/>
            <a:ext cx="17172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D47">
                    <a:lumMod val="20000"/>
                    <a:lumOff val="80000"/>
                  </a:srgbClr>
                </a:solidFill>
                <a:effectLst/>
                <a:uLnTx/>
                <a:uFillTx/>
                <a:latin typeface="#9Slide03 Arima Madurai Black" panose="00000A00000000000000" pitchFamily="2" charset="0"/>
                <a:ea typeface="微软雅黑"/>
                <a:cs typeface="#9Slide03 Arima Madurai Black" panose="00000A00000000000000" pitchFamily="2" charset="0"/>
              </a:rPr>
              <a:t>MĂNG NON</a:t>
            </a:r>
          </a:p>
        </p:txBody>
      </p:sp>
      <p:sp>
        <p:nvSpPr>
          <p:cNvPr id="4" name="TextBox 3">
            <a:extLst>
              <a:ext uri="{FF2B5EF4-FFF2-40B4-BE49-F238E27FC236}">
                <a16:creationId xmlns:a16="http://schemas.microsoft.com/office/drawing/2014/main" id="{27B65474-AC37-4F39-84CB-ECD384C510F6}"/>
              </a:ext>
            </a:extLst>
          </p:cNvPr>
          <p:cNvSpPr txBox="1"/>
          <p:nvPr userDrawn="1"/>
        </p:nvSpPr>
        <p:spPr>
          <a:xfrm>
            <a:off x="10924478" y="6517217"/>
            <a:ext cx="17172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D47">
                    <a:lumMod val="20000"/>
                    <a:lumOff val="80000"/>
                  </a:srgbClr>
                </a:solidFill>
                <a:effectLst/>
                <a:uLnTx/>
                <a:uFillTx/>
                <a:latin typeface="#9Slide03 Arima Madurai Black" panose="00000A00000000000000" pitchFamily="2" charset="0"/>
                <a:ea typeface="微软雅黑"/>
                <a:cs typeface="#9Slide03 Arima Madurai Black" panose="00000A00000000000000" pitchFamily="2" charset="0"/>
              </a:rPr>
              <a:t>MĂNG NON</a:t>
            </a:r>
          </a:p>
        </p:txBody>
      </p:sp>
    </p:spTree>
    <p:extLst>
      <p:ext uri="{BB962C8B-B14F-4D97-AF65-F5344CB8AC3E}">
        <p14:creationId xmlns:p14="http://schemas.microsoft.com/office/powerpoint/2010/main" val="29072643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96893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7640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5" name="任意多边形: 形状 14">
            <a:extLst>
              <a:ext uri="{FF2B5EF4-FFF2-40B4-BE49-F238E27FC236}">
                <a16:creationId xmlns:a16="http://schemas.microsoft.com/office/drawing/2014/main" id="{982D0487-CDCD-478B-9429-FC193B8A89CF}"/>
              </a:ext>
            </a:extLst>
          </p:cNvPr>
          <p:cNvSpPr>
            <a:spLocks noGrp="1"/>
          </p:cNvSpPr>
          <p:nvPr>
            <p:ph type="pic" sz="quarter" idx="10"/>
          </p:nvPr>
        </p:nvSpPr>
        <p:spPr>
          <a:xfrm>
            <a:off x="1378652" y="1891167"/>
            <a:ext cx="2818474" cy="1748224"/>
          </a:xfrm>
          <a:custGeom>
            <a:avLst/>
            <a:gdLst>
              <a:gd name="connsiteX0" fmla="*/ 96307 w 2818474"/>
              <a:gd name="connsiteY0" fmla="*/ 0 h 1748224"/>
              <a:gd name="connsiteX1" fmla="*/ 397892 w 2818474"/>
              <a:gd name="connsiteY1" fmla="*/ 0 h 1748224"/>
              <a:gd name="connsiteX2" fmla="*/ 644136 w 2818474"/>
              <a:gd name="connsiteY2" fmla="*/ 29060 h 1748224"/>
              <a:gd name="connsiteX3" fmla="*/ 861126 w 2818474"/>
              <a:gd name="connsiteY3" fmla="*/ 20143 h 1748224"/>
              <a:gd name="connsiteX4" fmla="*/ 1211876 w 2818474"/>
              <a:gd name="connsiteY4" fmla="*/ 5280 h 1748224"/>
              <a:gd name="connsiteX5" fmla="*/ 1330775 w 2818474"/>
              <a:gd name="connsiteY5" fmla="*/ 11225 h 1748224"/>
              <a:gd name="connsiteX6" fmla="*/ 1526957 w 2818474"/>
              <a:gd name="connsiteY6" fmla="*/ 11225 h 1748224"/>
              <a:gd name="connsiteX7" fmla="*/ 1589379 w 2818474"/>
              <a:gd name="connsiteY7" fmla="*/ 11225 h 1748224"/>
              <a:gd name="connsiteX8" fmla="*/ 1667153 w 2818474"/>
              <a:gd name="connsiteY8" fmla="*/ 0 h 1748224"/>
              <a:gd name="connsiteX9" fmla="*/ 2016858 w 2818474"/>
              <a:gd name="connsiteY9" fmla="*/ 0 h 1748224"/>
              <a:gd name="connsiteX10" fmla="*/ 2136311 w 2818474"/>
              <a:gd name="connsiteY10" fmla="*/ 26087 h 1748224"/>
              <a:gd name="connsiteX11" fmla="*/ 2243320 w 2818474"/>
              <a:gd name="connsiteY11" fmla="*/ 2308 h 1748224"/>
              <a:gd name="connsiteX12" fmla="*/ 2293851 w 2818474"/>
              <a:gd name="connsiteY12" fmla="*/ 2308 h 1748224"/>
              <a:gd name="connsiteX13" fmla="*/ 2365190 w 2818474"/>
              <a:gd name="connsiteY13" fmla="*/ 52840 h 1748224"/>
              <a:gd name="connsiteX14" fmla="*/ 2507868 w 2818474"/>
              <a:gd name="connsiteY14" fmla="*/ 2308 h 1748224"/>
              <a:gd name="connsiteX15" fmla="*/ 2790252 w 2818474"/>
              <a:gd name="connsiteY15" fmla="*/ 2308 h 1748224"/>
              <a:gd name="connsiteX16" fmla="*/ 2818474 w 2818474"/>
              <a:gd name="connsiteY16" fmla="*/ 61574 h 1748224"/>
              <a:gd name="connsiteX17" fmla="*/ 2818474 w 2818474"/>
              <a:gd name="connsiteY17" fmla="*/ 89021 h 1748224"/>
              <a:gd name="connsiteX18" fmla="*/ 2802142 w 2818474"/>
              <a:gd name="connsiteY18" fmla="*/ 353058 h 1748224"/>
              <a:gd name="connsiteX19" fmla="*/ 2817004 w 2818474"/>
              <a:gd name="connsiteY19" fmla="*/ 412507 h 1748224"/>
              <a:gd name="connsiteX20" fmla="*/ 2766472 w 2818474"/>
              <a:gd name="connsiteY20" fmla="*/ 573020 h 1748224"/>
              <a:gd name="connsiteX21" fmla="*/ 2818474 w 2818474"/>
              <a:gd name="connsiteY21" fmla="*/ 808761 h 1748224"/>
              <a:gd name="connsiteX22" fmla="*/ 2818474 w 2818474"/>
              <a:gd name="connsiteY22" fmla="*/ 1016063 h 1748224"/>
              <a:gd name="connsiteX23" fmla="*/ 2787280 w 2818474"/>
              <a:gd name="connsiteY23" fmla="*/ 1048614 h 1748224"/>
              <a:gd name="connsiteX24" fmla="*/ 2799170 w 2818474"/>
              <a:gd name="connsiteY24" fmla="*/ 1122925 h 1748224"/>
              <a:gd name="connsiteX25" fmla="*/ 2772417 w 2818474"/>
              <a:gd name="connsiteY25" fmla="*/ 1218044 h 1748224"/>
              <a:gd name="connsiteX26" fmla="*/ 2796197 w 2818474"/>
              <a:gd name="connsiteY26" fmla="*/ 1232906 h 1748224"/>
              <a:gd name="connsiteX27" fmla="*/ 2818474 w 2818474"/>
              <a:gd name="connsiteY27" fmla="*/ 1386989 h 1748224"/>
              <a:gd name="connsiteX28" fmla="*/ 2818474 w 2818474"/>
              <a:gd name="connsiteY28" fmla="*/ 1533190 h 1748224"/>
              <a:gd name="connsiteX29" fmla="*/ 2778362 w 2818474"/>
              <a:gd name="connsiteY29" fmla="*/ 1693638 h 1748224"/>
              <a:gd name="connsiteX30" fmla="*/ 2728522 w 2818474"/>
              <a:gd name="connsiteY30" fmla="*/ 1748224 h 1748224"/>
              <a:gd name="connsiteX31" fmla="*/ 2622926 w 2818474"/>
              <a:gd name="connsiteY31" fmla="*/ 1748224 h 1748224"/>
              <a:gd name="connsiteX32" fmla="*/ 2475171 w 2818474"/>
              <a:gd name="connsiteY32" fmla="*/ 1726335 h 1748224"/>
              <a:gd name="connsiteX33" fmla="*/ 2397131 w 2818474"/>
              <a:gd name="connsiteY33" fmla="*/ 1748224 h 1748224"/>
              <a:gd name="connsiteX34" fmla="*/ 2140799 w 2818474"/>
              <a:gd name="connsiteY34" fmla="*/ 1748224 h 1748224"/>
              <a:gd name="connsiteX35" fmla="*/ 2115504 w 2818474"/>
              <a:gd name="connsiteY35" fmla="*/ 1735252 h 1748224"/>
              <a:gd name="connsiteX36" fmla="*/ 1943101 w 2818474"/>
              <a:gd name="connsiteY36" fmla="*/ 1729307 h 1748224"/>
              <a:gd name="connsiteX37" fmla="*/ 1850881 w 2818474"/>
              <a:gd name="connsiteY37" fmla="*/ 1748224 h 1748224"/>
              <a:gd name="connsiteX38" fmla="*/ 1774494 w 2818474"/>
              <a:gd name="connsiteY38" fmla="*/ 1748224 h 1748224"/>
              <a:gd name="connsiteX39" fmla="*/ 1764754 w 2818474"/>
              <a:gd name="connsiteY39" fmla="*/ 1747142 h 1748224"/>
              <a:gd name="connsiteX40" fmla="*/ 1735029 w 2818474"/>
              <a:gd name="connsiteY40" fmla="*/ 1747142 h 1748224"/>
              <a:gd name="connsiteX41" fmla="*/ 1143510 w 2818474"/>
              <a:gd name="connsiteY41" fmla="*/ 1735252 h 1748224"/>
              <a:gd name="connsiteX42" fmla="*/ 682778 w 2818474"/>
              <a:gd name="connsiteY42" fmla="*/ 1723362 h 1748224"/>
              <a:gd name="connsiteX43" fmla="*/ 462816 w 2818474"/>
              <a:gd name="connsiteY43" fmla="*/ 1711472 h 1748224"/>
              <a:gd name="connsiteX44" fmla="*/ 418229 w 2818474"/>
              <a:gd name="connsiteY44" fmla="*/ 1711472 h 1748224"/>
              <a:gd name="connsiteX45" fmla="*/ 365499 w 2818474"/>
              <a:gd name="connsiteY45" fmla="*/ 1748224 h 1748224"/>
              <a:gd name="connsiteX46" fmla="*/ 283782 w 2818474"/>
              <a:gd name="connsiteY46" fmla="*/ 1748224 h 1748224"/>
              <a:gd name="connsiteX47" fmla="*/ 251772 w 2818474"/>
              <a:gd name="connsiteY47" fmla="*/ 1720390 h 1748224"/>
              <a:gd name="connsiteX48" fmla="*/ 31810 w 2818474"/>
              <a:gd name="connsiteY48" fmla="*/ 1729307 h 1748224"/>
              <a:gd name="connsiteX49" fmla="*/ 0 w 2818474"/>
              <a:gd name="connsiteY49" fmla="*/ 1719263 h 1748224"/>
              <a:gd name="connsiteX50" fmla="*/ 0 w 2818474"/>
              <a:gd name="connsiteY50" fmla="*/ 1636052 h 1748224"/>
              <a:gd name="connsiteX51" fmla="*/ 11003 w 2818474"/>
              <a:gd name="connsiteY51" fmla="*/ 1628244 h 1748224"/>
              <a:gd name="connsiteX52" fmla="*/ 25865 w 2818474"/>
              <a:gd name="connsiteY52" fmla="*/ 1452868 h 1748224"/>
              <a:gd name="connsiteX53" fmla="*/ 0 w 2818474"/>
              <a:gd name="connsiteY53" fmla="*/ 1228708 h 1748224"/>
              <a:gd name="connsiteX54" fmla="*/ 0 w 2818474"/>
              <a:gd name="connsiteY54" fmla="*/ 1017114 h 1748224"/>
              <a:gd name="connsiteX55" fmla="*/ 37755 w 2818474"/>
              <a:gd name="connsiteY55" fmla="*/ 941605 h 1748224"/>
              <a:gd name="connsiteX56" fmla="*/ 22892 w 2818474"/>
              <a:gd name="connsiteY56" fmla="*/ 914853 h 1748224"/>
              <a:gd name="connsiteX57" fmla="*/ 2085 w 2818474"/>
              <a:gd name="connsiteY57" fmla="*/ 700836 h 1748224"/>
              <a:gd name="connsiteX58" fmla="*/ 0 w 2818474"/>
              <a:gd name="connsiteY58" fmla="*/ 688718 h 1748224"/>
              <a:gd name="connsiteX59" fmla="*/ 0 w 2818474"/>
              <a:gd name="connsiteY59" fmla="*/ 260689 h 1748224"/>
              <a:gd name="connsiteX60" fmla="*/ 13975 w 2818474"/>
              <a:gd name="connsiteY60" fmla="*/ 210380 h 1748224"/>
              <a:gd name="connsiteX61" fmla="*/ 19920 w 2818474"/>
              <a:gd name="connsiteY61" fmla="*/ 79592 h 1748224"/>
              <a:gd name="connsiteX62" fmla="*/ 0 w 2818474"/>
              <a:gd name="connsiteY62" fmla="*/ 58079 h 1748224"/>
              <a:gd name="connsiteX63" fmla="*/ 0 w 2818474"/>
              <a:gd name="connsiteY63" fmla="*/ 20255 h 1748224"/>
              <a:gd name="connsiteX64" fmla="*/ 22892 w 2818474"/>
              <a:gd name="connsiteY64" fmla="*/ 29060 h 174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818474" h="1748224">
                <a:moveTo>
                  <a:pt x="96307" y="0"/>
                </a:moveTo>
                <a:lnTo>
                  <a:pt x="397892" y="0"/>
                </a:lnTo>
                <a:lnTo>
                  <a:pt x="644136" y="29060"/>
                </a:lnTo>
                <a:lnTo>
                  <a:pt x="861126" y="20143"/>
                </a:lnTo>
                <a:lnTo>
                  <a:pt x="1211876" y="5280"/>
                </a:lnTo>
                <a:lnTo>
                  <a:pt x="1330775" y="11225"/>
                </a:lnTo>
                <a:lnTo>
                  <a:pt x="1526957" y="11225"/>
                </a:lnTo>
                <a:lnTo>
                  <a:pt x="1589379" y="11225"/>
                </a:lnTo>
                <a:lnTo>
                  <a:pt x="1667153" y="0"/>
                </a:lnTo>
                <a:lnTo>
                  <a:pt x="2016858" y="0"/>
                </a:lnTo>
                <a:lnTo>
                  <a:pt x="2136311" y="26087"/>
                </a:lnTo>
                <a:lnTo>
                  <a:pt x="2243320" y="2308"/>
                </a:lnTo>
                <a:lnTo>
                  <a:pt x="2293851" y="2308"/>
                </a:lnTo>
                <a:lnTo>
                  <a:pt x="2365190" y="52840"/>
                </a:lnTo>
                <a:lnTo>
                  <a:pt x="2507868" y="2308"/>
                </a:lnTo>
                <a:lnTo>
                  <a:pt x="2790252" y="2308"/>
                </a:lnTo>
                <a:lnTo>
                  <a:pt x="2818474" y="61574"/>
                </a:lnTo>
                <a:lnTo>
                  <a:pt x="2818474" y="89021"/>
                </a:lnTo>
                <a:lnTo>
                  <a:pt x="2802142" y="353058"/>
                </a:lnTo>
                <a:lnTo>
                  <a:pt x="2817004" y="412507"/>
                </a:lnTo>
                <a:lnTo>
                  <a:pt x="2766472" y="573020"/>
                </a:lnTo>
                <a:lnTo>
                  <a:pt x="2818474" y="808761"/>
                </a:lnTo>
                <a:lnTo>
                  <a:pt x="2818474" y="1016063"/>
                </a:lnTo>
                <a:lnTo>
                  <a:pt x="2787280" y="1048614"/>
                </a:lnTo>
                <a:lnTo>
                  <a:pt x="2799170" y="1122925"/>
                </a:lnTo>
                <a:lnTo>
                  <a:pt x="2772417" y="1218044"/>
                </a:lnTo>
                <a:lnTo>
                  <a:pt x="2796197" y="1232906"/>
                </a:lnTo>
                <a:lnTo>
                  <a:pt x="2818474" y="1386989"/>
                </a:lnTo>
                <a:lnTo>
                  <a:pt x="2818474" y="1533190"/>
                </a:lnTo>
                <a:lnTo>
                  <a:pt x="2778362" y="1693638"/>
                </a:lnTo>
                <a:lnTo>
                  <a:pt x="2728522" y="1748224"/>
                </a:lnTo>
                <a:lnTo>
                  <a:pt x="2622926" y="1748224"/>
                </a:lnTo>
                <a:lnTo>
                  <a:pt x="2475171" y="1726335"/>
                </a:lnTo>
                <a:lnTo>
                  <a:pt x="2397131" y="1748224"/>
                </a:lnTo>
                <a:lnTo>
                  <a:pt x="2140799" y="1748224"/>
                </a:lnTo>
                <a:lnTo>
                  <a:pt x="2115504" y="1735252"/>
                </a:lnTo>
                <a:lnTo>
                  <a:pt x="1943101" y="1729307"/>
                </a:lnTo>
                <a:lnTo>
                  <a:pt x="1850881" y="1748224"/>
                </a:lnTo>
                <a:lnTo>
                  <a:pt x="1774494" y="1748224"/>
                </a:lnTo>
                <a:lnTo>
                  <a:pt x="1764754" y="1747142"/>
                </a:lnTo>
                <a:cubicBezTo>
                  <a:pt x="1754859" y="1746621"/>
                  <a:pt x="1744937" y="1747142"/>
                  <a:pt x="1735029" y="1747142"/>
                </a:cubicBezTo>
                <a:lnTo>
                  <a:pt x="1143510" y="1735252"/>
                </a:lnTo>
                <a:lnTo>
                  <a:pt x="682778" y="1723362"/>
                </a:lnTo>
                <a:lnTo>
                  <a:pt x="462816" y="1711472"/>
                </a:lnTo>
                <a:lnTo>
                  <a:pt x="418229" y="1711472"/>
                </a:lnTo>
                <a:lnTo>
                  <a:pt x="365499" y="1748224"/>
                </a:lnTo>
                <a:lnTo>
                  <a:pt x="283782" y="1748224"/>
                </a:lnTo>
                <a:lnTo>
                  <a:pt x="251772" y="1720390"/>
                </a:lnTo>
                <a:lnTo>
                  <a:pt x="31810" y="1729307"/>
                </a:lnTo>
                <a:lnTo>
                  <a:pt x="0" y="1719263"/>
                </a:lnTo>
                <a:lnTo>
                  <a:pt x="0" y="1636052"/>
                </a:lnTo>
                <a:lnTo>
                  <a:pt x="11003" y="1628244"/>
                </a:lnTo>
                <a:lnTo>
                  <a:pt x="25865" y="1452868"/>
                </a:lnTo>
                <a:lnTo>
                  <a:pt x="0" y="1228708"/>
                </a:lnTo>
                <a:lnTo>
                  <a:pt x="0" y="1017114"/>
                </a:lnTo>
                <a:lnTo>
                  <a:pt x="37755" y="941605"/>
                </a:lnTo>
                <a:lnTo>
                  <a:pt x="22892" y="914853"/>
                </a:lnTo>
                <a:lnTo>
                  <a:pt x="2085" y="700836"/>
                </a:lnTo>
                <a:lnTo>
                  <a:pt x="0" y="688718"/>
                </a:lnTo>
                <a:lnTo>
                  <a:pt x="0" y="260689"/>
                </a:lnTo>
                <a:lnTo>
                  <a:pt x="13975" y="210380"/>
                </a:lnTo>
                <a:lnTo>
                  <a:pt x="19920" y="79592"/>
                </a:lnTo>
                <a:lnTo>
                  <a:pt x="0" y="58079"/>
                </a:lnTo>
                <a:lnTo>
                  <a:pt x="0" y="20255"/>
                </a:lnTo>
                <a:lnTo>
                  <a:pt x="22892" y="29060"/>
                </a:lnTo>
                <a:close/>
              </a:path>
            </a:pathLst>
          </a:custGeom>
        </p:spPr>
        <p:txBody>
          <a:bodyPr wrap="square">
            <a:noAutofit/>
          </a:bodyPr>
          <a:lstStyle/>
          <a:p>
            <a:endParaRPr lang="zh-CN" altLang="en-US"/>
          </a:p>
        </p:txBody>
      </p:sp>
      <p:sp>
        <p:nvSpPr>
          <p:cNvPr id="16" name="任意多边形: 形状 15">
            <a:extLst>
              <a:ext uri="{FF2B5EF4-FFF2-40B4-BE49-F238E27FC236}">
                <a16:creationId xmlns:a16="http://schemas.microsoft.com/office/drawing/2014/main" id="{1085EBDC-4D95-49FB-A7A2-BED9EB26AD0B}"/>
              </a:ext>
            </a:extLst>
          </p:cNvPr>
          <p:cNvSpPr>
            <a:spLocks noGrp="1"/>
          </p:cNvSpPr>
          <p:nvPr>
            <p:ph type="pic" sz="quarter" idx="11"/>
          </p:nvPr>
        </p:nvSpPr>
        <p:spPr>
          <a:xfrm>
            <a:off x="4706984" y="1891167"/>
            <a:ext cx="2818474" cy="1748224"/>
          </a:xfrm>
          <a:custGeom>
            <a:avLst/>
            <a:gdLst>
              <a:gd name="connsiteX0" fmla="*/ 96307 w 2818474"/>
              <a:gd name="connsiteY0" fmla="*/ 0 h 1748224"/>
              <a:gd name="connsiteX1" fmla="*/ 397892 w 2818474"/>
              <a:gd name="connsiteY1" fmla="*/ 0 h 1748224"/>
              <a:gd name="connsiteX2" fmla="*/ 644136 w 2818474"/>
              <a:gd name="connsiteY2" fmla="*/ 29060 h 1748224"/>
              <a:gd name="connsiteX3" fmla="*/ 861126 w 2818474"/>
              <a:gd name="connsiteY3" fmla="*/ 20143 h 1748224"/>
              <a:gd name="connsiteX4" fmla="*/ 1211876 w 2818474"/>
              <a:gd name="connsiteY4" fmla="*/ 5280 h 1748224"/>
              <a:gd name="connsiteX5" fmla="*/ 1330775 w 2818474"/>
              <a:gd name="connsiteY5" fmla="*/ 11225 h 1748224"/>
              <a:gd name="connsiteX6" fmla="*/ 1526957 w 2818474"/>
              <a:gd name="connsiteY6" fmla="*/ 11225 h 1748224"/>
              <a:gd name="connsiteX7" fmla="*/ 1589379 w 2818474"/>
              <a:gd name="connsiteY7" fmla="*/ 11225 h 1748224"/>
              <a:gd name="connsiteX8" fmla="*/ 1667153 w 2818474"/>
              <a:gd name="connsiteY8" fmla="*/ 0 h 1748224"/>
              <a:gd name="connsiteX9" fmla="*/ 2016858 w 2818474"/>
              <a:gd name="connsiteY9" fmla="*/ 0 h 1748224"/>
              <a:gd name="connsiteX10" fmla="*/ 2136311 w 2818474"/>
              <a:gd name="connsiteY10" fmla="*/ 26087 h 1748224"/>
              <a:gd name="connsiteX11" fmla="*/ 2243320 w 2818474"/>
              <a:gd name="connsiteY11" fmla="*/ 2308 h 1748224"/>
              <a:gd name="connsiteX12" fmla="*/ 2293851 w 2818474"/>
              <a:gd name="connsiteY12" fmla="*/ 2308 h 1748224"/>
              <a:gd name="connsiteX13" fmla="*/ 2365190 w 2818474"/>
              <a:gd name="connsiteY13" fmla="*/ 52840 h 1748224"/>
              <a:gd name="connsiteX14" fmla="*/ 2507868 w 2818474"/>
              <a:gd name="connsiteY14" fmla="*/ 2308 h 1748224"/>
              <a:gd name="connsiteX15" fmla="*/ 2790252 w 2818474"/>
              <a:gd name="connsiteY15" fmla="*/ 2308 h 1748224"/>
              <a:gd name="connsiteX16" fmla="*/ 2818474 w 2818474"/>
              <a:gd name="connsiteY16" fmla="*/ 61574 h 1748224"/>
              <a:gd name="connsiteX17" fmla="*/ 2818474 w 2818474"/>
              <a:gd name="connsiteY17" fmla="*/ 89021 h 1748224"/>
              <a:gd name="connsiteX18" fmla="*/ 2802142 w 2818474"/>
              <a:gd name="connsiteY18" fmla="*/ 353058 h 1748224"/>
              <a:gd name="connsiteX19" fmla="*/ 2817004 w 2818474"/>
              <a:gd name="connsiteY19" fmla="*/ 412507 h 1748224"/>
              <a:gd name="connsiteX20" fmla="*/ 2766472 w 2818474"/>
              <a:gd name="connsiteY20" fmla="*/ 573020 h 1748224"/>
              <a:gd name="connsiteX21" fmla="*/ 2818474 w 2818474"/>
              <a:gd name="connsiteY21" fmla="*/ 808761 h 1748224"/>
              <a:gd name="connsiteX22" fmla="*/ 2818474 w 2818474"/>
              <a:gd name="connsiteY22" fmla="*/ 1016063 h 1748224"/>
              <a:gd name="connsiteX23" fmla="*/ 2787280 w 2818474"/>
              <a:gd name="connsiteY23" fmla="*/ 1048614 h 1748224"/>
              <a:gd name="connsiteX24" fmla="*/ 2799170 w 2818474"/>
              <a:gd name="connsiteY24" fmla="*/ 1122925 h 1748224"/>
              <a:gd name="connsiteX25" fmla="*/ 2772417 w 2818474"/>
              <a:gd name="connsiteY25" fmla="*/ 1218044 h 1748224"/>
              <a:gd name="connsiteX26" fmla="*/ 2796197 w 2818474"/>
              <a:gd name="connsiteY26" fmla="*/ 1232906 h 1748224"/>
              <a:gd name="connsiteX27" fmla="*/ 2818474 w 2818474"/>
              <a:gd name="connsiteY27" fmla="*/ 1386989 h 1748224"/>
              <a:gd name="connsiteX28" fmla="*/ 2818474 w 2818474"/>
              <a:gd name="connsiteY28" fmla="*/ 1533190 h 1748224"/>
              <a:gd name="connsiteX29" fmla="*/ 2778362 w 2818474"/>
              <a:gd name="connsiteY29" fmla="*/ 1693638 h 1748224"/>
              <a:gd name="connsiteX30" fmla="*/ 2728522 w 2818474"/>
              <a:gd name="connsiteY30" fmla="*/ 1748224 h 1748224"/>
              <a:gd name="connsiteX31" fmla="*/ 2622926 w 2818474"/>
              <a:gd name="connsiteY31" fmla="*/ 1748224 h 1748224"/>
              <a:gd name="connsiteX32" fmla="*/ 2475171 w 2818474"/>
              <a:gd name="connsiteY32" fmla="*/ 1726335 h 1748224"/>
              <a:gd name="connsiteX33" fmla="*/ 2397131 w 2818474"/>
              <a:gd name="connsiteY33" fmla="*/ 1748224 h 1748224"/>
              <a:gd name="connsiteX34" fmla="*/ 2140799 w 2818474"/>
              <a:gd name="connsiteY34" fmla="*/ 1748224 h 1748224"/>
              <a:gd name="connsiteX35" fmla="*/ 2115504 w 2818474"/>
              <a:gd name="connsiteY35" fmla="*/ 1735252 h 1748224"/>
              <a:gd name="connsiteX36" fmla="*/ 1943101 w 2818474"/>
              <a:gd name="connsiteY36" fmla="*/ 1729307 h 1748224"/>
              <a:gd name="connsiteX37" fmla="*/ 1850881 w 2818474"/>
              <a:gd name="connsiteY37" fmla="*/ 1748224 h 1748224"/>
              <a:gd name="connsiteX38" fmla="*/ 1774494 w 2818474"/>
              <a:gd name="connsiteY38" fmla="*/ 1748224 h 1748224"/>
              <a:gd name="connsiteX39" fmla="*/ 1764754 w 2818474"/>
              <a:gd name="connsiteY39" fmla="*/ 1747142 h 1748224"/>
              <a:gd name="connsiteX40" fmla="*/ 1735029 w 2818474"/>
              <a:gd name="connsiteY40" fmla="*/ 1747142 h 1748224"/>
              <a:gd name="connsiteX41" fmla="*/ 1143510 w 2818474"/>
              <a:gd name="connsiteY41" fmla="*/ 1735252 h 1748224"/>
              <a:gd name="connsiteX42" fmla="*/ 682778 w 2818474"/>
              <a:gd name="connsiteY42" fmla="*/ 1723362 h 1748224"/>
              <a:gd name="connsiteX43" fmla="*/ 462816 w 2818474"/>
              <a:gd name="connsiteY43" fmla="*/ 1711472 h 1748224"/>
              <a:gd name="connsiteX44" fmla="*/ 418230 w 2818474"/>
              <a:gd name="connsiteY44" fmla="*/ 1711472 h 1748224"/>
              <a:gd name="connsiteX45" fmla="*/ 365499 w 2818474"/>
              <a:gd name="connsiteY45" fmla="*/ 1748224 h 1748224"/>
              <a:gd name="connsiteX46" fmla="*/ 283782 w 2818474"/>
              <a:gd name="connsiteY46" fmla="*/ 1748224 h 1748224"/>
              <a:gd name="connsiteX47" fmla="*/ 251772 w 2818474"/>
              <a:gd name="connsiteY47" fmla="*/ 1720390 h 1748224"/>
              <a:gd name="connsiteX48" fmla="*/ 31810 w 2818474"/>
              <a:gd name="connsiteY48" fmla="*/ 1729307 h 1748224"/>
              <a:gd name="connsiteX49" fmla="*/ 0 w 2818474"/>
              <a:gd name="connsiteY49" fmla="*/ 1719263 h 1748224"/>
              <a:gd name="connsiteX50" fmla="*/ 0 w 2818474"/>
              <a:gd name="connsiteY50" fmla="*/ 1636052 h 1748224"/>
              <a:gd name="connsiteX51" fmla="*/ 11003 w 2818474"/>
              <a:gd name="connsiteY51" fmla="*/ 1628244 h 1748224"/>
              <a:gd name="connsiteX52" fmla="*/ 25865 w 2818474"/>
              <a:gd name="connsiteY52" fmla="*/ 1452868 h 1748224"/>
              <a:gd name="connsiteX53" fmla="*/ 0 w 2818474"/>
              <a:gd name="connsiteY53" fmla="*/ 1228708 h 1748224"/>
              <a:gd name="connsiteX54" fmla="*/ 0 w 2818474"/>
              <a:gd name="connsiteY54" fmla="*/ 1017114 h 1748224"/>
              <a:gd name="connsiteX55" fmla="*/ 37755 w 2818474"/>
              <a:gd name="connsiteY55" fmla="*/ 941605 h 1748224"/>
              <a:gd name="connsiteX56" fmla="*/ 22892 w 2818474"/>
              <a:gd name="connsiteY56" fmla="*/ 914853 h 1748224"/>
              <a:gd name="connsiteX57" fmla="*/ 2085 w 2818474"/>
              <a:gd name="connsiteY57" fmla="*/ 700836 h 1748224"/>
              <a:gd name="connsiteX58" fmla="*/ 0 w 2818474"/>
              <a:gd name="connsiteY58" fmla="*/ 688718 h 1748224"/>
              <a:gd name="connsiteX59" fmla="*/ 0 w 2818474"/>
              <a:gd name="connsiteY59" fmla="*/ 260689 h 1748224"/>
              <a:gd name="connsiteX60" fmla="*/ 13975 w 2818474"/>
              <a:gd name="connsiteY60" fmla="*/ 210380 h 1748224"/>
              <a:gd name="connsiteX61" fmla="*/ 19920 w 2818474"/>
              <a:gd name="connsiteY61" fmla="*/ 79592 h 1748224"/>
              <a:gd name="connsiteX62" fmla="*/ 0 w 2818474"/>
              <a:gd name="connsiteY62" fmla="*/ 58079 h 1748224"/>
              <a:gd name="connsiteX63" fmla="*/ 0 w 2818474"/>
              <a:gd name="connsiteY63" fmla="*/ 20255 h 1748224"/>
              <a:gd name="connsiteX64" fmla="*/ 22892 w 2818474"/>
              <a:gd name="connsiteY64" fmla="*/ 29060 h 174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818474" h="1748224">
                <a:moveTo>
                  <a:pt x="96307" y="0"/>
                </a:moveTo>
                <a:lnTo>
                  <a:pt x="397892" y="0"/>
                </a:lnTo>
                <a:lnTo>
                  <a:pt x="644136" y="29060"/>
                </a:lnTo>
                <a:lnTo>
                  <a:pt x="861126" y="20143"/>
                </a:lnTo>
                <a:lnTo>
                  <a:pt x="1211876" y="5280"/>
                </a:lnTo>
                <a:lnTo>
                  <a:pt x="1330775" y="11225"/>
                </a:lnTo>
                <a:lnTo>
                  <a:pt x="1526957" y="11225"/>
                </a:lnTo>
                <a:lnTo>
                  <a:pt x="1589379" y="11225"/>
                </a:lnTo>
                <a:lnTo>
                  <a:pt x="1667153" y="0"/>
                </a:lnTo>
                <a:lnTo>
                  <a:pt x="2016858" y="0"/>
                </a:lnTo>
                <a:lnTo>
                  <a:pt x="2136311" y="26087"/>
                </a:lnTo>
                <a:lnTo>
                  <a:pt x="2243320" y="2308"/>
                </a:lnTo>
                <a:lnTo>
                  <a:pt x="2293851" y="2308"/>
                </a:lnTo>
                <a:lnTo>
                  <a:pt x="2365190" y="52840"/>
                </a:lnTo>
                <a:lnTo>
                  <a:pt x="2507868" y="2308"/>
                </a:lnTo>
                <a:lnTo>
                  <a:pt x="2790252" y="2308"/>
                </a:lnTo>
                <a:lnTo>
                  <a:pt x="2818474" y="61574"/>
                </a:lnTo>
                <a:lnTo>
                  <a:pt x="2818474" y="89021"/>
                </a:lnTo>
                <a:lnTo>
                  <a:pt x="2802142" y="353058"/>
                </a:lnTo>
                <a:lnTo>
                  <a:pt x="2817004" y="412507"/>
                </a:lnTo>
                <a:lnTo>
                  <a:pt x="2766472" y="573020"/>
                </a:lnTo>
                <a:lnTo>
                  <a:pt x="2818474" y="808761"/>
                </a:lnTo>
                <a:lnTo>
                  <a:pt x="2818474" y="1016063"/>
                </a:lnTo>
                <a:lnTo>
                  <a:pt x="2787280" y="1048614"/>
                </a:lnTo>
                <a:lnTo>
                  <a:pt x="2799170" y="1122925"/>
                </a:lnTo>
                <a:lnTo>
                  <a:pt x="2772417" y="1218044"/>
                </a:lnTo>
                <a:lnTo>
                  <a:pt x="2796197" y="1232906"/>
                </a:lnTo>
                <a:lnTo>
                  <a:pt x="2818474" y="1386989"/>
                </a:lnTo>
                <a:lnTo>
                  <a:pt x="2818474" y="1533190"/>
                </a:lnTo>
                <a:lnTo>
                  <a:pt x="2778362" y="1693638"/>
                </a:lnTo>
                <a:lnTo>
                  <a:pt x="2728522" y="1748224"/>
                </a:lnTo>
                <a:lnTo>
                  <a:pt x="2622926" y="1748224"/>
                </a:lnTo>
                <a:lnTo>
                  <a:pt x="2475171" y="1726335"/>
                </a:lnTo>
                <a:lnTo>
                  <a:pt x="2397131" y="1748224"/>
                </a:lnTo>
                <a:lnTo>
                  <a:pt x="2140799" y="1748224"/>
                </a:lnTo>
                <a:lnTo>
                  <a:pt x="2115504" y="1735252"/>
                </a:lnTo>
                <a:lnTo>
                  <a:pt x="1943101" y="1729307"/>
                </a:lnTo>
                <a:lnTo>
                  <a:pt x="1850881" y="1748224"/>
                </a:lnTo>
                <a:lnTo>
                  <a:pt x="1774494" y="1748224"/>
                </a:lnTo>
                <a:lnTo>
                  <a:pt x="1764754" y="1747142"/>
                </a:lnTo>
                <a:cubicBezTo>
                  <a:pt x="1754859" y="1746621"/>
                  <a:pt x="1744937" y="1747142"/>
                  <a:pt x="1735029" y="1747142"/>
                </a:cubicBezTo>
                <a:lnTo>
                  <a:pt x="1143510" y="1735252"/>
                </a:lnTo>
                <a:lnTo>
                  <a:pt x="682778" y="1723362"/>
                </a:lnTo>
                <a:lnTo>
                  <a:pt x="462816" y="1711472"/>
                </a:lnTo>
                <a:lnTo>
                  <a:pt x="418230" y="1711472"/>
                </a:lnTo>
                <a:lnTo>
                  <a:pt x="365499" y="1748224"/>
                </a:lnTo>
                <a:lnTo>
                  <a:pt x="283782" y="1748224"/>
                </a:lnTo>
                <a:lnTo>
                  <a:pt x="251772" y="1720390"/>
                </a:lnTo>
                <a:lnTo>
                  <a:pt x="31810" y="1729307"/>
                </a:lnTo>
                <a:lnTo>
                  <a:pt x="0" y="1719263"/>
                </a:lnTo>
                <a:lnTo>
                  <a:pt x="0" y="1636052"/>
                </a:lnTo>
                <a:lnTo>
                  <a:pt x="11003" y="1628244"/>
                </a:lnTo>
                <a:lnTo>
                  <a:pt x="25865" y="1452868"/>
                </a:lnTo>
                <a:lnTo>
                  <a:pt x="0" y="1228708"/>
                </a:lnTo>
                <a:lnTo>
                  <a:pt x="0" y="1017114"/>
                </a:lnTo>
                <a:lnTo>
                  <a:pt x="37755" y="941605"/>
                </a:lnTo>
                <a:lnTo>
                  <a:pt x="22892" y="914853"/>
                </a:lnTo>
                <a:lnTo>
                  <a:pt x="2085" y="700836"/>
                </a:lnTo>
                <a:lnTo>
                  <a:pt x="0" y="688718"/>
                </a:lnTo>
                <a:lnTo>
                  <a:pt x="0" y="260689"/>
                </a:lnTo>
                <a:lnTo>
                  <a:pt x="13975" y="210380"/>
                </a:lnTo>
                <a:lnTo>
                  <a:pt x="19920" y="79592"/>
                </a:lnTo>
                <a:lnTo>
                  <a:pt x="0" y="58079"/>
                </a:lnTo>
                <a:lnTo>
                  <a:pt x="0" y="20255"/>
                </a:lnTo>
                <a:lnTo>
                  <a:pt x="22892" y="29060"/>
                </a:lnTo>
                <a:close/>
              </a:path>
            </a:pathLst>
          </a:custGeom>
        </p:spPr>
        <p:txBody>
          <a:bodyPr wrap="square">
            <a:noAutofit/>
          </a:bodyPr>
          <a:lstStyle/>
          <a:p>
            <a:endParaRPr lang="zh-CN" altLang="en-US" dirty="0"/>
          </a:p>
        </p:txBody>
      </p:sp>
      <p:sp>
        <p:nvSpPr>
          <p:cNvPr id="14" name="任意多边形: 形状 13">
            <a:extLst>
              <a:ext uri="{FF2B5EF4-FFF2-40B4-BE49-F238E27FC236}">
                <a16:creationId xmlns:a16="http://schemas.microsoft.com/office/drawing/2014/main" id="{B1C77B03-3816-4DF1-9A91-EF9CFE91B12D}"/>
              </a:ext>
            </a:extLst>
          </p:cNvPr>
          <p:cNvSpPr>
            <a:spLocks noGrp="1"/>
          </p:cNvSpPr>
          <p:nvPr>
            <p:ph type="pic" sz="quarter" idx="12"/>
          </p:nvPr>
        </p:nvSpPr>
        <p:spPr>
          <a:xfrm>
            <a:off x="8035318" y="1891167"/>
            <a:ext cx="2818474" cy="1748224"/>
          </a:xfrm>
          <a:custGeom>
            <a:avLst/>
            <a:gdLst>
              <a:gd name="connsiteX0" fmla="*/ 96307 w 2818474"/>
              <a:gd name="connsiteY0" fmla="*/ 0 h 1748224"/>
              <a:gd name="connsiteX1" fmla="*/ 397892 w 2818474"/>
              <a:gd name="connsiteY1" fmla="*/ 0 h 1748224"/>
              <a:gd name="connsiteX2" fmla="*/ 644136 w 2818474"/>
              <a:gd name="connsiteY2" fmla="*/ 29060 h 1748224"/>
              <a:gd name="connsiteX3" fmla="*/ 861126 w 2818474"/>
              <a:gd name="connsiteY3" fmla="*/ 20143 h 1748224"/>
              <a:gd name="connsiteX4" fmla="*/ 1211876 w 2818474"/>
              <a:gd name="connsiteY4" fmla="*/ 5280 h 1748224"/>
              <a:gd name="connsiteX5" fmla="*/ 1330774 w 2818474"/>
              <a:gd name="connsiteY5" fmla="*/ 11225 h 1748224"/>
              <a:gd name="connsiteX6" fmla="*/ 1526957 w 2818474"/>
              <a:gd name="connsiteY6" fmla="*/ 11225 h 1748224"/>
              <a:gd name="connsiteX7" fmla="*/ 1589378 w 2818474"/>
              <a:gd name="connsiteY7" fmla="*/ 11225 h 1748224"/>
              <a:gd name="connsiteX8" fmla="*/ 1667153 w 2818474"/>
              <a:gd name="connsiteY8" fmla="*/ 0 h 1748224"/>
              <a:gd name="connsiteX9" fmla="*/ 2016858 w 2818474"/>
              <a:gd name="connsiteY9" fmla="*/ 0 h 1748224"/>
              <a:gd name="connsiteX10" fmla="*/ 2136311 w 2818474"/>
              <a:gd name="connsiteY10" fmla="*/ 26087 h 1748224"/>
              <a:gd name="connsiteX11" fmla="*/ 2243320 w 2818474"/>
              <a:gd name="connsiteY11" fmla="*/ 2308 h 1748224"/>
              <a:gd name="connsiteX12" fmla="*/ 2293851 w 2818474"/>
              <a:gd name="connsiteY12" fmla="*/ 2308 h 1748224"/>
              <a:gd name="connsiteX13" fmla="*/ 2365190 w 2818474"/>
              <a:gd name="connsiteY13" fmla="*/ 52840 h 1748224"/>
              <a:gd name="connsiteX14" fmla="*/ 2507868 w 2818474"/>
              <a:gd name="connsiteY14" fmla="*/ 2308 h 1748224"/>
              <a:gd name="connsiteX15" fmla="*/ 2790252 w 2818474"/>
              <a:gd name="connsiteY15" fmla="*/ 2308 h 1748224"/>
              <a:gd name="connsiteX16" fmla="*/ 2818474 w 2818474"/>
              <a:gd name="connsiteY16" fmla="*/ 61574 h 1748224"/>
              <a:gd name="connsiteX17" fmla="*/ 2818474 w 2818474"/>
              <a:gd name="connsiteY17" fmla="*/ 89021 h 1748224"/>
              <a:gd name="connsiteX18" fmla="*/ 2802142 w 2818474"/>
              <a:gd name="connsiteY18" fmla="*/ 353058 h 1748224"/>
              <a:gd name="connsiteX19" fmla="*/ 2817004 w 2818474"/>
              <a:gd name="connsiteY19" fmla="*/ 412507 h 1748224"/>
              <a:gd name="connsiteX20" fmla="*/ 2766472 w 2818474"/>
              <a:gd name="connsiteY20" fmla="*/ 573020 h 1748224"/>
              <a:gd name="connsiteX21" fmla="*/ 2818474 w 2818474"/>
              <a:gd name="connsiteY21" fmla="*/ 808761 h 1748224"/>
              <a:gd name="connsiteX22" fmla="*/ 2818474 w 2818474"/>
              <a:gd name="connsiteY22" fmla="*/ 1016063 h 1748224"/>
              <a:gd name="connsiteX23" fmla="*/ 2787280 w 2818474"/>
              <a:gd name="connsiteY23" fmla="*/ 1048614 h 1748224"/>
              <a:gd name="connsiteX24" fmla="*/ 2799170 w 2818474"/>
              <a:gd name="connsiteY24" fmla="*/ 1122925 h 1748224"/>
              <a:gd name="connsiteX25" fmla="*/ 2772417 w 2818474"/>
              <a:gd name="connsiteY25" fmla="*/ 1218044 h 1748224"/>
              <a:gd name="connsiteX26" fmla="*/ 2796197 w 2818474"/>
              <a:gd name="connsiteY26" fmla="*/ 1232906 h 1748224"/>
              <a:gd name="connsiteX27" fmla="*/ 2818474 w 2818474"/>
              <a:gd name="connsiteY27" fmla="*/ 1386989 h 1748224"/>
              <a:gd name="connsiteX28" fmla="*/ 2818474 w 2818474"/>
              <a:gd name="connsiteY28" fmla="*/ 1533190 h 1748224"/>
              <a:gd name="connsiteX29" fmla="*/ 2778362 w 2818474"/>
              <a:gd name="connsiteY29" fmla="*/ 1693638 h 1748224"/>
              <a:gd name="connsiteX30" fmla="*/ 2728522 w 2818474"/>
              <a:gd name="connsiteY30" fmla="*/ 1748224 h 1748224"/>
              <a:gd name="connsiteX31" fmla="*/ 2622926 w 2818474"/>
              <a:gd name="connsiteY31" fmla="*/ 1748224 h 1748224"/>
              <a:gd name="connsiteX32" fmla="*/ 2475171 w 2818474"/>
              <a:gd name="connsiteY32" fmla="*/ 1726335 h 1748224"/>
              <a:gd name="connsiteX33" fmla="*/ 2397131 w 2818474"/>
              <a:gd name="connsiteY33" fmla="*/ 1748224 h 1748224"/>
              <a:gd name="connsiteX34" fmla="*/ 2140799 w 2818474"/>
              <a:gd name="connsiteY34" fmla="*/ 1748224 h 1748224"/>
              <a:gd name="connsiteX35" fmla="*/ 2115504 w 2818474"/>
              <a:gd name="connsiteY35" fmla="*/ 1735252 h 1748224"/>
              <a:gd name="connsiteX36" fmla="*/ 1943101 w 2818474"/>
              <a:gd name="connsiteY36" fmla="*/ 1729307 h 1748224"/>
              <a:gd name="connsiteX37" fmla="*/ 1850881 w 2818474"/>
              <a:gd name="connsiteY37" fmla="*/ 1748224 h 1748224"/>
              <a:gd name="connsiteX38" fmla="*/ 1774494 w 2818474"/>
              <a:gd name="connsiteY38" fmla="*/ 1748224 h 1748224"/>
              <a:gd name="connsiteX39" fmla="*/ 1764754 w 2818474"/>
              <a:gd name="connsiteY39" fmla="*/ 1747142 h 1748224"/>
              <a:gd name="connsiteX40" fmla="*/ 1735029 w 2818474"/>
              <a:gd name="connsiteY40" fmla="*/ 1747142 h 1748224"/>
              <a:gd name="connsiteX41" fmla="*/ 1143509 w 2818474"/>
              <a:gd name="connsiteY41" fmla="*/ 1735252 h 1748224"/>
              <a:gd name="connsiteX42" fmla="*/ 682778 w 2818474"/>
              <a:gd name="connsiteY42" fmla="*/ 1723362 h 1748224"/>
              <a:gd name="connsiteX43" fmla="*/ 462816 w 2818474"/>
              <a:gd name="connsiteY43" fmla="*/ 1711472 h 1748224"/>
              <a:gd name="connsiteX44" fmla="*/ 418229 w 2818474"/>
              <a:gd name="connsiteY44" fmla="*/ 1711472 h 1748224"/>
              <a:gd name="connsiteX45" fmla="*/ 365499 w 2818474"/>
              <a:gd name="connsiteY45" fmla="*/ 1748224 h 1748224"/>
              <a:gd name="connsiteX46" fmla="*/ 283782 w 2818474"/>
              <a:gd name="connsiteY46" fmla="*/ 1748224 h 1748224"/>
              <a:gd name="connsiteX47" fmla="*/ 251772 w 2818474"/>
              <a:gd name="connsiteY47" fmla="*/ 1720390 h 1748224"/>
              <a:gd name="connsiteX48" fmla="*/ 31810 w 2818474"/>
              <a:gd name="connsiteY48" fmla="*/ 1729307 h 1748224"/>
              <a:gd name="connsiteX49" fmla="*/ 0 w 2818474"/>
              <a:gd name="connsiteY49" fmla="*/ 1719263 h 1748224"/>
              <a:gd name="connsiteX50" fmla="*/ 0 w 2818474"/>
              <a:gd name="connsiteY50" fmla="*/ 1636052 h 1748224"/>
              <a:gd name="connsiteX51" fmla="*/ 11003 w 2818474"/>
              <a:gd name="connsiteY51" fmla="*/ 1628244 h 1748224"/>
              <a:gd name="connsiteX52" fmla="*/ 25865 w 2818474"/>
              <a:gd name="connsiteY52" fmla="*/ 1452868 h 1748224"/>
              <a:gd name="connsiteX53" fmla="*/ 0 w 2818474"/>
              <a:gd name="connsiteY53" fmla="*/ 1228708 h 1748224"/>
              <a:gd name="connsiteX54" fmla="*/ 0 w 2818474"/>
              <a:gd name="connsiteY54" fmla="*/ 1017114 h 1748224"/>
              <a:gd name="connsiteX55" fmla="*/ 37755 w 2818474"/>
              <a:gd name="connsiteY55" fmla="*/ 941605 h 1748224"/>
              <a:gd name="connsiteX56" fmla="*/ 22892 w 2818474"/>
              <a:gd name="connsiteY56" fmla="*/ 914853 h 1748224"/>
              <a:gd name="connsiteX57" fmla="*/ 2085 w 2818474"/>
              <a:gd name="connsiteY57" fmla="*/ 700836 h 1748224"/>
              <a:gd name="connsiteX58" fmla="*/ 0 w 2818474"/>
              <a:gd name="connsiteY58" fmla="*/ 688718 h 1748224"/>
              <a:gd name="connsiteX59" fmla="*/ 0 w 2818474"/>
              <a:gd name="connsiteY59" fmla="*/ 260689 h 1748224"/>
              <a:gd name="connsiteX60" fmla="*/ 13975 w 2818474"/>
              <a:gd name="connsiteY60" fmla="*/ 210380 h 1748224"/>
              <a:gd name="connsiteX61" fmla="*/ 19920 w 2818474"/>
              <a:gd name="connsiteY61" fmla="*/ 79592 h 1748224"/>
              <a:gd name="connsiteX62" fmla="*/ 0 w 2818474"/>
              <a:gd name="connsiteY62" fmla="*/ 58079 h 1748224"/>
              <a:gd name="connsiteX63" fmla="*/ 0 w 2818474"/>
              <a:gd name="connsiteY63" fmla="*/ 20255 h 1748224"/>
              <a:gd name="connsiteX64" fmla="*/ 22892 w 2818474"/>
              <a:gd name="connsiteY64" fmla="*/ 29060 h 174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818474" h="1748224">
                <a:moveTo>
                  <a:pt x="96307" y="0"/>
                </a:moveTo>
                <a:lnTo>
                  <a:pt x="397892" y="0"/>
                </a:lnTo>
                <a:lnTo>
                  <a:pt x="644136" y="29060"/>
                </a:lnTo>
                <a:lnTo>
                  <a:pt x="861126" y="20143"/>
                </a:lnTo>
                <a:lnTo>
                  <a:pt x="1211876" y="5280"/>
                </a:lnTo>
                <a:lnTo>
                  <a:pt x="1330774" y="11225"/>
                </a:lnTo>
                <a:lnTo>
                  <a:pt x="1526957" y="11225"/>
                </a:lnTo>
                <a:lnTo>
                  <a:pt x="1589378" y="11225"/>
                </a:lnTo>
                <a:lnTo>
                  <a:pt x="1667153" y="0"/>
                </a:lnTo>
                <a:lnTo>
                  <a:pt x="2016858" y="0"/>
                </a:lnTo>
                <a:lnTo>
                  <a:pt x="2136311" y="26087"/>
                </a:lnTo>
                <a:lnTo>
                  <a:pt x="2243320" y="2308"/>
                </a:lnTo>
                <a:lnTo>
                  <a:pt x="2293851" y="2308"/>
                </a:lnTo>
                <a:lnTo>
                  <a:pt x="2365190" y="52840"/>
                </a:lnTo>
                <a:lnTo>
                  <a:pt x="2507868" y="2308"/>
                </a:lnTo>
                <a:lnTo>
                  <a:pt x="2790252" y="2308"/>
                </a:lnTo>
                <a:lnTo>
                  <a:pt x="2818474" y="61574"/>
                </a:lnTo>
                <a:lnTo>
                  <a:pt x="2818474" y="89021"/>
                </a:lnTo>
                <a:lnTo>
                  <a:pt x="2802142" y="353058"/>
                </a:lnTo>
                <a:lnTo>
                  <a:pt x="2817004" y="412507"/>
                </a:lnTo>
                <a:lnTo>
                  <a:pt x="2766472" y="573020"/>
                </a:lnTo>
                <a:lnTo>
                  <a:pt x="2818474" y="808761"/>
                </a:lnTo>
                <a:lnTo>
                  <a:pt x="2818474" y="1016063"/>
                </a:lnTo>
                <a:lnTo>
                  <a:pt x="2787280" y="1048614"/>
                </a:lnTo>
                <a:lnTo>
                  <a:pt x="2799170" y="1122925"/>
                </a:lnTo>
                <a:lnTo>
                  <a:pt x="2772417" y="1218044"/>
                </a:lnTo>
                <a:lnTo>
                  <a:pt x="2796197" y="1232906"/>
                </a:lnTo>
                <a:lnTo>
                  <a:pt x="2818474" y="1386989"/>
                </a:lnTo>
                <a:lnTo>
                  <a:pt x="2818474" y="1533190"/>
                </a:lnTo>
                <a:lnTo>
                  <a:pt x="2778362" y="1693638"/>
                </a:lnTo>
                <a:lnTo>
                  <a:pt x="2728522" y="1748224"/>
                </a:lnTo>
                <a:lnTo>
                  <a:pt x="2622926" y="1748224"/>
                </a:lnTo>
                <a:lnTo>
                  <a:pt x="2475171" y="1726335"/>
                </a:lnTo>
                <a:lnTo>
                  <a:pt x="2397131" y="1748224"/>
                </a:lnTo>
                <a:lnTo>
                  <a:pt x="2140799" y="1748224"/>
                </a:lnTo>
                <a:lnTo>
                  <a:pt x="2115504" y="1735252"/>
                </a:lnTo>
                <a:lnTo>
                  <a:pt x="1943101" y="1729307"/>
                </a:lnTo>
                <a:lnTo>
                  <a:pt x="1850881" y="1748224"/>
                </a:lnTo>
                <a:lnTo>
                  <a:pt x="1774494" y="1748224"/>
                </a:lnTo>
                <a:lnTo>
                  <a:pt x="1764754" y="1747142"/>
                </a:lnTo>
                <a:cubicBezTo>
                  <a:pt x="1754859" y="1746621"/>
                  <a:pt x="1744937" y="1747142"/>
                  <a:pt x="1735029" y="1747142"/>
                </a:cubicBezTo>
                <a:lnTo>
                  <a:pt x="1143509" y="1735252"/>
                </a:lnTo>
                <a:lnTo>
                  <a:pt x="682778" y="1723362"/>
                </a:lnTo>
                <a:lnTo>
                  <a:pt x="462816" y="1711472"/>
                </a:lnTo>
                <a:lnTo>
                  <a:pt x="418229" y="1711472"/>
                </a:lnTo>
                <a:lnTo>
                  <a:pt x="365499" y="1748224"/>
                </a:lnTo>
                <a:lnTo>
                  <a:pt x="283782" y="1748224"/>
                </a:lnTo>
                <a:lnTo>
                  <a:pt x="251772" y="1720390"/>
                </a:lnTo>
                <a:lnTo>
                  <a:pt x="31810" y="1729307"/>
                </a:lnTo>
                <a:lnTo>
                  <a:pt x="0" y="1719263"/>
                </a:lnTo>
                <a:lnTo>
                  <a:pt x="0" y="1636052"/>
                </a:lnTo>
                <a:lnTo>
                  <a:pt x="11003" y="1628244"/>
                </a:lnTo>
                <a:lnTo>
                  <a:pt x="25865" y="1452868"/>
                </a:lnTo>
                <a:lnTo>
                  <a:pt x="0" y="1228708"/>
                </a:lnTo>
                <a:lnTo>
                  <a:pt x="0" y="1017114"/>
                </a:lnTo>
                <a:lnTo>
                  <a:pt x="37755" y="941605"/>
                </a:lnTo>
                <a:lnTo>
                  <a:pt x="22892" y="914853"/>
                </a:lnTo>
                <a:lnTo>
                  <a:pt x="2085" y="700836"/>
                </a:lnTo>
                <a:lnTo>
                  <a:pt x="0" y="688718"/>
                </a:lnTo>
                <a:lnTo>
                  <a:pt x="0" y="260689"/>
                </a:lnTo>
                <a:lnTo>
                  <a:pt x="13975" y="210380"/>
                </a:lnTo>
                <a:lnTo>
                  <a:pt x="19920" y="79592"/>
                </a:lnTo>
                <a:lnTo>
                  <a:pt x="0" y="58079"/>
                </a:lnTo>
                <a:lnTo>
                  <a:pt x="0" y="20255"/>
                </a:lnTo>
                <a:lnTo>
                  <a:pt x="22892" y="29060"/>
                </a:lnTo>
                <a:close/>
              </a:path>
            </a:pathLst>
          </a:custGeom>
        </p:spPr>
        <p:txBody>
          <a:bodyPr wrap="square">
            <a:noAutofit/>
          </a:bodyPr>
          <a:lstStyle/>
          <a:p>
            <a:endParaRPr lang="zh-CN" altLang="en-US"/>
          </a:p>
        </p:txBody>
      </p:sp>
      <p:sp>
        <p:nvSpPr>
          <p:cNvPr id="17" name="任意多边形: 形状 16">
            <a:extLst>
              <a:ext uri="{FF2B5EF4-FFF2-40B4-BE49-F238E27FC236}">
                <a16:creationId xmlns:a16="http://schemas.microsoft.com/office/drawing/2014/main" id="{A69D81D4-CAE0-4170-9504-AB8BB2892577}"/>
              </a:ext>
            </a:extLst>
          </p:cNvPr>
          <p:cNvSpPr>
            <a:spLocks noGrp="1"/>
          </p:cNvSpPr>
          <p:nvPr>
            <p:ph type="pic" sz="quarter" idx="13"/>
          </p:nvPr>
        </p:nvSpPr>
        <p:spPr>
          <a:xfrm>
            <a:off x="6410267" y="4104786"/>
            <a:ext cx="2818474" cy="1748224"/>
          </a:xfrm>
          <a:custGeom>
            <a:avLst/>
            <a:gdLst>
              <a:gd name="connsiteX0" fmla="*/ 96307 w 2818474"/>
              <a:gd name="connsiteY0" fmla="*/ 0 h 1748224"/>
              <a:gd name="connsiteX1" fmla="*/ 397892 w 2818474"/>
              <a:gd name="connsiteY1" fmla="*/ 0 h 1748224"/>
              <a:gd name="connsiteX2" fmla="*/ 644136 w 2818474"/>
              <a:gd name="connsiteY2" fmla="*/ 29060 h 1748224"/>
              <a:gd name="connsiteX3" fmla="*/ 861126 w 2818474"/>
              <a:gd name="connsiteY3" fmla="*/ 20143 h 1748224"/>
              <a:gd name="connsiteX4" fmla="*/ 1211876 w 2818474"/>
              <a:gd name="connsiteY4" fmla="*/ 5280 h 1748224"/>
              <a:gd name="connsiteX5" fmla="*/ 1330775 w 2818474"/>
              <a:gd name="connsiteY5" fmla="*/ 11225 h 1748224"/>
              <a:gd name="connsiteX6" fmla="*/ 1526957 w 2818474"/>
              <a:gd name="connsiteY6" fmla="*/ 11225 h 1748224"/>
              <a:gd name="connsiteX7" fmla="*/ 1589379 w 2818474"/>
              <a:gd name="connsiteY7" fmla="*/ 11225 h 1748224"/>
              <a:gd name="connsiteX8" fmla="*/ 1667153 w 2818474"/>
              <a:gd name="connsiteY8" fmla="*/ 0 h 1748224"/>
              <a:gd name="connsiteX9" fmla="*/ 2016858 w 2818474"/>
              <a:gd name="connsiteY9" fmla="*/ 0 h 1748224"/>
              <a:gd name="connsiteX10" fmla="*/ 2136311 w 2818474"/>
              <a:gd name="connsiteY10" fmla="*/ 26088 h 1748224"/>
              <a:gd name="connsiteX11" fmla="*/ 2243319 w 2818474"/>
              <a:gd name="connsiteY11" fmla="*/ 2308 h 1748224"/>
              <a:gd name="connsiteX12" fmla="*/ 2293851 w 2818474"/>
              <a:gd name="connsiteY12" fmla="*/ 2308 h 1748224"/>
              <a:gd name="connsiteX13" fmla="*/ 2365190 w 2818474"/>
              <a:gd name="connsiteY13" fmla="*/ 52840 h 1748224"/>
              <a:gd name="connsiteX14" fmla="*/ 2507868 w 2818474"/>
              <a:gd name="connsiteY14" fmla="*/ 2308 h 1748224"/>
              <a:gd name="connsiteX15" fmla="*/ 2790252 w 2818474"/>
              <a:gd name="connsiteY15" fmla="*/ 2308 h 1748224"/>
              <a:gd name="connsiteX16" fmla="*/ 2818474 w 2818474"/>
              <a:gd name="connsiteY16" fmla="*/ 61575 h 1748224"/>
              <a:gd name="connsiteX17" fmla="*/ 2818474 w 2818474"/>
              <a:gd name="connsiteY17" fmla="*/ 89021 h 1748224"/>
              <a:gd name="connsiteX18" fmla="*/ 2802142 w 2818474"/>
              <a:gd name="connsiteY18" fmla="*/ 353058 h 1748224"/>
              <a:gd name="connsiteX19" fmla="*/ 2817004 w 2818474"/>
              <a:gd name="connsiteY19" fmla="*/ 412507 h 1748224"/>
              <a:gd name="connsiteX20" fmla="*/ 2766472 w 2818474"/>
              <a:gd name="connsiteY20" fmla="*/ 573020 h 1748224"/>
              <a:gd name="connsiteX21" fmla="*/ 2818474 w 2818474"/>
              <a:gd name="connsiteY21" fmla="*/ 808761 h 1748224"/>
              <a:gd name="connsiteX22" fmla="*/ 2818474 w 2818474"/>
              <a:gd name="connsiteY22" fmla="*/ 1016063 h 1748224"/>
              <a:gd name="connsiteX23" fmla="*/ 2787279 w 2818474"/>
              <a:gd name="connsiteY23" fmla="*/ 1048614 h 1748224"/>
              <a:gd name="connsiteX24" fmla="*/ 2799169 w 2818474"/>
              <a:gd name="connsiteY24" fmla="*/ 1122925 h 1748224"/>
              <a:gd name="connsiteX25" fmla="*/ 2772417 w 2818474"/>
              <a:gd name="connsiteY25" fmla="*/ 1218044 h 1748224"/>
              <a:gd name="connsiteX26" fmla="*/ 2796197 w 2818474"/>
              <a:gd name="connsiteY26" fmla="*/ 1232906 h 1748224"/>
              <a:gd name="connsiteX27" fmla="*/ 2818474 w 2818474"/>
              <a:gd name="connsiteY27" fmla="*/ 1386989 h 1748224"/>
              <a:gd name="connsiteX28" fmla="*/ 2818474 w 2818474"/>
              <a:gd name="connsiteY28" fmla="*/ 1533190 h 1748224"/>
              <a:gd name="connsiteX29" fmla="*/ 2778362 w 2818474"/>
              <a:gd name="connsiteY29" fmla="*/ 1693638 h 1748224"/>
              <a:gd name="connsiteX30" fmla="*/ 2728522 w 2818474"/>
              <a:gd name="connsiteY30" fmla="*/ 1748224 h 1748224"/>
              <a:gd name="connsiteX31" fmla="*/ 2622925 w 2818474"/>
              <a:gd name="connsiteY31" fmla="*/ 1748224 h 1748224"/>
              <a:gd name="connsiteX32" fmla="*/ 2475171 w 2818474"/>
              <a:gd name="connsiteY32" fmla="*/ 1726335 h 1748224"/>
              <a:gd name="connsiteX33" fmla="*/ 2397131 w 2818474"/>
              <a:gd name="connsiteY33" fmla="*/ 1748224 h 1748224"/>
              <a:gd name="connsiteX34" fmla="*/ 2140799 w 2818474"/>
              <a:gd name="connsiteY34" fmla="*/ 1748224 h 1748224"/>
              <a:gd name="connsiteX35" fmla="*/ 2115504 w 2818474"/>
              <a:gd name="connsiteY35" fmla="*/ 1735252 h 1748224"/>
              <a:gd name="connsiteX36" fmla="*/ 1943101 w 2818474"/>
              <a:gd name="connsiteY36" fmla="*/ 1729307 h 1748224"/>
              <a:gd name="connsiteX37" fmla="*/ 1850881 w 2818474"/>
              <a:gd name="connsiteY37" fmla="*/ 1748224 h 1748224"/>
              <a:gd name="connsiteX38" fmla="*/ 1774494 w 2818474"/>
              <a:gd name="connsiteY38" fmla="*/ 1748224 h 1748224"/>
              <a:gd name="connsiteX39" fmla="*/ 1764754 w 2818474"/>
              <a:gd name="connsiteY39" fmla="*/ 1747142 h 1748224"/>
              <a:gd name="connsiteX40" fmla="*/ 1735029 w 2818474"/>
              <a:gd name="connsiteY40" fmla="*/ 1747142 h 1748224"/>
              <a:gd name="connsiteX41" fmla="*/ 1143510 w 2818474"/>
              <a:gd name="connsiteY41" fmla="*/ 1735252 h 1748224"/>
              <a:gd name="connsiteX42" fmla="*/ 682778 w 2818474"/>
              <a:gd name="connsiteY42" fmla="*/ 1723362 h 1748224"/>
              <a:gd name="connsiteX43" fmla="*/ 462816 w 2818474"/>
              <a:gd name="connsiteY43" fmla="*/ 1711472 h 1748224"/>
              <a:gd name="connsiteX44" fmla="*/ 418230 w 2818474"/>
              <a:gd name="connsiteY44" fmla="*/ 1711472 h 1748224"/>
              <a:gd name="connsiteX45" fmla="*/ 365499 w 2818474"/>
              <a:gd name="connsiteY45" fmla="*/ 1748224 h 1748224"/>
              <a:gd name="connsiteX46" fmla="*/ 283782 w 2818474"/>
              <a:gd name="connsiteY46" fmla="*/ 1748224 h 1748224"/>
              <a:gd name="connsiteX47" fmla="*/ 251772 w 2818474"/>
              <a:gd name="connsiteY47" fmla="*/ 1720390 h 1748224"/>
              <a:gd name="connsiteX48" fmla="*/ 31810 w 2818474"/>
              <a:gd name="connsiteY48" fmla="*/ 1729307 h 1748224"/>
              <a:gd name="connsiteX49" fmla="*/ 0 w 2818474"/>
              <a:gd name="connsiteY49" fmla="*/ 1719263 h 1748224"/>
              <a:gd name="connsiteX50" fmla="*/ 0 w 2818474"/>
              <a:gd name="connsiteY50" fmla="*/ 1636052 h 1748224"/>
              <a:gd name="connsiteX51" fmla="*/ 11003 w 2818474"/>
              <a:gd name="connsiteY51" fmla="*/ 1628244 h 1748224"/>
              <a:gd name="connsiteX52" fmla="*/ 25865 w 2818474"/>
              <a:gd name="connsiteY52" fmla="*/ 1452868 h 1748224"/>
              <a:gd name="connsiteX53" fmla="*/ 0 w 2818474"/>
              <a:gd name="connsiteY53" fmla="*/ 1228708 h 1748224"/>
              <a:gd name="connsiteX54" fmla="*/ 0 w 2818474"/>
              <a:gd name="connsiteY54" fmla="*/ 1017114 h 1748224"/>
              <a:gd name="connsiteX55" fmla="*/ 37755 w 2818474"/>
              <a:gd name="connsiteY55" fmla="*/ 941605 h 1748224"/>
              <a:gd name="connsiteX56" fmla="*/ 22892 w 2818474"/>
              <a:gd name="connsiteY56" fmla="*/ 914853 h 1748224"/>
              <a:gd name="connsiteX57" fmla="*/ 2085 w 2818474"/>
              <a:gd name="connsiteY57" fmla="*/ 700836 h 1748224"/>
              <a:gd name="connsiteX58" fmla="*/ 0 w 2818474"/>
              <a:gd name="connsiteY58" fmla="*/ 688718 h 1748224"/>
              <a:gd name="connsiteX59" fmla="*/ 0 w 2818474"/>
              <a:gd name="connsiteY59" fmla="*/ 260689 h 1748224"/>
              <a:gd name="connsiteX60" fmla="*/ 13975 w 2818474"/>
              <a:gd name="connsiteY60" fmla="*/ 210380 h 1748224"/>
              <a:gd name="connsiteX61" fmla="*/ 19920 w 2818474"/>
              <a:gd name="connsiteY61" fmla="*/ 79592 h 1748224"/>
              <a:gd name="connsiteX62" fmla="*/ 0 w 2818474"/>
              <a:gd name="connsiteY62" fmla="*/ 58079 h 1748224"/>
              <a:gd name="connsiteX63" fmla="*/ 0 w 2818474"/>
              <a:gd name="connsiteY63" fmla="*/ 20255 h 1748224"/>
              <a:gd name="connsiteX64" fmla="*/ 22892 w 2818474"/>
              <a:gd name="connsiteY64" fmla="*/ 29060 h 174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818474" h="1748224">
                <a:moveTo>
                  <a:pt x="96307" y="0"/>
                </a:moveTo>
                <a:lnTo>
                  <a:pt x="397892" y="0"/>
                </a:lnTo>
                <a:lnTo>
                  <a:pt x="644136" y="29060"/>
                </a:lnTo>
                <a:lnTo>
                  <a:pt x="861126" y="20143"/>
                </a:lnTo>
                <a:lnTo>
                  <a:pt x="1211876" y="5280"/>
                </a:lnTo>
                <a:lnTo>
                  <a:pt x="1330775" y="11225"/>
                </a:lnTo>
                <a:lnTo>
                  <a:pt x="1526957" y="11225"/>
                </a:lnTo>
                <a:lnTo>
                  <a:pt x="1589379" y="11225"/>
                </a:lnTo>
                <a:lnTo>
                  <a:pt x="1667153" y="0"/>
                </a:lnTo>
                <a:lnTo>
                  <a:pt x="2016858" y="0"/>
                </a:lnTo>
                <a:lnTo>
                  <a:pt x="2136311" y="26088"/>
                </a:lnTo>
                <a:lnTo>
                  <a:pt x="2243319" y="2308"/>
                </a:lnTo>
                <a:lnTo>
                  <a:pt x="2293851" y="2308"/>
                </a:lnTo>
                <a:lnTo>
                  <a:pt x="2365190" y="52840"/>
                </a:lnTo>
                <a:lnTo>
                  <a:pt x="2507868" y="2308"/>
                </a:lnTo>
                <a:lnTo>
                  <a:pt x="2790252" y="2308"/>
                </a:lnTo>
                <a:lnTo>
                  <a:pt x="2818474" y="61575"/>
                </a:lnTo>
                <a:lnTo>
                  <a:pt x="2818474" y="89021"/>
                </a:lnTo>
                <a:lnTo>
                  <a:pt x="2802142" y="353058"/>
                </a:lnTo>
                <a:lnTo>
                  <a:pt x="2817004" y="412507"/>
                </a:lnTo>
                <a:lnTo>
                  <a:pt x="2766472" y="573020"/>
                </a:lnTo>
                <a:lnTo>
                  <a:pt x="2818474" y="808761"/>
                </a:lnTo>
                <a:lnTo>
                  <a:pt x="2818474" y="1016063"/>
                </a:lnTo>
                <a:lnTo>
                  <a:pt x="2787279" y="1048614"/>
                </a:lnTo>
                <a:lnTo>
                  <a:pt x="2799169" y="1122925"/>
                </a:lnTo>
                <a:lnTo>
                  <a:pt x="2772417" y="1218044"/>
                </a:lnTo>
                <a:lnTo>
                  <a:pt x="2796197" y="1232906"/>
                </a:lnTo>
                <a:lnTo>
                  <a:pt x="2818474" y="1386989"/>
                </a:lnTo>
                <a:lnTo>
                  <a:pt x="2818474" y="1533190"/>
                </a:lnTo>
                <a:lnTo>
                  <a:pt x="2778362" y="1693638"/>
                </a:lnTo>
                <a:lnTo>
                  <a:pt x="2728522" y="1748224"/>
                </a:lnTo>
                <a:lnTo>
                  <a:pt x="2622925" y="1748224"/>
                </a:lnTo>
                <a:lnTo>
                  <a:pt x="2475171" y="1726335"/>
                </a:lnTo>
                <a:lnTo>
                  <a:pt x="2397131" y="1748224"/>
                </a:lnTo>
                <a:lnTo>
                  <a:pt x="2140799" y="1748224"/>
                </a:lnTo>
                <a:lnTo>
                  <a:pt x="2115504" y="1735252"/>
                </a:lnTo>
                <a:lnTo>
                  <a:pt x="1943101" y="1729307"/>
                </a:lnTo>
                <a:lnTo>
                  <a:pt x="1850881" y="1748224"/>
                </a:lnTo>
                <a:lnTo>
                  <a:pt x="1774494" y="1748224"/>
                </a:lnTo>
                <a:lnTo>
                  <a:pt x="1764754" y="1747142"/>
                </a:lnTo>
                <a:cubicBezTo>
                  <a:pt x="1754859" y="1746621"/>
                  <a:pt x="1744937" y="1747142"/>
                  <a:pt x="1735029" y="1747142"/>
                </a:cubicBezTo>
                <a:lnTo>
                  <a:pt x="1143510" y="1735252"/>
                </a:lnTo>
                <a:lnTo>
                  <a:pt x="682778" y="1723362"/>
                </a:lnTo>
                <a:lnTo>
                  <a:pt x="462816" y="1711472"/>
                </a:lnTo>
                <a:lnTo>
                  <a:pt x="418230" y="1711472"/>
                </a:lnTo>
                <a:lnTo>
                  <a:pt x="365499" y="1748224"/>
                </a:lnTo>
                <a:lnTo>
                  <a:pt x="283782" y="1748224"/>
                </a:lnTo>
                <a:lnTo>
                  <a:pt x="251772" y="1720390"/>
                </a:lnTo>
                <a:lnTo>
                  <a:pt x="31810" y="1729307"/>
                </a:lnTo>
                <a:lnTo>
                  <a:pt x="0" y="1719263"/>
                </a:lnTo>
                <a:lnTo>
                  <a:pt x="0" y="1636052"/>
                </a:lnTo>
                <a:lnTo>
                  <a:pt x="11003" y="1628244"/>
                </a:lnTo>
                <a:lnTo>
                  <a:pt x="25865" y="1452868"/>
                </a:lnTo>
                <a:lnTo>
                  <a:pt x="0" y="1228708"/>
                </a:lnTo>
                <a:lnTo>
                  <a:pt x="0" y="1017114"/>
                </a:lnTo>
                <a:lnTo>
                  <a:pt x="37755" y="941605"/>
                </a:lnTo>
                <a:lnTo>
                  <a:pt x="22892" y="914853"/>
                </a:lnTo>
                <a:lnTo>
                  <a:pt x="2085" y="700836"/>
                </a:lnTo>
                <a:lnTo>
                  <a:pt x="0" y="688718"/>
                </a:lnTo>
                <a:lnTo>
                  <a:pt x="0" y="260689"/>
                </a:lnTo>
                <a:lnTo>
                  <a:pt x="13975" y="210380"/>
                </a:lnTo>
                <a:lnTo>
                  <a:pt x="19920" y="79592"/>
                </a:lnTo>
                <a:lnTo>
                  <a:pt x="0" y="58079"/>
                </a:lnTo>
                <a:lnTo>
                  <a:pt x="0" y="20255"/>
                </a:lnTo>
                <a:lnTo>
                  <a:pt x="22892" y="29060"/>
                </a:lnTo>
                <a:close/>
              </a:path>
            </a:pathLst>
          </a:custGeom>
        </p:spPr>
        <p:txBody>
          <a:bodyPr wrap="square">
            <a:noAutofit/>
          </a:bodyPr>
          <a:lstStyle/>
          <a:p>
            <a:endParaRPr lang="zh-CN" altLang="en-US"/>
          </a:p>
        </p:txBody>
      </p:sp>
      <p:sp>
        <p:nvSpPr>
          <p:cNvPr id="18" name="任意多边形: 形状 17">
            <a:extLst>
              <a:ext uri="{FF2B5EF4-FFF2-40B4-BE49-F238E27FC236}">
                <a16:creationId xmlns:a16="http://schemas.microsoft.com/office/drawing/2014/main" id="{E8C04D39-E8E0-456C-9CD7-CB112288CCEF}"/>
              </a:ext>
            </a:extLst>
          </p:cNvPr>
          <p:cNvSpPr>
            <a:spLocks noGrp="1"/>
          </p:cNvSpPr>
          <p:nvPr>
            <p:ph type="pic" sz="quarter" idx="14"/>
          </p:nvPr>
        </p:nvSpPr>
        <p:spPr>
          <a:xfrm>
            <a:off x="3074029" y="4104786"/>
            <a:ext cx="2818474" cy="1748224"/>
          </a:xfrm>
          <a:custGeom>
            <a:avLst/>
            <a:gdLst>
              <a:gd name="connsiteX0" fmla="*/ 96307 w 2818474"/>
              <a:gd name="connsiteY0" fmla="*/ 0 h 1748224"/>
              <a:gd name="connsiteX1" fmla="*/ 397892 w 2818474"/>
              <a:gd name="connsiteY1" fmla="*/ 0 h 1748224"/>
              <a:gd name="connsiteX2" fmla="*/ 644136 w 2818474"/>
              <a:gd name="connsiteY2" fmla="*/ 29060 h 1748224"/>
              <a:gd name="connsiteX3" fmla="*/ 861126 w 2818474"/>
              <a:gd name="connsiteY3" fmla="*/ 20143 h 1748224"/>
              <a:gd name="connsiteX4" fmla="*/ 1211876 w 2818474"/>
              <a:gd name="connsiteY4" fmla="*/ 5280 h 1748224"/>
              <a:gd name="connsiteX5" fmla="*/ 1330775 w 2818474"/>
              <a:gd name="connsiteY5" fmla="*/ 11225 h 1748224"/>
              <a:gd name="connsiteX6" fmla="*/ 1526957 w 2818474"/>
              <a:gd name="connsiteY6" fmla="*/ 11225 h 1748224"/>
              <a:gd name="connsiteX7" fmla="*/ 1589379 w 2818474"/>
              <a:gd name="connsiteY7" fmla="*/ 11225 h 1748224"/>
              <a:gd name="connsiteX8" fmla="*/ 1667153 w 2818474"/>
              <a:gd name="connsiteY8" fmla="*/ 0 h 1748224"/>
              <a:gd name="connsiteX9" fmla="*/ 2016858 w 2818474"/>
              <a:gd name="connsiteY9" fmla="*/ 0 h 1748224"/>
              <a:gd name="connsiteX10" fmla="*/ 2136311 w 2818474"/>
              <a:gd name="connsiteY10" fmla="*/ 26088 h 1748224"/>
              <a:gd name="connsiteX11" fmla="*/ 2243320 w 2818474"/>
              <a:gd name="connsiteY11" fmla="*/ 2308 h 1748224"/>
              <a:gd name="connsiteX12" fmla="*/ 2293851 w 2818474"/>
              <a:gd name="connsiteY12" fmla="*/ 2308 h 1748224"/>
              <a:gd name="connsiteX13" fmla="*/ 2365190 w 2818474"/>
              <a:gd name="connsiteY13" fmla="*/ 52840 h 1748224"/>
              <a:gd name="connsiteX14" fmla="*/ 2507868 w 2818474"/>
              <a:gd name="connsiteY14" fmla="*/ 2308 h 1748224"/>
              <a:gd name="connsiteX15" fmla="*/ 2790252 w 2818474"/>
              <a:gd name="connsiteY15" fmla="*/ 2308 h 1748224"/>
              <a:gd name="connsiteX16" fmla="*/ 2818474 w 2818474"/>
              <a:gd name="connsiteY16" fmla="*/ 61575 h 1748224"/>
              <a:gd name="connsiteX17" fmla="*/ 2818474 w 2818474"/>
              <a:gd name="connsiteY17" fmla="*/ 89021 h 1748224"/>
              <a:gd name="connsiteX18" fmla="*/ 2802142 w 2818474"/>
              <a:gd name="connsiteY18" fmla="*/ 353058 h 1748224"/>
              <a:gd name="connsiteX19" fmla="*/ 2817004 w 2818474"/>
              <a:gd name="connsiteY19" fmla="*/ 412507 h 1748224"/>
              <a:gd name="connsiteX20" fmla="*/ 2766472 w 2818474"/>
              <a:gd name="connsiteY20" fmla="*/ 573020 h 1748224"/>
              <a:gd name="connsiteX21" fmla="*/ 2818474 w 2818474"/>
              <a:gd name="connsiteY21" fmla="*/ 808761 h 1748224"/>
              <a:gd name="connsiteX22" fmla="*/ 2818474 w 2818474"/>
              <a:gd name="connsiteY22" fmla="*/ 1016063 h 1748224"/>
              <a:gd name="connsiteX23" fmla="*/ 2787280 w 2818474"/>
              <a:gd name="connsiteY23" fmla="*/ 1048614 h 1748224"/>
              <a:gd name="connsiteX24" fmla="*/ 2799170 w 2818474"/>
              <a:gd name="connsiteY24" fmla="*/ 1122925 h 1748224"/>
              <a:gd name="connsiteX25" fmla="*/ 2772417 w 2818474"/>
              <a:gd name="connsiteY25" fmla="*/ 1218044 h 1748224"/>
              <a:gd name="connsiteX26" fmla="*/ 2796197 w 2818474"/>
              <a:gd name="connsiteY26" fmla="*/ 1232906 h 1748224"/>
              <a:gd name="connsiteX27" fmla="*/ 2818474 w 2818474"/>
              <a:gd name="connsiteY27" fmla="*/ 1386989 h 1748224"/>
              <a:gd name="connsiteX28" fmla="*/ 2818474 w 2818474"/>
              <a:gd name="connsiteY28" fmla="*/ 1533190 h 1748224"/>
              <a:gd name="connsiteX29" fmla="*/ 2778362 w 2818474"/>
              <a:gd name="connsiteY29" fmla="*/ 1693638 h 1748224"/>
              <a:gd name="connsiteX30" fmla="*/ 2728522 w 2818474"/>
              <a:gd name="connsiteY30" fmla="*/ 1748224 h 1748224"/>
              <a:gd name="connsiteX31" fmla="*/ 2622926 w 2818474"/>
              <a:gd name="connsiteY31" fmla="*/ 1748224 h 1748224"/>
              <a:gd name="connsiteX32" fmla="*/ 2475171 w 2818474"/>
              <a:gd name="connsiteY32" fmla="*/ 1726335 h 1748224"/>
              <a:gd name="connsiteX33" fmla="*/ 2397131 w 2818474"/>
              <a:gd name="connsiteY33" fmla="*/ 1748224 h 1748224"/>
              <a:gd name="connsiteX34" fmla="*/ 2140799 w 2818474"/>
              <a:gd name="connsiteY34" fmla="*/ 1748224 h 1748224"/>
              <a:gd name="connsiteX35" fmla="*/ 2115504 w 2818474"/>
              <a:gd name="connsiteY35" fmla="*/ 1735252 h 1748224"/>
              <a:gd name="connsiteX36" fmla="*/ 1943101 w 2818474"/>
              <a:gd name="connsiteY36" fmla="*/ 1729307 h 1748224"/>
              <a:gd name="connsiteX37" fmla="*/ 1850881 w 2818474"/>
              <a:gd name="connsiteY37" fmla="*/ 1748224 h 1748224"/>
              <a:gd name="connsiteX38" fmla="*/ 1774494 w 2818474"/>
              <a:gd name="connsiteY38" fmla="*/ 1748224 h 1748224"/>
              <a:gd name="connsiteX39" fmla="*/ 1764754 w 2818474"/>
              <a:gd name="connsiteY39" fmla="*/ 1747142 h 1748224"/>
              <a:gd name="connsiteX40" fmla="*/ 1735029 w 2818474"/>
              <a:gd name="connsiteY40" fmla="*/ 1747142 h 1748224"/>
              <a:gd name="connsiteX41" fmla="*/ 1143510 w 2818474"/>
              <a:gd name="connsiteY41" fmla="*/ 1735252 h 1748224"/>
              <a:gd name="connsiteX42" fmla="*/ 682778 w 2818474"/>
              <a:gd name="connsiteY42" fmla="*/ 1723362 h 1748224"/>
              <a:gd name="connsiteX43" fmla="*/ 462816 w 2818474"/>
              <a:gd name="connsiteY43" fmla="*/ 1711472 h 1748224"/>
              <a:gd name="connsiteX44" fmla="*/ 418229 w 2818474"/>
              <a:gd name="connsiteY44" fmla="*/ 1711472 h 1748224"/>
              <a:gd name="connsiteX45" fmla="*/ 365499 w 2818474"/>
              <a:gd name="connsiteY45" fmla="*/ 1748224 h 1748224"/>
              <a:gd name="connsiteX46" fmla="*/ 283782 w 2818474"/>
              <a:gd name="connsiteY46" fmla="*/ 1748224 h 1748224"/>
              <a:gd name="connsiteX47" fmla="*/ 251772 w 2818474"/>
              <a:gd name="connsiteY47" fmla="*/ 1720390 h 1748224"/>
              <a:gd name="connsiteX48" fmla="*/ 31810 w 2818474"/>
              <a:gd name="connsiteY48" fmla="*/ 1729307 h 1748224"/>
              <a:gd name="connsiteX49" fmla="*/ 0 w 2818474"/>
              <a:gd name="connsiteY49" fmla="*/ 1719263 h 1748224"/>
              <a:gd name="connsiteX50" fmla="*/ 0 w 2818474"/>
              <a:gd name="connsiteY50" fmla="*/ 1636052 h 1748224"/>
              <a:gd name="connsiteX51" fmla="*/ 11002 w 2818474"/>
              <a:gd name="connsiteY51" fmla="*/ 1628244 h 1748224"/>
              <a:gd name="connsiteX52" fmla="*/ 25865 w 2818474"/>
              <a:gd name="connsiteY52" fmla="*/ 1452868 h 1748224"/>
              <a:gd name="connsiteX53" fmla="*/ 0 w 2818474"/>
              <a:gd name="connsiteY53" fmla="*/ 1228708 h 1748224"/>
              <a:gd name="connsiteX54" fmla="*/ 0 w 2818474"/>
              <a:gd name="connsiteY54" fmla="*/ 1017114 h 1748224"/>
              <a:gd name="connsiteX55" fmla="*/ 37755 w 2818474"/>
              <a:gd name="connsiteY55" fmla="*/ 941605 h 1748224"/>
              <a:gd name="connsiteX56" fmla="*/ 22892 w 2818474"/>
              <a:gd name="connsiteY56" fmla="*/ 914853 h 1748224"/>
              <a:gd name="connsiteX57" fmla="*/ 2085 w 2818474"/>
              <a:gd name="connsiteY57" fmla="*/ 700836 h 1748224"/>
              <a:gd name="connsiteX58" fmla="*/ 0 w 2818474"/>
              <a:gd name="connsiteY58" fmla="*/ 688718 h 1748224"/>
              <a:gd name="connsiteX59" fmla="*/ 0 w 2818474"/>
              <a:gd name="connsiteY59" fmla="*/ 260689 h 1748224"/>
              <a:gd name="connsiteX60" fmla="*/ 13975 w 2818474"/>
              <a:gd name="connsiteY60" fmla="*/ 210380 h 1748224"/>
              <a:gd name="connsiteX61" fmla="*/ 19920 w 2818474"/>
              <a:gd name="connsiteY61" fmla="*/ 79592 h 1748224"/>
              <a:gd name="connsiteX62" fmla="*/ 0 w 2818474"/>
              <a:gd name="connsiteY62" fmla="*/ 58079 h 1748224"/>
              <a:gd name="connsiteX63" fmla="*/ 0 w 2818474"/>
              <a:gd name="connsiteY63" fmla="*/ 20255 h 1748224"/>
              <a:gd name="connsiteX64" fmla="*/ 22892 w 2818474"/>
              <a:gd name="connsiteY64" fmla="*/ 29060 h 174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818474" h="1748224">
                <a:moveTo>
                  <a:pt x="96307" y="0"/>
                </a:moveTo>
                <a:lnTo>
                  <a:pt x="397892" y="0"/>
                </a:lnTo>
                <a:lnTo>
                  <a:pt x="644136" y="29060"/>
                </a:lnTo>
                <a:lnTo>
                  <a:pt x="861126" y="20143"/>
                </a:lnTo>
                <a:lnTo>
                  <a:pt x="1211876" y="5280"/>
                </a:lnTo>
                <a:lnTo>
                  <a:pt x="1330775" y="11225"/>
                </a:lnTo>
                <a:lnTo>
                  <a:pt x="1526957" y="11225"/>
                </a:lnTo>
                <a:lnTo>
                  <a:pt x="1589379" y="11225"/>
                </a:lnTo>
                <a:lnTo>
                  <a:pt x="1667153" y="0"/>
                </a:lnTo>
                <a:lnTo>
                  <a:pt x="2016858" y="0"/>
                </a:lnTo>
                <a:lnTo>
                  <a:pt x="2136311" y="26088"/>
                </a:lnTo>
                <a:lnTo>
                  <a:pt x="2243320" y="2308"/>
                </a:lnTo>
                <a:lnTo>
                  <a:pt x="2293851" y="2308"/>
                </a:lnTo>
                <a:lnTo>
                  <a:pt x="2365190" y="52840"/>
                </a:lnTo>
                <a:lnTo>
                  <a:pt x="2507868" y="2308"/>
                </a:lnTo>
                <a:lnTo>
                  <a:pt x="2790252" y="2308"/>
                </a:lnTo>
                <a:lnTo>
                  <a:pt x="2818474" y="61575"/>
                </a:lnTo>
                <a:lnTo>
                  <a:pt x="2818474" y="89021"/>
                </a:lnTo>
                <a:lnTo>
                  <a:pt x="2802142" y="353058"/>
                </a:lnTo>
                <a:lnTo>
                  <a:pt x="2817004" y="412507"/>
                </a:lnTo>
                <a:lnTo>
                  <a:pt x="2766472" y="573020"/>
                </a:lnTo>
                <a:lnTo>
                  <a:pt x="2818474" y="808761"/>
                </a:lnTo>
                <a:lnTo>
                  <a:pt x="2818474" y="1016063"/>
                </a:lnTo>
                <a:lnTo>
                  <a:pt x="2787280" y="1048614"/>
                </a:lnTo>
                <a:lnTo>
                  <a:pt x="2799170" y="1122925"/>
                </a:lnTo>
                <a:lnTo>
                  <a:pt x="2772417" y="1218044"/>
                </a:lnTo>
                <a:lnTo>
                  <a:pt x="2796197" y="1232906"/>
                </a:lnTo>
                <a:lnTo>
                  <a:pt x="2818474" y="1386989"/>
                </a:lnTo>
                <a:lnTo>
                  <a:pt x="2818474" y="1533190"/>
                </a:lnTo>
                <a:lnTo>
                  <a:pt x="2778362" y="1693638"/>
                </a:lnTo>
                <a:lnTo>
                  <a:pt x="2728522" y="1748224"/>
                </a:lnTo>
                <a:lnTo>
                  <a:pt x="2622926" y="1748224"/>
                </a:lnTo>
                <a:lnTo>
                  <a:pt x="2475171" y="1726335"/>
                </a:lnTo>
                <a:lnTo>
                  <a:pt x="2397131" y="1748224"/>
                </a:lnTo>
                <a:lnTo>
                  <a:pt x="2140799" y="1748224"/>
                </a:lnTo>
                <a:lnTo>
                  <a:pt x="2115504" y="1735252"/>
                </a:lnTo>
                <a:lnTo>
                  <a:pt x="1943101" y="1729307"/>
                </a:lnTo>
                <a:lnTo>
                  <a:pt x="1850881" y="1748224"/>
                </a:lnTo>
                <a:lnTo>
                  <a:pt x="1774494" y="1748224"/>
                </a:lnTo>
                <a:lnTo>
                  <a:pt x="1764754" y="1747142"/>
                </a:lnTo>
                <a:cubicBezTo>
                  <a:pt x="1754859" y="1746621"/>
                  <a:pt x="1744937" y="1747142"/>
                  <a:pt x="1735029" y="1747142"/>
                </a:cubicBezTo>
                <a:lnTo>
                  <a:pt x="1143510" y="1735252"/>
                </a:lnTo>
                <a:lnTo>
                  <a:pt x="682778" y="1723362"/>
                </a:lnTo>
                <a:lnTo>
                  <a:pt x="462816" y="1711472"/>
                </a:lnTo>
                <a:lnTo>
                  <a:pt x="418229" y="1711472"/>
                </a:lnTo>
                <a:lnTo>
                  <a:pt x="365499" y="1748224"/>
                </a:lnTo>
                <a:lnTo>
                  <a:pt x="283782" y="1748224"/>
                </a:lnTo>
                <a:lnTo>
                  <a:pt x="251772" y="1720390"/>
                </a:lnTo>
                <a:lnTo>
                  <a:pt x="31810" y="1729307"/>
                </a:lnTo>
                <a:lnTo>
                  <a:pt x="0" y="1719263"/>
                </a:lnTo>
                <a:lnTo>
                  <a:pt x="0" y="1636052"/>
                </a:lnTo>
                <a:lnTo>
                  <a:pt x="11002" y="1628244"/>
                </a:lnTo>
                <a:lnTo>
                  <a:pt x="25865" y="1452868"/>
                </a:lnTo>
                <a:lnTo>
                  <a:pt x="0" y="1228708"/>
                </a:lnTo>
                <a:lnTo>
                  <a:pt x="0" y="1017114"/>
                </a:lnTo>
                <a:lnTo>
                  <a:pt x="37755" y="941605"/>
                </a:lnTo>
                <a:lnTo>
                  <a:pt x="22892" y="914853"/>
                </a:lnTo>
                <a:lnTo>
                  <a:pt x="2085" y="700836"/>
                </a:lnTo>
                <a:lnTo>
                  <a:pt x="0" y="688718"/>
                </a:lnTo>
                <a:lnTo>
                  <a:pt x="0" y="260689"/>
                </a:lnTo>
                <a:lnTo>
                  <a:pt x="13975" y="210380"/>
                </a:lnTo>
                <a:lnTo>
                  <a:pt x="19920" y="79592"/>
                </a:lnTo>
                <a:lnTo>
                  <a:pt x="0" y="58079"/>
                </a:lnTo>
                <a:lnTo>
                  <a:pt x="0" y="20255"/>
                </a:lnTo>
                <a:lnTo>
                  <a:pt x="22892" y="2906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4825199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4" name="任意多边形: 形状 13">
            <a:extLst>
              <a:ext uri="{FF2B5EF4-FFF2-40B4-BE49-F238E27FC236}">
                <a16:creationId xmlns:a16="http://schemas.microsoft.com/office/drawing/2014/main" id="{9FCF5783-4E67-42FD-936A-0F9368EF897D}"/>
              </a:ext>
            </a:extLst>
          </p:cNvPr>
          <p:cNvSpPr>
            <a:spLocks noGrp="1"/>
          </p:cNvSpPr>
          <p:nvPr>
            <p:ph type="pic" sz="quarter" idx="10"/>
          </p:nvPr>
        </p:nvSpPr>
        <p:spPr>
          <a:xfrm>
            <a:off x="1467174" y="1952182"/>
            <a:ext cx="3154693" cy="3541489"/>
          </a:xfrm>
          <a:custGeom>
            <a:avLst/>
            <a:gdLst>
              <a:gd name="connsiteX0" fmla="*/ 471510 w 3154693"/>
              <a:gd name="connsiteY0" fmla="*/ 0 h 3541489"/>
              <a:gd name="connsiteX1" fmla="*/ 3154693 w 3154693"/>
              <a:gd name="connsiteY1" fmla="*/ 403123 h 3541489"/>
              <a:gd name="connsiteX2" fmla="*/ 2683183 w 3154693"/>
              <a:gd name="connsiteY2" fmla="*/ 3541489 h 3541489"/>
              <a:gd name="connsiteX3" fmla="*/ 0 w 3154693"/>
              <a:gd name="connsiteY3" fmla="*/ 3138365 h 3541489"/>
            </a:gdLst>
            <a:ahLst/>
            <a:cxnLst>
              <a:cxn ang="0">
                <a:pos x="connsiteX0" y="connsiteY0"/>
              </a:cxn>
              <a:cxn ang="0">
                <a:pos x="connsiteX1" y="connsiteY1"/>
              </a:cxn>
              <a:cxn ang="0">
                <a:pos x="connsiteX2" y="connsiteY2"/>
              </a:cxn>
              <a:cxn ang="0">
                <a:pos x="connsiteX3" y="connsiteY3"/>
              </a:cxn>
            </a:cxnLst>
            <a:rect l="l" t="t" r="r" b="b"/>
            <a:pathLst>
              <a:path w="3154693" h="3541489">
                <a:moveTo>
                  <a:pt x="471510" y="0"/>
                </a:moveTo>
                <a:lnTo>
                  <a:pt x="3154693" y="403123"/>
                </a:lnTo>
                <a:lnTo>
                  <a:pt x="2683183" y="3541489"/>
                </a:lnTo>
                <a:lnTo>
                  <a:pt x="0" y="3138365"/>
                </a:lnTo>
                <a:close/>
              </a:path>
            </a:pathLst>
          </a:custGeom>
        </p:spPr>
        <p:txBody>
          <a:bodyPr wrap="square">
            <a:noAutofit/>
          </a:bodyPr>
          <a:lstStyle/>
          <a:p>
            <a:endParaRPr lang="zh-CN" altLang="en-US"/>
          </a:p>
        </p:txBody>
      </p:sp>
      <p:sp>
        <p:nvSpPr>
          <p:cNvPr id="13" name="任意多边形: 形状 12">
            <a:extLst>
              <a:ext uri="{FF2B5EF4-FFF2-40B4-BE49-F238E27FC236}">
                <a16:creationId xmlns:a16="http://schemas.microsoft.com/office/drawing/2014/main" id="{CD90BE07-7C5A-43DE-AEFA-D3C314E78646}"/>
              </a:ext>
            </a:extLst>
          </p:cNvPr>
          <p:cNvSpPr>
            <a:spLocks noGrp="1"/>
          </p:cNvSpPr>
          <p:nvPr>
            <p:ph type="pic" sz="quarter" idx="11"/>
          </p:nvPr>
        </p:nvSpPr>
        <p:spPr>
          <a:xfrm>
            <a:off x="5022420" y="693732"/>
            <a:ext cx="2780062" cy="3029193"/>
          </a:xfrm>
          <a:custGeom>
            <a:avLst/>
            <a:gdLst>
              <a:gd name="connsiteX0" fmla="*/ 2073041 w 2780062"/>
              <a:gd name="connsiteY0" fmla="*/ 0 h 3029193"/>
              <a:gd name="connsiteX1" fmla="*/ 2780062 w 2780062"/>
              <a:gd name="connsiteY1" fmla="*/ 2424718 h 3029193"/>
              <a:gd name="connsiteX2" fmla="*/ 707020 w 2780062"/>
              <a:gd name="connsiteY2" fmla="*/ 3029193 h 3029193"/>
              <a:gd name="connsiteX3" fmla="*/ 0 w 2780062"/>
              <a:gd name="connsiteY3" fmla="*/ 604475 h 3029193"/>
            </a:gdLst>
            <a:ahLst/>
            <a:cxnLst>
              <a:cxn ang="0">
                <a:pos x="connsiteX0" y="connsiteY0"/>
              </a:cxn>
              <a:cxn ang="0">
                <a:pos x="connsiteX1" y="connsiteY1"/>
              </a:cxn>
              <a:cxn ang="0">
                <a:pos x="connsiteX2" y="connsiteY2"/>
              </a:cxn>
              <a:cxn ang="0">
                <a:pos x="connsiteX3" y="connsiteY3"/>
              </a:cxn>
            </a:cxnLst>
            <a:rect l="l" t="t" r="r" b="b"/>
            <a:pathLst>
              <a:path w="2780062" h="3029193">
                <a:moveTo>
                  <a:pt x="2073041" y="0"/>
                </a:moveTo>
                <a:lnTo>
                  <a:pt x="2780062" y="2424718"/>
                </a:lnTo>
                <a:lnTo>
                  <a:pt x="707020" y="3029193"/>
                </a:lnTo>
                <a:lnTo>
                  <a:pt x="0" y="604475"/>
                </a:lnTo>
                <a:close/>
              </a:path>
            </a:pathLst>
          </a:custGeom>
        </p:spPr>
        <p:txBody>
          <a:bodyPr wrap="square">
            <a:noAutofit/>
          </a:bodyPr>
          <a:lstStyle/>
          <a:p>
            <a:endParaRPr lang="zh-CN" altLang="en-US"/>
          </a:p>
        </p:txBody>
      </p:sp>
      <p:sp>
        <p:nvSpPr>
          <p:cNvPr id="15" name="任意多边形: 形状 14">
            <a:extLst>
              <a:ext uri="{FF2B5EF4-FFF2-40B4-BE49-F238E27FC236}">
                <a16:creationId xmlns:a16="http://schemas.microsoft.com/office/drawing/2014/main" id="{26DE5341-F212-430B-930C-8CFA178A9AE7}"/>
              </a:ext>
            </a:extLst>
          </p:cNvPr>
          <p:cNvSpPr>
            <a:spLocks noGrp="1"/>
          </p:cNvSpPr>
          <p:nvPr>
            <p:ph type="pic" sz="quarter" idx="12"/>
          </p:nvPr>
        </p:nvSpPr>
        <p:spPr>
          <a:xfrm>
            <a:off x="4839830" y="4116310"/>
            <a:ext cx="2133600" cy="2133600"/>
          </a:xfrm>
          <a:custGeom>
            <a:avLst/>
            <a:gdLst>
              <a:gd name="connsiteX0" fmla="*/ 1066800 w 2133600"/>
              <a:gd name="connsiteY0" fmla="*/ 0 h 2133600"/>
              <a:gd name="connsiteX1" fmla="*/ 2133600 w 2133600"/>
              <a:gd name="connsiteY1" fmla="*/ 1066800 h 2133600"/>
              <a:gd name="connsiteX2" fmla="*/ 1066800 w 2133600"/>
              <a:gd name="connsiteY2" fmla="*/ 2133600 h 2133600"/>
              <a:gd name="connsiteX3" fmla="*/ 0 w 2133600"/>
              <a:gd name="connsiteY3" fmla="*/ 1066800 h 2133600"/>
              <a:gd name="connsiteX4" fmla="*/ 1066800 w 2133600"/>
              <a:gd name="connsiteY4" fmla="*/ 0 h 21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2133600">
                <a:moveTo>
                  <a:pt x="1066800" y="0"/>
                </a:moveTo>
                <a:cubicBezTo>
                  <a:pt x="1655977" y="0"/>
                  <a:pt x="2133600" y="477623"/>
                  <a:pt x="2133600" y="1066800"/>
                </a:cubicBezTo>
                <a:cubicBezTo>
                  <a:pt x="2133600" y="1655977"/>
                  <a:pt x="1655977" y="2133600"/>
                  <a:pt x="1066800" y="2133600"/>
                </a:cubicBezTo>
                <a:cubicBezTo>
                  <a:pt x="477623" y="2133600"/>
                  <a:pt x="0" y="1655977"/>
                  <a:pt x="0" y="1066800"/>
                </a:cubicBezTo>
                <a:cubicBezTo>
                  <a:pt x="0" y="477623"/>
                  <a:pt x="477623" y="0"/>
                  <a:pt x="1066800" y="0"/>
                </a:cubicBezTo>
                <a:close/>
              </a:path>
            </a:pathLst>
          </a:custGeom>
        </p:spPr>
        <p:txBody>
          <a:bodyPr wrap="square">
            <a:noAutofit/>
          </a:bodyPr>
          <a:lstStyle/>
          <a:p>
            <a:endParaRPr lang="zh-CN" altLang="en-US"/>
          </a:p>
        </p:txBody>
      </p:sp>
      <p:sp>
        <p:nvSpPr>
          <p:cNvPr id="12" name="任意多边形: 形状 11">
            <a:extLst>
              <a:ext uri="{FF2B5EF4-FFF2-40B4-BE49-F238E27FC236}">
                <a16:creationId xmlns:a16="http://schemas.microsoft.com/office/drawing/2014/main" id="{7D0A73EC-6BCE-4CE6-931D-B18028B6E10B}"/>
              </a:ext>
            </a:extLst>
          </p:cNvPr>
          <p:cNvSpPr>
            <a:spLocks noGrp="1"/>
          </p:cNvSpPr>
          <p:nvPr>
            <p:ph type="pic" sz="quarter" idx="13"/>
          </p:nvPr>
        </p:nvSpPr>
        <p:spPr>
          <a:xfrm>
            <a:off x="8081285" y="2262744"/>
            <a:ext cx="2638461" cy="2920367"/>
          </a:xfrm>
          <a:custGeom>
            <a:avLst/>
            <a:gdLst>
              <a:gd name="connsiteX0" fmla="*/ 526532 w 2638461"/>
              <a:gd name="connsiteY0" fmla="*/ 0 h 2920367"/>
              <a:gd name="connsiteX1" fmla="*/ 2638461 w 2638461"/>
              <a:gd name="connsiteY1" fmla="*/ 450165 h 2920367"/>
              <a:gd name="connsiteX2" fmla="*/ 2111929 w 2638461"/>
              <a:gd name="connsiteY2" fmla="*/ 2920367 h 2920367"/>
              <a:gd name="connsiteX3" fmla="*/ 0 w 2638461"/>
              <a:gd name="connsiteY3" fmla="*/ 2470202 h 2920367"/>
            </a:gdLst>
            <a:ahLst/>
            <a:cxnLst>
              <a:cxn ang="0">
                <a:pos x="connsiteX0" y="connsiteY0"/>
              </a:cxn>
              <a:cxn ang="0">
                <a:pos x="connsiteX1" y="connsiteY1"/>
              </a:cxn>
              <a:cxn ang="0">
                <a:pos x="connsiteX2" y="connsiteY2"/>
              </a:cxn>
              <a:cxn ang="0">
                <a:pos x="connsiteX3" y="connsiteY3"/>
              </a:cxn>
            </a:cxnLst>
            <a:rect l="l" t="t" r="r" b="b"/>
            <a:pathLst>
              <a:path w="2638461" h="2920367">
                <a:moveTo>
                  <a:pt x="526532" y="0"/>
                </a:moveTo>
                <a:lnTo>
                  <a:pt x="2638461" y="450165"/>
                </a:lnTo>
                <a:lnTo>
                  <a:pt x="2111929" y="2920367"/>
                </a:lnTo>
                <a:lnTo>
                  <a:pt x="0" y="2470202"/>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3763363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任意多边形: 形状 9">
            <a:extLst>
              <a:ext uri="{FF2B5EF4-FFF2-40B4-BE49-F238E27FC236}">
                <a16:creationId xmlns:a16="http://schemas.microsoft.com/office/drawing/2014/main" id="{90F5464C-8CB4-446B-85D2-3BB463250BA2}"/>
              </a:ext>
            </a:extLst>
          </p:cNvPr>
          <p:cNvSpPr>
            <a:spLocks noGrp="1"/>
          </p:cNvSpPr>
          <p:nvPr>
            <p:ph type="pic" sz="quarter" idx="10"/>
          </p:nvPr>
        </p:nvSpPr>
        <p:spPr>
          <a:xfrm>
            <a:off x="1359689" y="2431806"/>
            <a:ext cx="2792615" cy="2008391"/>
          </a:xfrm>
          <a:custGeom>
            <a:avLst/>
            <a:gdLst>
              <a:gd name="connsiteX0" fmla="*/ 1721225 w 2792615"/>
              <a:gd name="connsiteY0" fmla="*/ 499 h 2008391"/>
              <a:gd name="connsiteX1" fmla="*/ 1875269 w 2792615"/>
              <a:gd name="connsiteY1" fmla="*/ 56661 h 2008391"/>
              <a:gd name="connsiteX2" fmla="*/ 1925268 w 2792615"/>
              <a:gd name="connsiteY2" fmla="*/ 105708 h 2008391"/>
              <a:gd name="connsiteX3" fmla="*/ 1928359 w 2792615"/>
              <a:gd name="connsiteY3" fmla="*/ 108740 h 2008391"/>
              <a:gd name="connsiteX4" fmla="*/ 2144685 w 2792615"/>
              <a:gd name="connsiteY4" fmla="*/ 1234 h 2008391"/>
              <a:gd name="connsiteX5" fmla="*/ 2291827 w 2792615"/>
              <a:gd name="connsiteY5" fmla="*/ 25512 h 2008391"/>
              <a:gd name="connsiteX6" fmla="*/ 2476144 w 2792615"/>
              <a:gd name="connsiteY6" fmla="*/ 252563 h 2008391"/>
              <a:gd name="connsiteX7" fmla="*/ 2477147 w 2792615"/>
              <a:gd name="connsiteY7" fmla="*/ 252968 h 2008391"/>
              <a:gd name="connsiteX8" fmla="*/ 2555084 w 2792615"/>
              <a:gd name="connsiteY8" fmla="*/ 284420 h 2008391"/>
              <a:gd name="connsiteX9" fmla="*/ 2712689 w 2792615"/>
              <a:gd name="connsiteY9" fmla="*/ 472923 h 2008391"/>
              <a:gd name="connsiteX10" fmla="*/ 2702101 w 2792615"/>
              <a:gd name="connsiteY10" fmla="*/ 711870 h 2008391"/>
              <a:gd name="connsiteX11" fmla="*/ 2779443 w 2792615"/>
              <a:gd name="connsiteY11" fmla="*/ 1077215 h 2008391"/>
              <a:gd name="connsiteX12" fmla="*/ 2417137 w 2792615"/>
              <a:gd name="connsiteY12" fmla="*/ 1397020 h 2008391"/>
              <a:gd name="connsiteX13" fmla="*/ 2287437 w 2792615"/>
              <a:gd name="connsiteY13" fmla="*/ 1671052 h 2008391"/>
              <a:gd name="connsiteX14" fmla="*/ 1845852 w 2792615"/>
              <a:gd name="connsiteY14" fmla="*/ 1704231 h 2008391"/>
              <a:gd name="connsiteX15" fmla="*/ 1530287 w 2792615"/>
              <a:gd name="connsiteY15" fmla="*/ 1996572 h 2008391"/>
              <a:gd name="connsiteX16" fmla="*/ 1066299 w 2792615"/>
              <a:gd name="connsiteY16" fmla="*/ 1818128 h 2008391"/>
              <a:gd name="connsiteX17" fmla="*/ 377065 w 2792615"/>
              <a:gd name="connsiteY17" fmla="*/ 1641822 h 2008391"/>
              <a:gd name="connsiteX18" fmla="*/ 74024 w 2792615"/>
              <a:gd name="connsiteY18" fmla="*/ 1445627 h 2008391"/>
              <a:gd name="connsiteX19" fmla="*/ 138777 w 2792615"/>
              <a:gd name="connsiteY19" fmla="*/ 1180796 h 2008391"/>
              <a:gd name="connsiteX20" fmla="*/ 2040 w 2792615"/>
              <a:gd name="connsiteY20" fmla="*/ 909088 h 2008391"/>
              <a:gd name="connsiteX21" fmla="*/ 251756 w 2792615"/>
              <a:gd name="connsiteY21" fmla="*/ 667584 h 2008391"/>
              <a:gd name="connsiteX22" fmla="*/ 254144 w 2792615"/>
              <a:gd name="connsiteY22" fmla="*/ 661218 h 2008391"/>
              <a:gd name="connsiteX23" fmla="*/ 365380 w 2792615"/>
              <a:gd name="connsiteY23" fmla="*/ 314415 h 2008391"/>
              <a:gd name="connsiteX24" fmla="*/ 906515 w 2792615"/>
              <a:gd name="connsiteY24" fmla="*/ 235184 h 2008391"/>
              <a:gd name="connsiteX25" fmla="*/ 906619 w 2792615"/>
              <a:gd name="connsiteY25" fmla="*/ 235037 h 2008391"/>
              <a:gd name="connsiteX26" fmla="*/ 954238 w 2792615"/>
              <a:gd name="connsiteY26" fmla="*/ 167873 h 2008391"/>
              <a:gd name="connsiteX27" fmla="*/ 1452105 w 2792615"/>
              <a:gd name="connsiteY27" fmla="*/ 152932 h 2008391"/>
              <a:gd name="connsiteX28" fmla="*/ 1454539 w 2792615"/>
              <a:gd name="connsiteY28" fmla="*/ 149327 h 2008391"/>
              <a:gd name="connsiteX29" fmla="*/ 1489881 w 2792615"/>
              <a:gd name="connsiteY29" fmla="*/ 96967 h 2008391"/>
              <a:gd name="connsiteX30" fmla="*/ 1664699 w 2792615"/>
              <a:gd name="connsiteY30" fmla="*/ 2742 h 2008391"/>
              <a:gd name="connsiteX31" fmla="*/ 1721225 w 2792615"/>
              <a:gd name="connsiteY31" fmla="*/ 499 h 200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92615" h="2008391">
                <a:moveTo>
                  <a:pt x="1721225" y="499"/>
                </a:moveTo>
                <a:cubicBezTo>
                  <a:pt x="1777225" y="3805"/>
                  <a:pt x="1830879" y="23449"/>
                  <a:pt x="1875269" y="56661"/>
                </a:cubicBezTo>
                <a:lnTo>
                  <a:pt x="1925268" y="105708"/>
                </a:lnTo>
                <a:lnTo>
                  <a:pt x="1928359" y="108740"/>
                </a:lnTo>
                <a:cubicBezTo>
                  <a:pt x="1984122" y="44437"/>
                  <a:pt x="2062682" y="7127"/>
                  <a:pt x="2144685" y="1234"/>
                </a:cubicBezTo>
                <a:cubicBezTo>
                  <a:pt x="2193887" y="-2302"/>
                  <a:pt x="2244328" y="5472"/>
                  <a:pt x="2291827" y="25512"/>
                </a:cubicBezTo>
                <a:cubicBezTo>
                  <a:pt x="2388343" y="66220"/>
                  <a:pt x="2457551" y="151445"/>
                  <a:pt x="2476144" y="252563"/>
                </a:cubicBezTo>
                <a:lnTo>
                  <a:pt x="2477147" y="252968"/>
                </a:lnTo>
                <a:lnTo>
                  <a:pt x="2555084" y="284420"/>
                </a:lnTo>
                <a:cubicBezTo>
                  <a:pt x="2628827" y="325323"/>
                  <a:pt x="2685574" y="392065"/>
                  <a:pt x="2712689" y="472923"/>
                </a:cubicBezTo>
                <a:cubicBezTo>
                  <a:pt x="2738965" y="551178"/>
                  <a:pt x="2735220" y="636171"/>
                  <a:pt x="2702101" y="711870"/>
                </a:cubicBezTo>
                <a:cubicBezTo>
                  <a:pt x="2783510" y="815683"/>
                  <a:pt x="2811981" y="950260"/>
                  <a:pt x="2779443" y="1077215"/>
                </a:cubicBezTo>
                <a:cubicBezTo>
                  <a:pt x="2736189" y="1245993"/>
                  <a:pt x="2592996" y="1372391"/>
                  <a:pt x="2417137" y="1397020"/>
                </a:cubicBezTo>
                <a:cubicBezTo>
                  <a:pt x="2416298" y="1502367"/>
                  <a:pt x="2368976" y="1602276"/>
                  <a:pt x="2287437" y="1671052"/>
                </a:cubicBezTo>
                <a:cubicBezTo>
                  <a:pt x="2163548" y="1775562"/>
                  <a:pt x="1984590" y="1788992"/>
                  <a:pt x="1845852" y="1704231"/>
                </a:cubicBezTo>
                <a:cubicBezTo>
                  <a:pt x="1800984" y="1849821"/>
                  <a:pt x="1680839" y="1961116"/>
                  <a:pt x="1530287" y="1996572"/>
                </a:cubicBezTo>
                <a:cubicBezTo>
                  <a:pt x="1352878" y="2038348"/>
                  <a:pt x="1167722" y="1967157"/>
                  <a:pt x="1066299" y="1818128"/>
                </a:cubicBezTo>
                <a:cubicBezTo>
                  <a:pt x="826914" y="1959582"/>
                  <a:pt x="515996" y="1880072"/>
                  <a:pt x="377065" y="1641822"/>
                </a:cubicBezTo>
                <a:cubicBezTo>
                  <a:pt x="240587" y="1657482"/>
                  <a:pt x="112437" y="1574534"/>
                  <a:pt x="74024" y="1445627"/>
                </a:cubicBezTo>
                <a:cubicBezTo>
                  <a:pt x="46199" y="1352362"/>
                  <a:pt x="70796" y="1251709"/>
                  <a:pt x="138777" y="1180796"/>
                </a:cubicBezTo>
                <a:cubicBezTo>
                  <a:pt x="42325" y="1125172"/>
                  <a:pt x="-11388" y="1018431"/>
                  <a:pt x="2040" y="909088"/>
                </a:cubicBezTo>
                <a:cubicBezTo>
                  <a:pt x="17793" y="781064"/>
                  <a:pt x="121475" y="680782"/>
                  <a:pt x="251756" y="667584"/>
                </a:cubicBezTo>
                <a:cubicBezTo>
                  <a:pt x="252530" y="665447"/>
                  <a:pt x="253370" y="663356"/>
                  <a:pt x="254144" y="661218"/>
                </a:cubicBezTo>
                <a:cubicBezTo>
                  <a:pt x="236649" y="535146"/>
                  <a:pt x="277450" y="408005"/>
                  <a:pt x="365380" y="314415"/>
                </a:cubicBezTo>
                <a:cubicBezTo>
                  <a:pt x="504311" y="166594"/>
                  <a:pt x="729558" y="133647"/>
                  <a:pt x="906515" y="235184"/>
                </a:cubicBezTo>
                <a:lnTo>
                  <a:pt x="906619" y="235037"/>
                </a:lnTo>
                <a:lnTo>
                  <a:pt x="954238" y="167873"/>
                </a:lnTo>
                <a:cubicBezTo>
                  <a:pt x="1081182" y="28504"/>
                  <a:pt x="1308510" y="14278"/>
                  <a:pt x="1452105" y="152932"/>
                </a:cubicBezTo>
                <a:lnTo>
                  <a:pt x="1454539" y="149327"/>
                </a:lnTo>
                <a:lnTo>
                  <a:pt x="1489881" y="96967"/>
                </a:lnTo>
                <a:cubicBezTo>
                  <a:pt x="1533991" y="46281"/>
                  <a:pt x="1595895" y="12292"/>
                  <a:pt x="1664699" y="2742"/>
                </a:cubicBezTo>
                <a:cubicBezTo>
                  <a:pt x="1683631" y="111"/>
                  <a:pt x="1702558" y="-603"/>
                  <a:pt x="1721225" y="499"/>
                </a:cubicBezTo>
                <a:close/>
              </a:path>
            </a:pathLst>
          </a:custGeom>
        </p:spPr>
        <p:txBody>
          <a:bodyPr wrap="square">
            <a:noAutofit/>
          </a:bodyPr>
          <a:lstStyle/>
          <a:p>
            <a:endParaRPr lang="zh-CN" altLang="en-US"/>
          </a:p>
        </p:txBody>
      </p:sp>
      <p:sp>
        <p:nvSpPr>
          <p:cNvPr id="11" name="任意多边形: 形状 10">
            <a:extLst>
              <a:ext uri="{FF2B5EF4-FFF2-40B4-BE49-F238E27FC236}">
                <a16:creationId xmlns:a16="http://schemas.microsoft.com/office/drawing/2014/main" id="{D76AAD04-F7E4-475C-96D5-E1C9B29A8C44}"/>
              </a:ext>
            </a:extLst>
          </p:cNvPr>
          <p:cNvSpPr>
            <a:spLocks noGrp="1"/>
          </p:cNvSpPr>
          <p:nvPr>
            <p:ph type="pic" sz="quarter" idx="11"/>
          </p:nvPr>
        </p:nvSpPr>
        <p:spPr>
          <a:xfrm>
            <a:off x="4699158" y="3705842"/>
            <a:ext cx="2792615" cy="2008391"/>
          </a:xfrm>
          <a:custGeom>
            <a:avLst/>
            <a:gdLst>
              <a:gd name="connsiteX0" fmla="*/ 1721225 w 2792615"/>
              <a:gd name="connsiteY0" fmla="*/ 499 h 2008391"/>
              <a:gd name="connsiteX1" fmla="*/ 1875269 w 2792615"/>
              <a:gd name="connsiteY1" fmla="*/ 56661 h 2008391"/>
              <a:gd name="connsiteX2" fmla="*/ 1925268 w 2792615"/>
              <a:gd name="connsiteY2" fmla="*/ 105708 h 2008391"/>
              <a:gd name="connsiteX3" fmla="*/ 1928359 w 2792615"/>
              <a:gd name="connsiteY3" fmla="*/ 108740 h 2008391"/>
              <a:gd name="connsiteX4" fmla="*/ 2144685 w 2792615"/>
              <a:gd name="connsiteY4" fmla="*/ 1234 h 2008391"/>
              <a:gd name="connsiteX5" fmla="*/ 2291827 w 2792615"/>
              <a:gd name="connsiteY5" fmla="*/ 25512 h 2008391"/>
              <a:gd name="connsiteX6" fmla="*/ 2476144 w 2792615"/>
              <a:gd name="connsiteY6" fmla="*/ 252563 h 2008391"/>
              <a:gd name="connsiteX7" fmla="*/ 2477147 w 2792615"/>
              <a:gd name="connsiteY7" fmla="*/ 252968 h 2008391"/>
              <a:gd name="connsiteX8" fmla="*/ 2555084 w 2792615"/>
              <a:gd name="connsiteY8" fmla="*/ 284420 h 2008391"/>
              <a:gd name="connsiteX9" fmla="*/ 2712689 w 2792615"/>
              <a:gd name="connsiteY9" fmla="*/ 472923 h 2008391"/>
              <a:gd name="connsiteX10" fmla="*/ 2702101 w 2792615"/>
              <a:gd name="connsiteY10" fmla="*/ 711870 h 2008391"/>
              <a:gd name="connsiteX11" fmla="*/ 2779443 w 2792615"/>
              <a:gd name="connsiteY11" fmla="*/ 1077215 h 2008391"/>
              <a:gd name="connsiteX12" fmla="*/ 2417137 w 2792615"/>
              <a:gd name="connsiteY12" fmla="*/ 1397020 h 2008391"/>
              <a:gd name="connsiteX13" fmla="*/ 2287437 w 2792615"/>
              <a:gd name="connsiteY13" fmla="*/ 1671052 h 2008391"/>
              <a:gd name="connsiteX14" fmla="*/ 1845852 w 2792615"/>
              <a:gd name="connsiteY14" fmla="*/ 1704231 h 2008391"/>
              <a:gd name="connsiteX15" fmla="*/ 1530287 w 2792615"/>
              <a:gd name="connsiteY15" fmla="*/ 1996572 h 2008391"/>
              <a:gd name="connsiteX16" fmla="*/ 1066299 w 2792615"/>
              <a:gd name="connsiteY16" fmla="*/ 1818128 h 2008391"/>
              <a:gd name="connsiteX17" fmla="*/ 377065 w 2792615"/>
              <a:gd name="connsiteY17" fmla="*/ 1641822 h 2008391"/>
              <a:gd name="connsiteX18" fmla="*/ 74024 w 2792615"/>
              <a:gd name="connsiteY18" fmla="*/ 1445627 h 2008391"/>
              <a:gd name="connsiteX19" fmla="*/ 138777 w 2792615"/>
              <a:gd name="connsiteY19" fmla="*/ 1180796 h 2008391"/>
              <a:gd name="connsiteX20" fmla="*/ 2040 w 2792615"/>
              <a:gd name="connsiteY20" fmla="*/ 909088 h 2008391"/>
              <a:gd name="connsiteX21" fmla="*/ 251756 w 2792615"/>
              <a:gd name="connsiteY21" fmla="*/ 667584 h 2008391"/>
              <a:gd name="connsiteX22" fmla="*/ 254144 w 2792615"/>
              <a:gd name="connsiteY22" fmla="*/ 661218 h 2008391"/>
              <a:gd name="connsiteX23" fmla="*/ 365380 w 2792615"/>
              <a:gd name="connsiteY23" fmla="*/ 314415 h 2008391"/>
              <a:gd name="connsiteX24" fmla="*/ 906515 w 2792615"/>
              <a:gd name="connsiteY24" fmla="*/ 235184 h 2008391"/>
              <a:gd name="connsiteX25" fmla="*/ 906619 w 2792615"/>
              <a:gd name="connsiteY25" fmla="*/ 235037 h 2008391"/>
              <a:gd name="connsiteX26" fmla="*/ 954238 w 2792615"/>
              <a:gd name="connsiteY26" fmla="*/ 167873 h 2008391"/>
              <a:gd name="connsiteX27" fmla="*/ 1452105 w 2792615"/>
              <a:gd name="connsiteY27" fmla="*/ 152932 h 2008391"/>
              <a:gd name="connsiteX28" fmla="*/ 1454539 w 2792615"/>
              <a:gd name="connsiteY28" fmla="*/ 149327 h 2008391"/>
              <a:gd name="connsiteX29" fmla="*/ 1489881 w 2792615"/>
              <a:gd name="connsiteY29" fmla="*/ 96967 h 2008391"/>
              <a:gd name="connsiteX30" fmla="*/ 1664699 w 2792615"/>
              <a:gd name="connsiteY30" fmla="*/ 2742 h 2008391"/>
              <a:gd name="connsiteX31" fmla="*/ 1721225 w 2792615"/>
              <a:gd name="connsiteY31" fmla="*/ 499 h 200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92615" h="2008391">
                <a:moveTo>
                  <a:pt x="1721225" y="499"/>
                </a:moveTo>
                <a:cubicBezTo>
                  <a:pt x="1777226" y="3805"/>
                  <a:pt x="1830879" y="23449"/>
                  <a:pt x="1875269" y="56661"/>
                </a:cubicBezTo>
                <a:lnTo>
                  <a:pt x="1925268" y="105708"/>
                </a:lnTo>
                <a:lnTo>
                  <a:pt x="1928359" y="108740"/>
                </a:lnTo>
                <a:cubicBezTo>
                  <a:pt x="1984122" y="44437"/>
                  <a:pt x="2062682" y="7127"/>
                  <a:pt x="2144685" y="1234"/>
                </a:cubicBezTo>
                <a:cubicBezTo>
                  <a:pt x="2193887" y="-2302"/>
                  <a:pt x="2244328" y="5472"/>
                  <a:pt x="2291827" y="25512"/>
                </a:cubicBezTo>
                <a:cubicBezTo>
                  <a:pt x="2388343" y="66220"/>
                  <a:pt x="2457551" y="151445"/>
                  <a:pt x="2476144" y="252563"/>
                </a:cubicBezTo>
                <a:lnTo>
                  <a:pt x="2477147" y="252968"/>
                </a:lnTo>
                <a:lnTo>
                  <a:pt x="2555084" y="284420"/>
                </a:lnTo>
                <a:cubicBezTo>
                  <a:pt x="2628827" y="325323"/>
                  <a:pt x="2685574" y="392065"/>
                  <a:pt x="2712689" y="472923"/>
                </a:cubicBezTo>
                <a:cubicBezTo>
                  <a:pt x="2738965" y="551178"/>
                  <a:pt x="2735220" y="636171"/>
                  <a:pt x="2702101" y="711870"/>
                </a:cubicBezTo>
                <a:cubicBezTo>
                  <a:pt x="2783510" y="815684"/>
                  <a:pt x="2811981" y="950260"/>
                  <a:pt x="2779443" y="1077215"/>
                </a:cubicBezTo>
                <a:cubicBezTo>
                  <a:pt x="2736189" y="1245993"/>
                  <a:pt x="2592996" y="1372391"/>
                  <a:pt x="2417137" y="1397020"/>
                </a:cubicBezTo>
                <a:cubicBezTo>
                  <a:pt x="2416298" y="1502367"/>
                  <a:pt x="2368976" y="1602276"/>
                  <a:pt x="2287437" y="1671052"/>
                </a:cubicBezTo>
                <a:cubicBezTo>
                  <a:pt x="2163548" y="1775562"/>
                  <a:pt x="1984590" y="1788992"/>
                  <a:pt x="1845852" y="1704231"/>
                </a:cubicBezTo>
                <a:cubicBezTo>
                  <a:pt x="1800984" y="1849821"/>
                  <a:pt x="1680839" y="1961116"/>
                  <a:pt x="1530287" y="1996572"/>
                </a:cubicBezTo>
                <a:cubicBezTo>
                  <a:pt x="1352878" y="2038348"/>
                  <a:pt x="1167722" y="1967157"/>
                  <a:pt x="1066299" y="1818128"/>
                </a:cubicBezTo>
                <a:cubicBezTo>
                  <a:pt x="826914" y="1959582"/>
                  <a:pt x="515997" y="1880072"/>
                  <a:pt x="377065" y="1641822"/>
                </a:cubicBezTo>
                <a:cubicBezTo>
                  <a:pt x="240587" y="1657482"/>
                  <a:pt x="112437" y="1574534"/>
                  <a:pt x="74024" y="1445627"/>
                </a:cubicBezTo>
                <a:cubicBezTo>
                  <a:pt x="46199" y="1352362"/>
                  <a:pt x="70796" y="1251709"/>
                  <a:pt x="138777" y="1180796"/>
                </a:cubicBezTo>
                <a:cubicBezTo>
                  <a:pt x="42325" y="1125172"/>
                  <a:pt x="-11388" y="1018431"/>
                  <a:pt x="2040" y="909088"/>
                </a:cubicBezTo>
                <a:cubicBezTo>
                  <a:pt x="17793" y="781064"/>
                  <a:pt x="121475" y="680782"/>
                  <a:pt x="251756" y="667584"/>
                </a:cubicBezTo>
                <a:cubicBezTo>
                  <a:pt x="252530" y="665447"/>
                  <a:pt x="253370" y="663356"/>
                  <a:pt x="254144" y="661218"/>
                </a:cubicBezTo>
                <a:cubicBezTo>
                  <a:pt x="236649" y="535146"/>
                  <a:pt x="277450" y="408005"/>
                  <a:pt x="365380" y="314415"/>
                </a:cubicBezTo>
                <a:cubicBezTo>
                  <a:pt x="504311" y="166594"/>
                  <a:pt x="729559" y="133647"/>
                  <a:pt x="906515" y="235184"/>
                </a:cubicBezTo>
                <a:lnTo>
                  <a:pt x="906619" y="235037"/>
                </a:lnTo>
                <a:lnTo>
                  <a:pt x="954238" y="167873"/>
                </a:lnTo>
                <a:cubicBezTo>
                  <a:pt x="1081182" y="28504"/>
                  <a:pt x="1308510" y="14278"/>
                  <a:pt x="1452105" y="152932"/>
                </a:cubicBezTo>
                <a:lnTo>
                  <a:pt x="1454539" y="149327"/>
                </a:lnTo>
                <a:lnTo>
                  <a:pt x="1489881" y="96967"/>
                </a:lnTo>
                <a:cubicBezTo>
                  <a:pt x="1533991" y="46281"/>
                  <a:pt x="1595895" y="12292"/>
                  <a:pt x="1664699" y="2742"/>
                </a:cubicBezTo>
                <a:cubicBezTo>
                  <a:pt x="1683631" y="111"/>
                  <a:pt x="1702559" y="-603"/>
                  <a:pt x="1721225" y="499"/>
                </a:cubicBezTo>
                <a:close/>
              </a:path>
            </a:pathLst>
          </a:custGeom>
        </p:spPr>
        <p:txBody>
          <a:bodyPr wrap="square">
            <a:noAutofit/>
          </a:bodyPr>
          <a:lstStyle/>
          <a:p>
            <a:endParaRPr lang="zh-CN" altLang="en-US"/>
          </a:p>
        </p:txBody>
      </p:sp>
      <p:sp>
        <p:nvSpPr>
          <p:cNvPr id="12" name="任意多边形: 形状 11">
            <a:extLst>
              <a:ext uri="{FF2B5EF4-FFF2-40B4-BE49-F238E27FC236}">
                <a16:creationId xmlns:a16="http://schemas.microsoft.com/office/drawing/2014/main" id="{F38F7125-2CB8-476A-BC88-8A37432DA612}"/>
              </a:ext>
            </a:extLst>
          </p:cNvPr>
          <p:cNvSpPr>
            <a:spLocks noGrp="1"/>
          </p:cNvSpPr>
          <p:nvPr>
            <p:ph type="pic" sz="quarter" idx="12"/>
          </p:nvPr>
        </p:nvSpPr>
        <p:spPr>
          <a:xfrm>
            <a:off x="7594165" y="1860752"/>
            <a:ext cx="2792615" cy="2008391"/>
          </a:xfrm>
          <a:custGeom>
            <a:avLst/>
            <a:gdLst>
              <a:gd name="connsiteX0" fmla="*/ 1721225 w 2792615"/>
              <a:gd name="connsiteY0" fmla="*/ 499 h 2008391"/>
              <a:gd name="connsiteX1" fmla="*/ 1875269 w 2792615"/>
              <a:gd name="connsiteY1" fmla="*/ 56661 h 2008391"/>
              <a:gd name="connsiteX2" fmla="*/ 1925268 w 2792615"/>
              <a:gd name="connsiteY2" fmla="*/ 105708 h 2008391"/>
              <a:gd name="connsiteX3" fmla="*/ 1928359 w 2792615"/>
              <a:gd name="connsiteY3" fmla="*/ 108739 h 2008391"/>
              <a:gd name="connsiteX4" fmla="*/ 2144685 w 2792615"/>
              <a:gd name="connsiteY4" fmla="*/ 1234 h 2008391"/>
              <a:gd name="connsiteX5" fmla="*/ 2291827 w 2792615"/>
              <a:gd name="connsiteY5" fmla="*/ 25512 h 2008391"/>
              <a:gd name="connsiteX6" fmla="*/ 2476144 w 2792615"/>
              <a:gd name="connsiteY6" fmla="*/ 252563 h 2008391"/>
              <a:gd name="connsiteX7" fmla="*/ 2477147 w 2792615"/>
              <a:gd name="connsiteY7" fmla="*/ 252968 h 2008391"/>
              <a:gd name="connsiteX8" fmla="*/ 2555084 w 2792615"/>
              <a:gd name="connsiteY8" fmla="*/ 284420 h 2008391"/>
              <a:gd name="connsiteX9" fmla="*/ 2712689 w 2792615"/>
              <a:gd name="connsiteY9" fmla="*/ 472923 h 2008391"/>
              <a:gd name="connsiteX10" fmla="*/ 2702101 w 2792615"/>
              <a:gd name="connsiteY10" fmla="*/ 711870 h 2008391"/>
              <a:gd name="connsiteX11" fmla="*/ 2779443 w 2792615"/>
              <a:gd name="connsiteY11" fmla="*/ 1077215 h 2008391"/>
              <a:gd name="connsiteX12" fmla="*/ 2417137 w 2792615"/>
              <a:gd name="connsiteY12" fmla="*/ 1397020 h 2008391"/>
              <a:gd name="connsiteX13" fmla="*/ 2287437 w 2792615"/>
              <a:gd name="connsiteY13" fmla="*/ 1671052 h 2008391"/>
              <a:gd name="connsiteX14" fmla="*/ 1845852 w 2792615"/>
              <a:gd name="connsiteY14" fmla="*/ 1704231 h 2008391"/>
              <a:gd name="connsiteX15" fmla="*/ 1530286 w 2792615"/>
              <a:gd name="connsiteY15" fmla="*/ 1996572 h 2008391"/>
              <a:gd name="connsiteX16" fmla="*/ 1066299 w 2792615"/>
              <a:gd name="connsiteY16" fmla="*/ 1818128 h 2008391"/>
              <a:gd name="connsiteX17" fmla="*/ 377065 w 2792615"/>
              <a:gd name="connsiteY17" fmla="*/ 1641822 h 2008391"/>
              <a:gd name="connsiteX18" fmla="*/ 74024 w 2792615"/>
              <a:gd name="connsiteY18" fmla="*/ 1445627 h 2008391"/>
              <a:gd name="connsiteX19" fmla="*/ 138777 w 2792615"/>
              <a:gd name="connsiteY19" fmla="*/ 1180796 h 2008391"/>
              <a:gd name="connsiteX20" fmla="*/ 2040 w 2792615"/>
              <a:gd name="connsiteY20" fmla="*/ 909088 h 2008391"/>
              <a:gd name="connsiteX21" fmla="*/ 251756 w 2792615"/>
              <a:gd name="connsiteY21" fmla="*/ 667584 h 2008391"/>
              <a:gd name="connsiteX22" fmla="*/ 254144 w 2792615"/>
              <a:gd name="connsiteY22" fmla="*/ 661218 h 2008391"/>
              <a:gd name="connsiteX23" fmla="*/ 365380 w 2792615"/>
              <a:gd name="connsiteY23" fmla="*/ 314415 h 2008391"/>
              <a:gd name="connsiteX24" fmla="*/ 906515 w 2792615"/>
              <a:gd name="connsiteY24" fmla="*/ 235184 h 2008391"/>
              <a:gd name="connsiteX25" fmla="*/ 906619 w 2792615"/>
              <a:gd name="connsiteY25" fmla="*/ 235037 h 2008391"/>
              <a:gd name="connsiteX26" fmla="*/ 954237 w 2792615"/>
              <a:gd name="connsiteY26" fmla="*/ 167873 h 2008391"/>
              <a:gd name="connsiteX27" fmla="*/ 1452105 w 2792615"/>
              <a:gd name="connsiteY27" fmla="*/ 152932 h 2008391"/>
              <a:gd name="connsiteX28" fmla="*/ 1454538 w 2792615"/>
              <a:gd name="connsiteY28" fmla="*/ 149327 h 2008391"/>
              <a:gd name="connsiteX29" fmla="*/ 1489880 w 2792615"/>
              <a:gd name="connsiteY29" fmla="*/ 96968 h 2008391"/>
              <a:gd name="connsiteX30" fmla="*/ 1664699 w 2792615"/>
              <a:gd name="connsiteY30" fmla="*/ 2742 h 2008391"/>
              <a:gd name="connsiteX31" fmla="*/ 1721225 w 2792615"/>
              <a:gd name="connsiteY31" fmla="*/ 499 h 200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92615" h="2008391">
                <a:moveTo>
                  <a:pt x="1721225" y="499"/>
                </a:moveTo>
                <a:cubicBezTo>
                  <a:pt x="1777225" y="3805"/>
                  <a:pt x="1830879" y="23449"/>
                  <a:pt x="1875269" y="56661"/>
                </a:cubicBezTo>
                <a:lnTo>
                  <a:pt x="1925268" y="105708"/>
                </a:lnTo>
                <a:lnTo>
                  <a:pt x="1928359" y="108739"/>
                </a:lnTo>
                <a:cubicBezTo>
                  <a:pt x="1984122" y="44437"/>
                  <a:pt x="2062682" y="7127"/>
                  <a:pt x="2144685" y="1234"/>
                </a:cubicBezTo>
                <a:cubicBezTo>
                  <a:pt x="2193887" y="-2302"/>
                  <a:pt x="2244328" y="5472"/>
                  <a:pt x="2291827" y="25512"/>
                </a:cubicBezTo>
                <a:cubicBezTo>
                  <a:pt x="2388343" y="66220"/>
                  <a:pt x="2457551" y="151445"/>
                  <a:pt x="2476144" y="252563"/>
                </a:cubicBezTo>
                <a:lnTo>
                  <a:pt x="2477147" y="252968"/>
                </a:lnTo>
                <a:lnTo>
                  <a:pt x="2555084" y="284420"/>
                </a:lnTo>
                <a:cubicBezTo>
                  <a:pt x="2628826" y="325323"/>
                  <a:pt x="2685574" y="392065"/>
                  <a:pt x="2712689" y="472923"/>
                </a:cubicBezTo>
                <a:cubicBezTo>
                  <a:pt x="2738964" y="551178"/>
                  <a:pt x="2735220" y="636171"/>
                  <a:pt x="2702101" y="711870"/>
                </a:cubicBezTo>
                <a:cubicBezTo>
                  <a:pt x="2783510" y="815683"/>
                  <a:pt x="2811981" y="950260"/>
                  <a:pt x="2779443" y="1077215"/>
                </a:cubicBezTo>
                <a:cubicBezTo>
                  <a:pt x="2736188" y="1245993"/>
                  <a:pt x="2592996" y="1372391"/>
                  <a:pt x="2417137" y="1397020"/>
                </a:cubicBezTo>
                <a:cubicBezTo>
                  <a:pt x="2416298" y="1502367"/>
                  <a:pt x="2368976" y="1602276"/>
                  <a:pt x="2287437" y="1671052"/>
                </a:cubicBezTo>
                <a:cubicBezTo>
                  <a:pt x="2163548" y="1775562"/>
                  <a:pt x="1984590" y="1788992"/>
                  <a:pt x="1845852" y="1704231"/>
                </a:cubicBezTo>
                <a:cubicBezTo>
                  <a:pt x="1800983" y="1849821"/>
                  <a:pt x="1680839" y="1961116"/>
                  <a:pt x="1530286" y="1996572"/>
                </a:cubicBezTo>
                <a:cubicBezTo>
                  <a:pt x="1352878" y="2038348"/>
                  <a:pt x="1167722" y="1967157"/>
                  <a:pt x="1066299" y="1818128"/>
                </a:cubicBezTo>
                <a:cubicBezTo>
                  <a:pt x="826914" y="1959582"/>
                  <a:pt x="515997" y="1880072"/>
                  <a:pt x="377065" y="1641822"/>
                </a:cubicBezTo>
                <a:cubicBezTo>
                  <a:pt x="240587" y="1657482"/>
                  <a:pt x="112437" y="1574534"/>
                  <a:pt x="74024" y="1445627"/>
                </a:cubicBezTo>
                <a:cubicBezTo>
                  <a:pt x="46199" y="1352362"/>
                  <a:pt x="70796" y="1251709"/>
                  <a:pt x="138777" y="1180796"/>
                </a:cubicBezTo>
                <a:cubicBezTo>
                  <a:pt x="42325" y="1125172"/>
                  <a:pt x="-11388" y="1018431"/>
                  <a:pt x="2040" y="909088"/>
                </a:cubicBezTo>
                <a:cubicBezTo>
                  <a:pt x="17793" y="781064"/>
                  <a:pt x="121475" y="680782"/>
                  <a:pt x="251756" y="667584"/>
                </a:cubicBezTo>
                <a:cubicBezTo>
                  <a:pt x="252530" y="665447"/>
                  <a:pt x="253370" y="663356"/>
                  <a:pt x="254144" y="661218"/>
                </a:cubicBezTo>
                <a:cubicBezTo>
                  <a:pt x="236649" y="535146"/>
                  <a:pt x="277450" y="408005"/>
                  <a:pt x="365380" y="314415"/>
                </a:cubicBezTo>
                <a:cubicBezTo>
                  <a:pt x="504311" y="166594"/>
                  <a:pt x="729559" y="133647"/>
                  <a:pt x="906515" y="235184"/>
                </a:cubicBezTo>
                <a:lnTo>
                  <a:pt x="906619" y="235037"/>
                </a:lnTo>
                <a:lnTo>
                  <a:pt x="954237" y="167873"/>
                </a:lnTo>
                <a:cubicBezTo>
                  <a:pt x="1081182" y="28504"/>
                  <a:pt x="1308509" y="14278"/>
                  <a:pt x="1452105" y="152932"/>
                </a:cubicBezTo>
                <a:lnTo>
                  <a:pt x="1454538" y="149327"/>
                </a:lnTo>
                <a:lnTo>
                  <a:pt x="1489880" y="96968"/>
                </a:lnTo>
                <a:cubicBezTo>
                  <a:pt x="1533990" y="46281"/>
                  <a:pt x="1595895" y="12292"/>
                  <a:pt x="1664699" y="2742"/>
                </a:cubicBezTo>
                <a:cubicBezTo>
                  <a:pt x="1683631" y="111"/>
                  <a:pt x="1702558" y="-603"/>
                  <a:pt x="1721225" y="499"/>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751536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C6F68D4-F725-4BA0-99F3-5B712BD32708}"/>
              </a:ext>
            </a:extLst>
          </p:cNvPr>
          <p:cNvPicPr>
            <a:picLocks noChangeAspect="1"/>
          </p:cNvPicPr>
          <p:nvPr userDrawn="1"/>
        </p:nvPicPr>
        <p:blipFill rotWithShape="1">
          <a:blip r:embed="rId8"/>
          <a:srcRect l="5175" t="21226" r="5175" b="11481"/>
          <a:stretch/>
        </p:blipFill>
        <p:spPr>
          <a:xfrm>
            <a:off x="0" y="0"/>
            <a:ext cx="12192000" cy="6858000"/>
          </a:xfrm>
          <a:prstGeom prst="rect">
            <a:avLst/>
          </a:prstGeom>
        </p:spPr>
      </p:pic>
      <p:sp>
        <p:nvSpPr>
          <p:cNvPr id="8" name="矩形 7">
            <a:extLst>
              <a:ext uri="{FF2B5EF4-FFF2-40B4-BE49-F238E27FC236}">
                <a16:creationId xmlns:a16="http://schemas.microsoft.com/office/drawing/2014/main" id="{0580177B-8F3A-4EBA-ABD0-D8545843DA50}"/>
              </a:ext>
            </a:extLst>
          </p:cNvPr>
          <p:cNvSpPr/>
          <p:nvPr userDrawn="1"/>
        </p:nvSpPr>
        <p:spPr>
          <a:xfrm>
            <a:off x="0" y="0"/>
            <a:ext cx="12192000" cy="6858000"/>
          </a:xfrm>
          <a:prstGeom prst="rect">
            <a:avLst/>
          </a:prstGeom>
          <a:solidFill>
            <a:srgbClr val="FFEA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 name="TextBox 1">
            <a:extLst>
              <a:ext uri="{FF2B5EF4-FFF2-40B4-BE49-F238E27FC236}">
                <a16:creationId xmlns:a16="http://schemas.microsoft.com/office/drawing/2014/main" id="{5910DB23-5FCC-43FA-9D97-D4CDC389290B}"/>
              </a:ext>
            </a:extLst>
          </p:cNvPr>
          <p:cNvSpPr txBox="1"/>
          <p:nvPr userDrawn="1"/>
        </p:nvSpPr>
        <p:spPr>
          <a:xfrm>
            <a:off x="0" y="111512"/>
            <a:ext cx="17172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D47">
                    <a:lumMod val="20000"/>
                    <a:lumOff val="80000"/>
                  </a:srgbClr>
                </a:solidFill>
                <a:effectLst/>
                <a:uLnTx/>
                <a:uFillTx/>
                <a:latin typeface="#9Slide03 Arima Madurai Black" panose="00000A00000000000000" pitchFamily="2" charset="0"/>
                <a:ea typeface="微软雅黑"/>
                <a:cs typeface="#9Slide03 Arima Madurai Black" panose="00000A00000000000000" pitchFamily="2" charset="0"/>
              </a:rPr>
              <a:t>MĂNG NON</a:t>
            </a:r>
          </a:p>
        </p:txBody>
      </p:sp>
      <p:sp>
        <p:nvSpPr>
          <p:cNvPr id="5" name="TextBox 4">
            <a:extLst>
              <a:ext uri="{FF2B5EF4-FFF2-40B4-BE49-F238E27FC236}">
                <a16:creationId xmlns:a16="http://schemas.microsoft.com/office/drawing/2014/main" id="{FB3EA5BC-5B91-4ACB-9CFC-762AE91830E1}"/>
              </a:ext>
            </a:extLst>
          </p:cNvPr>
          <p:cNvSpPr txBox="1"/>
          <p:nvPr userDrawn="1"/>
        </p:nvSpPr>
        <p:spPr>
          <a:xfrm>
            <a:off x="10924478" y="140061"/>
            <a:ext cx="17172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D47">
                    <a:lumMod val="20000"/>
                    <a:lumOff val="80000"/>
                  </a:srgbClr>
                </a:solidFill>
                <a:effectLst/>
                <a:uLnTx/>
                <a:uFillTx/>
                <a:latin typeface="#9Slide03 Arima Madurai Black" panose="00000A00000000000000" pitchFamily="2" charset="0"/>
                <a:ea typeface="微软雅黑"/>
                <a:cs typeface="#9Slide03 Arima Madurai Black" panose="00000A00000000000000" pitchFamily="2" charset="0"/>
              </a:rPr>
              <a:t>MĂNG NON</a:t>
            </a:r>
          </a:p>
        </p:txBody>
      </p:sp>
      <p:pic>
        <p:nvPicPr>
          <p:cNvPr id="4" name="Picture 3">
            <a:extLst>
              <a:ext uri="{FF2B5EF4-FFF2-40B4-BE49-F238E27FC236}">
                <a16:creationId xmlns:a16="http://schemas.microsoft.com/office/drawing/2014/main" id="{CBBD6202-772F-44D3-8109-E2898803B920}"/>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40325"/>
          <a:stretch/>
        </p:blipFill>
        <p:spPr>
          <a:xfrm>
            <a:off x="-38087985" y="17894270"/>
            <a:ext cx="2016445" cy="2046250"/>
          </a:xfrm>
          <a:prstGeom prst="rect">
            <a:avLst/>
          </a:prstGeom>
        </p:spPr>
      </p:pic>
      <p:pic>
        <p:nvPicPr>
          <p:cNvPr id="9" name="Picture 8">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t="37667"/>
          <a:stretch/>
        </p:blipFill>
        <p:spPr>
          <a:xfrm>
            <a:off x="-2052204" y="-221073"/>
            <a:ext cx="2186247" cy="2317405"/>
          </a:xfrm>
          <a:prstGeom prst="rect">
            <a:avLst/>
          </a:prstGeom>
        </p:spPr>
      </p:pic>
      <p:sp>
        <p:nvSpPr>
          <p:cNvPr id="10" name="Title 1">
            <a:extLst>
              <a:ext uri="{FF2B5EF4-FFF2-40B4-BE49-F238E27FC236}">
                <a16:creationId xmlns:a16="http://schemas.microsoft.com/office/drawing/2014/main" id="{6AA5128D-EAF5-483C-871A-4BFED87FD86D}"/>
              </a:ext>
            </a:extLst>
          </p:cNvPr>
          <p:cNvSpPr txBox="1">
            <a:spLocks/>
          </p:cNvSpPr>
          <p:nvPr userDrawn="1"/>
        </p:nvSpPr>
        <p:spPr>
          <a:xfrm>
            <a:off x="-2052206"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46"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1825444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5.jpg"/><Relationship Id="rId7" Type="http://schemas.microsoft.com/office/2007/relationships/hdphoto" Target="../media/hdphoto2.wdp"/><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0.png"/><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6.png"/><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emf"/><Relationship Id="rId4" Type="http://schemas.openxmlformats.org/officeDocument/2006/relationships/image" Target="../media/image37.emf"/></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microsoft.com/office/2007/relationships/hdphoto" Target="../media/hdphoto5.wdp"/><Relationship Id="rId4" Type="http://schemas.openxmlformats.org/officeDocument/2006/relationships/image" Target="../media/image17.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 descr="图片包含 天空, 室内, 餐桌&#10;&#10;已生成高可信度的说明">
            <a:extLst>
              <a:ext uri="{FF2B5EF4-FFF2-40B4-BE49-F238E27FC236}">
                <a16:creationId xmlns:a16="http://schemas.microsoft.com/office/drawing/2014/main" id="{362E0EC9-D646-42EB-8E0A-7800417818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27" y="0"/>
            <a:ext cx="12464917" cy="7314510"/>
          </a:xfrm>
          <a:prstGeom prst="rect">
            <a:avLst/>
          </a:prstGeom>
        </p:spPr>
      </p:pic>
      <p:pic>
        <p:nvPicPr>
          <p:cNvPr id="23" name="Picture 22" descr="Diagram&#10;&#10;Description automatically generated">
            <a:extLst>
              <a:ext uri="{FF2B5EF4-FFF2-40B4-BE49-F238E27FC236}">
                <a16:creationId xmlns:a16="http://schemas.microsoft.com/office/drawing/2014/main" id="{EEA308F8-7001-4A3C-B64B-74619600145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039" b="89641" l="2198" r="97253">
                        <a14:foregroundMark x1="12500" y1="11050" x2="12500" y2="11050"/>
                        <a14:foregroundMark x1="2335" y1="58425" x2="19643" y2="64365"/>
                        <a14:foregroundMark x1="19643" y1="64365" x2="20467" y2="64365"/>
                        <a14:foregroundMark x1="93956" y1="13812" x2="95879" y2="47928"/>
                        <a14:foregroundMark x1="67445" y1="3039" x2="97253" y2="3315"/>
                      </a14:backgroundRemoval>
                    </a14:imgEffect>
                  </a14:imgLayer>
                </a14:imgProps>
              </a:ext>
              <a:ext uri="{28A0092B-C50C-407E-A947-70E740481C1C}">
                <a14:useLocalDpi xmlns:a14="http://schemas.microsoft.com/office/drawing/2010/main" val="0"/>
              </a:ext>
            </a:extLst>
          </a:blip>
          <a:stretch>
            <a:fillRect/>
          </a:stretch>
        </p:blipFill>
        <p:spPr>
          <a:xfrm>
            <a:off x="-38337" y="0"/>
            <a:ext cx="9439182" cy="7766199"/>
          </a:xfrm>
          <a:prstGeom prst="rect">
            <a:avLst/>
          </a:prstGeom>
        </p:spPr>
      </p:pic>
      <p:sp>
        <p:nvSpPr>
          <p:cNvPr id="28" name="TextBox 27">
            <a:extLst>
              <a:ext uri="{FF2B5EF4-FFF2-40B4-BE49-F238E27FC236}">
                <a16:creationId xmlns:a16="http://schemas.microsoft.com/office/drawing/2014/main" id="{360E5FDA-C262-4396-A8FC-5A0A54018139}"/>
              </a:ext>
            </a:extLst>
          </p:cNvPr>
          <p:cNvSpPr txBox="1"/>
          <p:nvPr/>
        </p:nvSpPr>
        <p:spPr>
          <a:xfrm>
            <a:off x="200223" y="466568"/>
            <a:ext cx="5119220" cy="923330"/>
          </a:xfrm>
          <a:custGeom>
            <a:avLst/>
            <a:gdLst>
              <a:gd name="connsiteX0" fmla="*/ 0 w 4404246"/>
              <a:gd name="connsiteY0" fmla="*/ 0 h 1107996"/>
              <a:gd name="connsiteX1" fmla="*/ 673220 w 4404246"/>
              <a:gd name="connsiteY1" fmla="*/ 0 h 1107996"/>
              <a:gd name="connsiteX2" fmla="*/ 1258356 w 4404246"/>
              <a:gd name="connsiteY2" fmla="*/ 0 h 1107996"/>
              <a:gd name="connsiteX3" fmla="*/ 1975619 w 4404246"/>
              <a:gd name="connsiteY3" fmla="*/ 0 h 1107996"/>
              <a:gd name="connsiteX4" fmla="*/ 2472670 w 4404246"/>
              <a:gd name="connsiteY4" fmla="*/ 0 h 1107996"/>
              <a:gd name="connsiteX5" fmla="*/ 3101848 w 4404246"/>
              <a:gd name="connsiteY5" fmla="*/ 0 h 1107996"/>
              <a:gd name="connsiteX6" fmla="*/ 3819110 w 4404246"/>
              <a:gd name="connsiteY6" fmla="*/ 0 h 1107996"/>
              <a:gd name="connsiteX7" fmla="*/ 4404246 w 4404246"/>
              <a:gd name="connsiteY7" fmla="*/ 0 h 1107996"/>
              <a:gd name="connsiteX8" fmla="*/ 4404246 w 4404246"/>
              <a:gd name="connsiteY8" fmla="*/ 553998 h 1107996"/>
              <a:gd name="connsiteX9" fmla="*/ 4404246 w 4404246"/>
              <a:gd name="connsiteY9" fmla="*/ 1107996 h 1107996"/>
              <a:gd name="connsiteX10" fmla="*/ 3863153 w 4404246"/>
              <a:gd name="connsiteY10" fmla="*/ 1107996 h 1107996"/>
              <a:gd name="connsiteX11" fmla="*/ 3322060 w 4404246"/>
              <a:gd name="connsiteY11" fmla="*/ 1107996 h 1107996"/>
              <a:gd name="connsiteX12" fmla="*/ 2692882 w 4404246"/>
              <a:gd name="connsiteY12" fmla="*/ 1107996 h 1107996"/>
              <a:gd name="connsiteX13" fmla="*/ 2063704 w 4404246"/>
              <a:gd name="connsiteY13" fmla="*/ 1107996 h 1107996"/>
              <a:gd name="connsiteX14" fmla="*/ 1566653 w 4404246"/>
              <a:gd name="connsiteY14" fmla="*/ 1107996 h 1107996"/>
              <a:gd name="connsiteX15" fmla="*/ 981518 w 4404246"/>
              <a:gd name="connsiteY15" fmla="*/ 1107996 h 1107996"/>
              <a:gd name="connsiteX16" fmla="*/ 0 w 4404246"/>
              <a:gd name="connsiteY16" fmla="*/ 1107996 h 1107996"/>
              <a:gd name="connsiteX17" fmla="*/ 0 w 4404246"/>
              <a:gd name="connsiteY17" fmla="*/ 531838 h 1107996"/>
              <a:gd name="connsiteX18" fmla="*/ 0 w 4404246"/>
              <a:gd name="connsiteY18" fmla="*/ 0 h 110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04246" h="1107996" extrusionOk="0">
                <a:moveTo>
                  <a:pt x="0" y="0"/>
                </a:moveTo>
                <a:cubicBezTo>
                  <a:pt x="313106" y="-30934"/>
                  <a:pt x="394111" y="23241"/>
                  <a:pt x="673220" y="0"/>
                </a:cubicBezTo>
                <a:cubicBezTo>
                  <a:pt x="952329" y="-23241"/>
                  <a:pt x="1011961" y="13402"/>
                  <a:pt x="1258356" y="0"/>
                </a:cubicBezTo>
                <a:cubicBezTo>
                  <a:pt x="1504751" y="-13402"/>
                  <a:pt x="1768054" y="6125"/>
                  <a:pt x="1975619" y="0"/>
                </a:cubicBezTo>
                <a:cubicBezTo>
                  <a:pt x="2183184" y="-6125"/>
                  <a:pt x="2338994" y="15472"/>
                  <a:pt x="2472670" y="0"/>
                </a:cubicBezTo>
                <a:cubicBezTo>
                  <a:pt x="2606346" y="-15472"/>
                  <a:pt x="2927954" y="28082"/>
                  <a:pt x="3101848" y="0"/>
                </a:cubicBezTo>
                <a:cubicBezTo>
                  <a:pt x="3275742" y="-28082"/>
                  <a:pt x="3481834" y="-10884"/>
                  <a:pt x="3819110" y="0"/>
                </a:cubicBezTo>
                <a:cubicBezTo>
                  <a:pt x="4156386" y="10884"/>
                  <a:pt x="4222188" y="-6802"/>
                  <a:pt x="4404246" y="0"/>
                </a:cubicBezTo>
                <a:cubicBezTo>
                  <a:pt x="4416071" y="144170"/>
                  <a:pt x="4416454" y="292430"/>
                  <a:pt x="4404246" y="553998"/>
                </a:cubicBezTo>
                <a:cubicBezTo>
                  <a:pt x="4392038" y="815566"/>
                  <a:pt x="4420720" y="872697"/>
                  <a:pt x="4404246" y="1107996"/>
                </a:cubicBezTo>
                <a:cubicBezTo>
                  <a:pt x="4135489" y="1082859"/>
                  <a:pt x="3977722" y="1111984"/>
                  <a:pt x="3863153" y="1107996"/>
                </a:cubicBezTo>
                <a:cubicBezTo>
                  <a:pt x="3748584" y="1104008"/>
                  <a:pt x="3589151" y="1100341"/>
                  <a:pt x="3322060" y="1107996"/>
                </a:cubicBezTo>
                <a:cubicBezTo>
                  <a:pt x="3054969" y="1115651"/>
                  <a:pt x="3006768" y="1082313"/>
                  <a:pt x="2692882" y="1107996"/>
                </a:cubicBezTo>
                <a:cubicBezTo>
                  <a:pt x="2378996" y="1133679"/>
                  <a:pt x="2310198" y="1118285"/>
                  <a:pt x="2063704" y="1107996"/>
                </a:cubicBezTo>
                <a:cubicBezTo>
                  <a:pt x="1817210" y="1097707"/>
                  <a:pt x="1691438" y="1125273"/>
                  <a:pt x="1566653" y="1107996"/>
                </a:cubicBezTo>
                <a:cubicBezTo>
                  <a:pt x="1441868" y="1090719"/>
                  <a:pt x="1101057" y="1129499"/>
                  <a:pt x="981518" y="1107996"/>
                </a:cubicBezTo>
                <a:cubicBezTo>
                  <a:pt x="861980" y="1086493"/>
                  <a:pt x="374862" y="1156690"/>
                  <a:pt x="0" y="1107996"/>
                </a:cubicBezTo>
                <a:cubicBezTo>
                  <a:pt x="-24792" y="987830"/>
                  <a:pt x="-2205" y="710820"/>
                  <a:pt x="0" y="531838"/>
                </a:cubicBezTo>
                <a:cubicBezTo>
                  <a:pt x="2205" y="352856"/>
                  <a:pt x="-5824" y="218185"/>
                  <a:pt x="0" y="0"/>
                </a:cubicBezTo>
                <a:close/>
              </a:path>
            </a:pathLst>
          </a:custGeom>
          <a:solidFill>
            <a:schemeClr val="accent3">
              <a:lumMod val="20000"/>
              <a:lumOff val="80000"/>
            </a:schemeClr>
          </a:solidFill>
          <a:ln w="28575">
            <a:solidFill>
              <a:srgbClr val="3F7C0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smtClean="0">
                <a:ln w="31750" cmpd="thinThick">
                  <a:solidFill>
                    <a:srgbClr val="3F7C03"/>
                  </a:solidFill>
                </a:ln>
                <a:solidFill>
                  <a:prstClr val="black"/>
                </a:solidFill>
                <a:effectLst/>
                <a:uLnTx/>
                <a:uFillTx/>
                <a:latin typeface="UTM Davida" panose="02040603050506020204" pitchFamily="18" charset="0"/>
                <a:ea typeface="微软雅黑"/>
                <a:cs typeface="+mn-cs"/>
              </a:rPr>
              <a:t>Nói và nghe</a:t>
            </a:r>
            <a:endParaRPr kumimoji="0" lang="en-US" sz="5400" b="1" i="0" u="none" strike="noStrike" kern="1200" cap="none" spc="0" normalizeH="0" baseline="0" noProof="0" dirty="0">
              <a:ln w="31750" cmpd="thinThick">
                <a:solidFill>
                  <a:srgbClr val="3F7C03"/>
                </a:solidFill>
              </a:ln>
              <a:solidFill>
                <a:prstClr val="black"/>
              </a:solidFill>
              <a:effectLst/>
              <a:uLnTx/>
              <a:uFillTx/>
              <a:latin typeface="UTM Davida" panose="02040603050506020204" pitchFamily="18" charset="0"/>
              <a:ea typeface="微软雅黑"/>
              <a:cs typeface="+mn-cs"/>
            </a:endParaRPr>
          </a:p>
        </p:txBody>
      </p:sp>
      <p:pic>
        <p:nvPicPr>
          <p:cNvPr id="38" name="Picture 37" descr="Map&#10;&#10;Description automatically generated">
            <a:extLst>
              <a:ext uri="{FF2B5EF4-FFF2-40B4-BE49-F238E27FC236}">
                <a16:creationId xmlns:a16="http://schemas.microsoft.com/office/drawing/2014/main" id="{1BEEF338-B3B1-4DD8-9273-CE9E88B36C8D}"/>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backgroundMark x1="67000" y1="48485" x2="67000" y2="48485"/>
                        <a14:backgroundMark x1="64667" y1="17291" x2="64667" y2="17291"/>
                        <a14:backgroundMark x1="74750" y1="61497" x2="74750" y2="61497"/>
                        <a14:backgroundMark x1="74250" y1="39097" x2="74250" y2="39097"/>
                        <a14:backgroundMark x1="64250" y1="20856" x2="64250" y2="20856"/>
                        <a14:backgroundMark x1="83833" y1="57932" x2="79750" y2="75163"/>
                        <a14:backgroundMark x1="66500" y1="16340" x2="71500" y2="31254"/>
                        <a14:backgroundMark x1="71500" y1="38443" x2="69250" y2="50446"/>
                      </a14:backgroundRemoval>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97763" y="573826"/>
            <a:ext cx="4889840" cy="6858000"/>
          </a:xfrm>
          <a:prstGeom prst="rect">
            <a:avLst/>
          </a:prstGeom>
        </p:spPr>
      </p:pic>
      <p:pic>
        <p:nvPicPr>
          <p:cNvPr id="42" name="Picture 41" descr="A picture containing plant&#10;&#10;Description automatically generated">
            <a:extLst>
              <a:ext uri="{FF2B5EF4-FFF2-40B4-BE49-F238E27FC236}">
                <a16:creationId xmlns:a16="http://schemas.microsoft.com/office/drawing/2014/main" id="{0BB8AF27-39A7-4494-9B78-EC23637AB0F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208" r="99479">
                        <a14:foregroundMark x1="6042" y1="51979" x2="6042" y2="51979"/>
                        <a14:foregroundMark x1="93958" y1="55417" x2="93958" y2="55417"/>
                        <a14:foregroundMark x1="98646" y1="66875" x2="98646" y2="66875"/>
                        <a14:foregroundMark x1="99583" y1="61250" x2="99583" y2="61250"/>
                        <a14:foregroundMark x1="208" y1="56354" x2="208" y2="56354"/>
                      </a14:backgroundRemoval>
                    </a14:imgEffect>
                  </a14:imgLayer>
                </a14:imgProps>
              </a:ext>
              <a:ext uri="{28A0092B-C50C-407E-A947-70E740481C1C}">
                <a14:useLocalDpi xmlns:a14="http://schemas.microsoft.com/office/drawing/2010/main" val="0"/>
              </a:ext>
            </a:extLst>
          </a:blip>
          <a:stretch>
            <a:fillRect/>
          </a:stretch>
        </p:blipFill>
        <p:spPr>
          <a:xfrm>
            <a:off x="-867407" y="724244"/>
            <a:ext cx="7753236" cy="7753236"/>
          </a:xfrm>
          <a:prstGeom prst="rect">
            <a:avLst/>
          </a:prstGeom>
        </p:spPr>
      </p:pic>
      <p:pic>
        <p:nvPicPr>
          <p:cNvPr id="43" name="Picture 42" descr="A picture containing plant&#10;&#10;Description automatically generated">
            <a:extLst>
              <a:ext uri="{FF2B5EF4-FFF2-40B4-BE49-F238E27FC236}">
                <a16:creationId xmlns:a16="http://schemas.microsoft.com/office/drawing/2014/main" id="{92FB45DE-3071-4F6C-AA25-42007C7339E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208" r="99479">
                        <a14:foregroundMark x1="6042" y1="51979" x2="6042" y2="51979"/>
                        <a14:foregroundMark x1="93958" y1="55417" x2="93958" y2="55417"/>
                        <a14:foregroundMark x1="98646" y1="66875" x2="98646" y2="66875"/>
                        <a14:foregroundMark x1="99583" y1="61250" x2="99583" y2="61250"/>
                        <a14:foregroundMark x1="208" y1="56354" x2="208" y2="56354"/>
                      </a14:backgroundRemoval>
                    </a14:imgEffect>
                  </a14:imgLayer>
                </a14:imgProps>
              </a:ext>
              <a:ext uri="{28A0092B-C50C-407E-A947-70E740481C1C}">
                <a14:useLocalDpi xmlns:a14="http://schemas.microsoft.com/office/drawing/2010/main" val="0"/>
              </a:ext>
            </a:extLst>
          </a:blip>
          <a:stretch>
            <a:fillRect/>
          </a:stretch>
        </p:blipFill>
        <p:spPr>
          <a:xfrm flipH="1">
            <a:off x="6837699" y="1264357"/>
            <a:ext cx="7739025" cy="6858000"/>
          </a:xfrm>
          <a:prstGeom prst="rect">
            <a:avLst/>
          </a:prstGeom>
        </p:spPr>
      </p:pic>
      <p:pic>
        <p:nvPicPr>
          <p:cNvPr id="44" name="Picture 43" descr="A picture containing plant&#10;&#10;Description automatically generated">
            <a:extLst>
              <a:ext uri="{FF2B5EF4-FFF2-40B4-BE49-F238E27FC236}">
                <a16:creationId xmlns:a16="http://schemas.microsoft.com/office/drawing/2014/main" id="{52723F28-A8A4-48C1-B51B-1225005E615E}"/>
              </a:ext>
            </a:extLst>
          </p:cNvPr>
          <p:cNvPicPr>
            <a:picLocks noChangeAspect="1"/>
          </p:cNvPicPr>
          <p:nvPr/>
        </p:nvPicPr>
        <p:blipFill>
          <a:blip r:embed="rId10">
            <a:extLst>
              <a:ext uri="{BEBA8EAE-BF5A-486C-A8C5-ECC9F3942E4B}">
                <a14:imgProps xmlns:a14="http://schemas.microsoft.com/office/drawing/2010/main">
                  <a14:imgLayer r:embed="rId9">
                    <a14:imgEffect>
                      <a14:backgroundRemoval t="10000" b="90000" l="208" r="99479">
                        <a14:foregroundMark x1="6042" y1="51979" x2="6042" y2="51979"/>
                        <a14:foregroundMark x1="93958" y1="55417" x2="93958" y2="55417"/>
                        <a14:foregroundMark x1="98646" y1="66875" x2="98646" y2="66875"/>
                        <a14:foregroundMark x1="99583" y1="61250" x2="99583" y2="61250"/>
                        <a14:foregroundMark x1="208" y1="56354" x2="208" y2="56354"/>
                      </a14:backgroundRemoval>
                    </a14:imgEffect>
                    <a14:imgEffect>
                      <a14:saturation sat="300000"/>
                    </a14:imgEffect>
                  </a14:imgLayer>
                </a14:imgProps>
              </a:ext>
              <a:ext uri="{28A0092B-C50C-407E-A947-70E740481C1C}">
                <a14:useLocalDpi xmlns:a14="http://schemas.microsoft.com/office/drawing/2010/main" val="0"/>
              </a:ext>
            </a:extLst>
          </a:blip>
          <a:stretch>
            <a:fillRect/>
          </a:stretch>
        </p:blipFill>
        <p:spPr>
          <a:xfrm flipH="1">
            <a:off x="6817572" y="2172556"/>
            <a:ext cx="7739025" cy="6858000"/>
          </a:xfrm>
          <a:prstGeom prst="rect">
            <a:avLst/>
          </a:prstGeom>
        </p:spPr>
      </p:pic>
      <p:pic>
        <p:nvPicPr>
          <p:cNvPr id="45" name="Picture 44" descr="A picture containing plant&#10;&#10;Description automatically generated">
            <a:extLst>
              <a:ext uri="{FF2B5EF4-FFF2-40B4-BE49-F238E27FC236}">
                <a16:creationId xmlns:a16="http://schemas.microsoft.com/office/drawing/2014/main" id="{01E76E94-0171-4C0F-93EF-489CD0B44BCC}"/>
              </a:ext>
            </a:extLst>
          </p:cNvPr>
          <p:cNvPicPr>
            <a:picLocks noChangeAspect="1"/>
          </p:cNvPicPr>
          <p:nvPr/>
        </p:nvPicPr>
        <p:blipFill>
          <a:blip r:embed="rId10">
            <a:extLst>
              <a:ext uri="{BEBA8EAE-BF5A-486C-A8C5-ECC9F3942E4B}">
                <a14:imgProps xmlns:a14="http://schemas.microsoft.com/office/drawing/2010/main">
                  <a14:imgLayer r:embed="rId9">
                    <a14:imgEffect>
                      <a14:backgroundRemoval t="10000" b="90000" l="208" r="99479">
                        <a14:foregroundMark x1="6042" y1="51979" x2="6042" y2="51979"/>
                        <a14:foregroundMark x1="93958" y1="55417" x2="93958" y2="55417"/>
                        <a14:foregroundMark x1="98646" y1="66875" x2="98646" y2="66875"/>
                        <a14:foregroundMark x1="99583" y1="61250" x2="99583" y2="61250"/>
                        <a14:foregroundMark x1="208" y1="56354" x2="208" y2="56354"/>
                      </a14:backgroundRemoval>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694155" y="2202129"/>
            <a:ext cx="7526979" cy="6858000"/>
          </a:xfrm>
          <a:prstGeom prst="rect">
            <a:avLst/>
          </a:prstGeom>
        </p:spPr>
      </p:pic>
      <p:sp>
        <p:nvSpPr>
          <p:cNvPr id="26" name="TextBox 25">
            <a:extLst>
              <a:ext uri="{FF2B5EF4-FFF2-40B4-BE49-F238E27FC236}">
                <a16:creationId xmlns:a16="http://schemas.microsoft.com/office/drawing/2014/main" id="{01A4ECB0-7EBF-4877-9D2D-A6955C0EED75}"/>
              </a:ext>
            </a:extLst>
          </p:cNvPr>
          <p:cNvSpPr txBox="1"/>
          <p:nvPr/>
        </p:nvSpPr>
        <p:spPr>
          <a:xfrm>
            <a:off x="1159791" y="4127644"/>
            <a:ext cx="12464917" cy="1920462"/>
          </a:xfrm>
          <a:prstGeom prst="rect">
            <a:avLst/>
          </a:prstGeom>
          <a:noFill/>
        </p:spPr>
        <p:txBody>
          <a:bodyPr wrap="square" rtlCol="0">
            <a:prstTxWarp prst="textArchDow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500" b="1" i="0" u="none" strike="noStrike" kern="1200" cap="none" spc="0" normalizeH="0" baseline="0" noProof="0" dirty="0" smtClean="0">
                <a:ln>
                  <a:noFill/>
                </a:ln>
                <a:solidFill>
                  <a:prstClr val="white"/>
                </a:solidFill>
                <a:effectLst>
                  <a:glow rad="63500">
                    <a:srgbClr val="A5A5A5">
                      <a:satMod val="175000"/>
                      <a:alpha val="40000"/>
                    </a:srgbClr>
                  </a:glow>
                </a:effectLst>
                <a:uLnTx/>
                <a:uFillTx/>
                <a:latin typeface="#9Slide07 Deepika" panose="02000507000000020004" pitchFamily="2" charset="0"/>
                <a:ea typeface="微软雅黑"/>
                <a:cs typeface="+mn-cs"/>
              </a:rPr>
              <a:t>Những tấm gương sáng</a:t>
            </a:r>
            <a:endParaRPr kumimoji="0" lang="en-US" sz="5500" b="1" i="0" u="none" strike="noStrike" kern="1200" cap="none" spc="0" normalizeH="0" baseline="0" noProof="0" dirty="0">
              <a:ln>
                <a:noFill/>
              </a:ln>
              <a:solidFill>
                <a:prstClr val="white"/>
              </a:solidFill>
              <a:effectLst>
                <a:glow rad="63500">
                  <a:srgbClr val="A5A5A5">
                    <a:satMod val="175000"/>
                    <a:alpha val="40000"/>
                  </a:srgbClr>
                </a:glow>
              </a:effectLst>
              <a:uLnTx/>
              <a:uFillTx/>
              <a:latin typeface="#9Slide07 Deepika" panose="02000507000000020004" pitchFamily="2" charset="0"/>
              <a:ea typeface="微软雅黑"/>
              <a:cs typeface="+mn-cs"/>
            </a:endParaRPr>
          </a:p>
        </p:txBody>
      </p:sp>
      <p:grpSp>
        <p:nvGrpSpPr>
          <p:cNvPr id="15" name="Group 2"/>
          <p:cNvGrpSpPr>
            <a:grpSpLocks noChangeAspect="1"/>
          </p:cNvGrpSpPr>
          <p:nvPr/>
        </p:nvGrpSpPr>
        <p:grpSpPr>
          <a:xfrm>
            <a:off x="6684496" y="1982140"/>
            <a:ext cx="5432698" cy="3762647"/>
            <a:chOff x="0" y="0"/>
            <a:chExt cx="3429000" cy="2374900"/>
          </a:xfrm>
        </p:grpSpPr>
        <p:sp>
          <p:nvSpPr>
            <p:cNvPr id="17" name="Freeform 3"/>
            <p:cNvSpPr/>
            <p:nvPr/>
          </p:nvSpPr>
          <p:spPr>
            <a:xfrm>
              <a:off x="50800" y="76200"/>
              <a:ext cx="3340100" cy="2235200"/>
            </a:xfrm>
            <a:custGeom>
              <a:avLst/>
              <a:gdLst/>
              <a:ahLst/>
              <a:cxnLst/>
              <a:rect l="l" t="t" r="r" b="b"/>
              <a:pathLst>
                <a:path w="3340100" h="2235200">
                  <a:moveTo>
                    <a:pt x="2171700" y="25400"/>
                  </a:moveTo>
                  <a:lnTo>
                    <a:pt x="2400300" y="0"/>
                  </a:lnTo>
                  <a:lnTo>
                    <a:pt x="2641600" y="38100"/>
                  </a:lnTo>
                  <a:lnTo>
                    <a:pt x="2984500" y="38100"/>
                  </a:lnTo>
                  <a:cubicBezTo>
                    <a:pt x="2984500" y="38100"/>
                    <a:pt x="3086100" y="12700"/>
                    <a:pt x="3098800" y="38100"/>
                  </a:cubicBezTo>
                  <a:cubicBezTo>
                    <a:pt x="3111500" y="63500"/>
                    <a:pt x="3162300" y="228600"/>
                    <a:pt x="3162300" y="228600"/>
                  </a:cubicBezTo>
                  <a:cubicBezTo>
                    <a:pt x="3162300" y="228600"/>
                    <a:pt x="3213100" y="304800"/>
                    <a:pt x="3200400" y="355600"/>
                  </a:cubicBezTo>
                  <a:cubicBezTo>
                    <a:pt x="3187700" y="406400"/>
                    <a:pt x="3225800" y="520700"/>
                    <a:pt x="3225800" y="520700"/>
                  </a:cubicBezTo>
                  <a:cubicBezTo>
                    <a:pt x="3225800" y="520700"/>
                    <a:pt x="3251200" y="571500"/>
                    <a:pt x="3225800" y="622300"/>
                  </a:cubicBezTo>
                  <a:cubicBezTo>
                    <a:pt x="3225800" y="622300"/>
                    <a:pt x="3213100" y="762000"/>
                    <a:pt x="3238500" y="812800"/>
                  </a:cubicBezTo>
                  <a:cubicBezTo>
                    <a:pt x="3238500" y="812800"/>
                    <a:pt x="3276600" y="838200"/>
                    <a:pt x="3251200" y="1003300"/>
                  </a:cubicBezTo>
                  <a:lnTo>
                    <a:pt x="3263900" y="1181100"/>
                  </a:lnTo>
                  <a:cubicBezTo>
                    <a:pt x="3263900" y="1181100"/>
                    <a:pt x="3238500" y="1257300"/>
                    <a:pt x="3251200" y="1308100"/>
                  </a:cubicBezTo>
                  <a:lnTo>
                    <a:pt x="3276600" y="1562100"/>
                  </a:lnTo>
                  <a:lnTo>
                    <a:pt x="3327400" y="1701800"/>
                  </a:lnTo>
                  <a:lnTo>
                    <a:pt x="3327400" y="1854200"/>
                  </a:lnTo>
                  <a:lnTo>
                    <a:pt x="3340100" y="1955800"/>
                  </a:lnTo>
                  <a:cubicBezTo>
                    <a:pt x="3340100" y="1955800"/>
                    <a:pt x="3314700" y="2019300"/>
                    <a:pt x="3213100" y="2044700"/>
                  </a:cubicBezTo>
                  <a:cubicBezTo>
                    <a:pt x="3213100" y="2044700"/>
                    <a:pt x="3149600" y="2044700"/>
                    <a:pt x="3098800" y="2082800"/>
                  </a:cubicBezTo>
                  <a:cubicBezTo>
                    <a:pt x="3048000" y="2120900"/>
                    <a:pt x="2933700" y="2197100"/>
                    <a:pt x="2870200" y="2184400"/>
                  </a:cubicBezTo>
                  <a:cubicBezTo>
                    <a:pt x="2870200" y="2184400"/>
                    <a:pt x="2717800" y="2171700"/>
                    <a:pt x="2692400" y="2146300"/>
                  </a:cubicBezTo>
                  <a:cubicBezTo>
                    <a:pt x="2692400" y="2146300"/>
                    <a:pt x="2590800" y="2133600"/>
                    <a:pt x="2565400" y="2133600"/>
                  </a:cubicBezTo>
                  <a:cubicBezTo>
                    <a:pt x="2540000" y="2133600"/>
                    <a:pt x="2476500" y="2146300"/>
                    <a:pt x="2476500" y="2146300"/>
                  </a:cubicBezTo>
                  <a:cubicBezTo>
                    <a:pt x="2476500" y="2146300"/>
                    <a:pt x="2400300" y="2171700"/>
                    <a:pt x="2362200" y="2159000"/>
                  </a:cubicBezTo>
                  <a:cubicBezTo>
                    <a:pt x="2324100" y="2146300"/>
                    <a:pt x="2298700" y="2146300"/>
                    <a:pt x="2222500" y="2159000"/>
                  </a:cubicBezTo>
                  <a:cubicBezTo>
                    <a:pt x="2222500" y="2159000"/>
                    <a:pt x="2197100" y="2184400"/>
                    <a:pt x="2019300" y="2184400"/>
                  </a:cubicBezTo>
                  <a:cubicBezTo>
                    <a:pt x="2019300" y="2184400"/>
                    <a:pt x="1866900" y="2235200"/>
                    <a:pt x="1790700" y="2184400"/>
                  </a:cubicBezTo>
                  <a:cubicBezTo>
                    <a:pt x="1790700" y="2184400"/>
                    <a:pt x="1765300" y="2146300"/>
                    <a:pt x="1549400" y="2159000"/>
                  </a:cubicBezTo>
                  <a:cubicBezTo>
                    <a:pt x="1549400" y="2159000"/>
                    <a:pt x="1397000" y="2171700"/>
                    <a:pt x="1371600" y="2159000"/>
                  </a:cubicBezTo>
                  <a:lnTo>
                    <a:pt x="1066800" y="2197100"/>
                  </a:lnTo>
                  <a:cubicBezTo>
                    <a:pt x="1066800" y="2197100"/>
                    <a:pt x="723900" y="2184400"/>
                    <a:pt x="673100" y="2171700"/>
                  </a:cubicBezTo>
                  <a:cubicBezTo>
                    <a:pt x="622300" y="2159000"/>
                    <a:pt x="419100" y="2120900"/>
                    <a:pt x="393700" y="2146300"/>
                  </a:cubicBezTo>
                  <a:cubicBezTo>
                    <a:pt x="368300" y="2171700"/>
                    <a:pt x="215900" y="2171700"/>
                    <a:pt x="190500" y="2159000"/>
                  </a:cubicBezTo>
                  <a:cubicBezTo>
                    <a:pt x="165100" y="2146300"/>
                    <a:pt x="127000" y="2044700"/>
                    <a:pt x="114300" y="1993900"/>
                  </a:cubicBezTo>
                  <a:cubicBezTo>
                    <a:pt x="101600" y="1943100"/>
                    <a:pt x="101600" y="1803400"/>
                    <a:pt x="101600" y="1778000"/>
                  </a:cubicBezTo>
                  <a:cubicBezTo>
                    <a:pt x="101600" y="1752600"/>
                    <a:pt x="63500" y="1714500"/>
                    <a:pt x="63500" y="1714500"/>
                  </a:cubicBezTo>
                  <a:lnTo>
                    <a:pt x="88900" y="1562100"/>
                  </a:lnTo>
                  <a:cubicBezTo>
                    <a:pt x="88900" y="1562100"/>
                    <a:pt x="88900" y="1435100"/>
                    <a:pt x="63500" y="1397000"/>
                  </a:cubicBezTo>
                  <a:cubicBezTo>
                    <a:pt x="38100" y="1358900"/>
                    <a:pt x="63500" y="1206500"/>
                    <a:pt x="63500" y="1206500"/>
                  </a:cubicBezTo>
                  <a:cubicBezTo>
                    <a:pt x="63500" y="1206500"/>
                    <a:pt x="38100" y="1079500"/>
                    <a:pt x="50800" y="1041400"/>
                  </a:cubicBezTo>
                  <a:cubicBezTo>
                    <a:pt x="63500" y="1003300"/>
                    <a:pt x="76200" y="939800"/>
                    <a:pt x="76200" y="901700"/>
                  </a:cubicBezTo>
                  <a:cubicBezTo>
                    <a:pt x="76200" y="863600"/>
                    <a:pt x="50800" y="673100"/>
                    <a:pt x="50800" y="673100"/>
                  </a:cubicBezTo>
                  <a:lnTo>
                    <a:pt x="25400" y="571500"/>
                  </a:lnTo>
                  <a:cubicBezTo>
                    <a:pt x="25400" y="571500"/>
                    <a:pt x="0" y="508000"/>
                    <a:pt x="12700" y="393700"/>
                  </a:cubicBezTo>
                  <a:cubicBezTo>
                    <a:pt x="25400" y="279400"/>
                    <a:pt x="12700" y="279400"/>
                    <a:pt x="12700" y="279400"/>
                  </a:cubicBezTo>
                  <a:lnTo>
                    <a:pt x="215900" y="190500"/>
                  </a:lnTo>
                  <a:cubicBezTo>
                    <a:pt x="215900" y="190500"/>
                    <a:pt x="317500" y="76200"/>
                    <a:pt x="482600" y="76200"/>
                  </a:cubicBezTo>
                  <a:lnTo>
                    <a:pt x="609600" y="114300"/>
                  </a:lnTo>
                  <a:cubicBezTo>
                    <a:pt x="609600" y="114300"/>
                    <a:pt x="660400" y="139700"/>
                    <a:pt x="749300" y="127000"/>
                  </a:cubicBezTo>
                  <a:cubicBezTo>
                    <a:pt x="838200" y="114300"/>
                    <a:pt x="914400" y="88900"/>
                    <a:pt x="914400" y="88900"/>
                  </a:cubicBezTo>
                  <a:cubicBezTo>
                    <a:pt x="914400" y="88900"/>
                    <a:pt x="1003300" y="114300"/>
                    <a:pt x="1066800" y="88900"/>
                  </a:cubicBezTo>
                  <a:lnTo>
                    <a:pt x="1117600" y="76200"/>
                  </a:lnTo>
                  <a:lnTo>
                    <a:pt x="1143000" y="76200"/>
                  </a:lnTo>
                  <a:cubicBezTo>
                    <a:pt x="1143000" y="76200"/>
                    <a:pt x="1181100" y="50800"/>
                    <a:pt x="1206500" y="76200"/>
                  </a:cubicBezTo>
                  <a:cubicBezTo>
                    <a:pt x="1206500" y="76200"/>
                    <a:pt x="1231900" y="50800"/>
                    <a:pt x="1270000" y="63500"/>
                  </a:cubicBezTo>
                  <a:cubicBezTo>
                    <a:pt x="1270000" y="63500"/>
                    <a:pt x="1346200" y="38100"/>
                    <a:pt x="1346200" y="38100"/>
                  </a:cubicBezTo>
                  <a:cubicBezTo>
                    <a:pt x="1346200" y="38100"/>
                    <a:pt x="1435100" y="38100"/>
                    <a:pt x="1435100" y="38100"/>
                  </a:cubicBezTo>
                  <a:lnTo>
                    <a:pt x="1524000" y="63500"/>
                  </a:lnTo>
                  <a:lnTo>
                    <a:pt x="1765300" y="63500"/>
                  </a:lnTo>
                  <a:lnTo>
                    <a:pt x="1892300" y="50800"/>
                  </a:lnTo>
                  <a:lnTo>
                    <a:pt x="1943100" y="76200"/>
                  </a:lnTo>
                  <a:lnTo>
                    <a:pt x="2019300" y="50800"/>
                  </a:lnTo>
                  <a:lnTo>
                    <a:pt x="2171700" y="25400"/>
                  </a:lnTo>
                  <a:close/>
                </a:path>
              </a:pathLst>
            </a:custGeom>
            <a:blipFill>
              <a:blip r:embed="rId11"/>
              <a:stretch>
                <a:fillRect l="-8894" r="-8894"/>
              </a:stretch>
            </a:blipFill>
          </p:spPr>
        </p:sp>
        <p:sp>
          <p:nvSpPr>
            <p:cNvPr id="18" name="Freeform 4"/>
            <p:cNvSpPr/>
            <p:nvPr/>
          </p:nvSpPr>
          <p:spPr>
            <a:xfrm>
              <a:off x="0" y="0"/>
              <a:ext cx="3429000" cy="2374900"/>
            </a:xfrm>
            <a:custGeom>
              <a:avLst/>
              <a:gdLst/>
              <a:ahLst/>
              <a:cxnLst/>
              <a:rect l="l" t="t" r="r" b="b"/>
              <a:pathLst>
                <a:path w="3429000" h="2374900">
                  <a:moveTo>
                    <a:pt x="3429000" y="2374900"/>
                  </a:moveTo>
                  <a:lnTo>
                    <a:pt x="0" y="2374900"/>
                  </a:lnTo>
                  <a:lnTo>
                    <a:pt x="0" y="0"/>
                  </a:lnTo>
                  <a:lnTo>
                    <a:pt x="3429000" y="0"/>
                  </a:lnTo>
                  <a:lnTo>
                    <a:pt x="3429000" y="2374900"/>
                  </a:lnTo>
                  <a:close/>
                </a:path>
              </a:pathLst>
            </a:custGeom>
            <a:blipFill>
              <a:blip r:embed="rId12"/>
              <a:stretch>
                <a:fillRect l="-2902" t="-10996" r="-2492" b="-11124"/>
              </a:stretch>
            </a:blipFill>
          </p:spPr>
        </p:sp>
      </p:grpSp>
      <p:grpSp>
        <p:nvGrpSpPr>
          <p:cNvPr id="19" name="Group 5"/>
          <p:cNvGrpSpPr/>
          <p:nvPr/>
        </p:nvGrpSpPr>
        <p:grpSpPr>
          <a:xfrm>
            <a:off x="6368964" y="254660"/>
            <a:ext cx="3724177" cy="2335013"/>
            <a:chOff x="0" y="0"/>
            <a:chExt cx="2374900" cy="2011680"/>
          </a:xfrm>
        </p:grpSpPr>
        <p:sp>
          <p:nvSpPr>
            <p:cNvPr id="20" name="Freeform 6"/>
            <p:cNvSpPr/>
            <p:nvPr/>
          </p:nvSpPr>
          <p:spPr>
            <a:xfrm>
              <a:off x="-2540" y="-2540"/>
              <a:ext cx="2377440" cy="2009140"/>
            </a:xfrm>
            <a:custGeom>
              <a:avLst/>
              <a:gdLst/>
              <a:ahLst/>
              <a:cxnLst/>
              <a:rect l="l" t="t" r="r" b="b"/>
              <a:pathLst>
                <a:path w="2377440"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10" y="132080"/>
                    <a:pt x="1635760" y="125730"/>
                  </a:cubicBezTo>
                  <a:cubicBezTo>
                    <a:pt x="1631950" y="121920"/>
                    <a:pt x="1629410" y="123190"/>
                    <a:pt x="1625600" y="125730"/>
                  </a:cubicBezTo>
                  <a:lnTo>
                    <a:pt x="1617980" y="133350"/>
                  </a:lnTo>
                  <a:cubicBezTo>
                    <a:pt x="1616710" y="134620"/>
                    <a:pt x="1614170" y="134620"/>
                    <a:pt x="1612900" y="134620"/>
                  </a:cubicBezTo>
                  <a:lnTo>
                    <a:pt x="1605280" y="134620"/>
                  </a:lnTo>
                  <a:cubicBezTo>
                    <a:pt x="1600200" y="134620"/>
                    <a:pt x="1595120" y="133350"/>
                    <a:pt x="1590040" y="132080"/>
                  </a:cubicBezTo>
                  <a:cubicBezTo>
                    <a:pt x="1583690" y="130810"/>
                    <a:pt x="1578610" y="127000"/>
                    <a:pt x="1572260" y="125730"/>
                  </a:cubicBezTo>
                  <a:cubicBezTo>
                    <a:pt x="1562100" y="124460"/>
                    <a:pt x="1559560" y="115570"/>
                    <a:pt x="1555750" y="109220"/>
                  </a:cubicBezTo>
                  <a:cubicBezTo>
                    <a:pt x="1553210" y="105410"/>
                    <a:pt x="1548130" y="100330"/>
                    <a:pt x="1543050" y="101600"/>
                  </a:cubicBezTo>
                  <a:cubicBezTo>
                    <a:pt x="1537970" y="104140"/>
                    <a:pt x="1532890" y="101600"/>
                    <a:pt x="1529080" y="100330"/>
                  </a:cubicBezTo>
                  <a:cubicBezTo>
                    <a:pt x="1527810" y="100330"/>
                    <a:pt x="1525270" y="99060"/>
                    <a:pt x="1524000" y="99060"/>
                  </a:cubicBezTo>
                  <a:cubicBezTo>
                    <a:pt x="1515110" y="96520"/>
                    <a:pt x="1508760" y="101600"/>
                    <a:pt x="1502410" y="107950"/>
                  </a:cubicBezTo>
                  <a:lnTo>
                    <a:pt x="1497330" y="113030"/>
                  </a:lnTo>
                  <a:cubicBezTo>
                    <a:pt x="1496060" y="114300"/>
                    <a:pt x="1496060" y="116840"/>
                    <a:pt x="1494790" y="118110"/>
                  </a:cubicBezTo>
                  <a:cubicBezTo>
                    <a:pt x="1487170" y="124460"/>
                    <a:pt x="1479550" y="121920"/>
                    <a:pt x="1470660" y="118110"/>
                  </a:cubicBezTo>
                  <a:cubicBezTo>
                    <a:pt x="1463040" y="114300"/>
                    <a:pt x="1454150" y="118110"/>
                    <a:pt x="1451610"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80"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60" y="116840"/>
                    <a:pt x="1202690" y="118110"/>
                  </a:cubicBezTo>
                  <a:cubicBezTo>
                    <a:pt x="1197610" y="119380"/>
                    <a:pt x="1197610"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10"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blipFill>
              <a:blip r:embed="rId13"/>
              <a:stretch>
                <a:fillRect l="-13419" r="-13419"/>
              </a:stretch>
            </a:blipFill>
          </p:spPr>
        </p:sp>
      </p:grpSp>
    </p:spTree>
    <p:extLst>
      <p:ext uri="{BB962C8B-B14F-4D97-AF65-F5344CB8AC3E}">
        <p14:creationId xmlns:p14="http://schemas.microsoft.com/office/powerpoint/2010/main" val="11676245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barn(inVertical)">
                                      <p:cBhvr>
                                        <p:cTn id="7" dur="500"/>
                                        <p:tgtEl>
                                          <p:spTgt spid="2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56" presetClass="entr" presetSubtype="0" fill="hold" nodeType="withEffect">
                                  <p:stCondLst>
                                    <p:cond delay="0"/>
                                  </p:stCondLst>
                                  <p:iterate type="lt">
                                    <p:tmPct val="10000"/>
                                  </p:iterate>
                                  <p:childTnLst>
                                    <p:set>
                                      <p:cBhvr>
                                        <p:cTn id="16" dur="1" fill="hold">
                                          <p:stCondLst>
                                            <p:cond delay="0"/>
                                          </p:stCondLst>
                                        </p:cTn>
                                        <p:tgtEl>
                                          <p:spTgt spid="26">
                                            <p:txEl>
                                              <p:pRg st="0" end="0"/>
                                            </p:txEl>
                                          </p:spTgt>
                                        </p:tgtEl>
                                        <p:attrNameLst>
                                          <p:attrName>style.visibility</p:attrName>
                                        </p:attrNameLst>
                                      </p:cBhvr>
                                      <p:to>
                                        <p:strVal val="visible"/>
                                      </p:to>
                                    </p:set>
                                    <p:anim by="(-#ppt_w*2)" calcmode="lin" valueType="num">
                                      <p:cBhvr rctx="PPT">
                                        <p:cTn id="17" dur="500" autoRev="1" fill="hold">
                                          <p:stCondLst>
                                            <p:cond delay="0"/>
                                          </p:stCondLst>
                                        </p:cTn>
                                        <p:tgtEl>
                                          <p:spTgt spid="26">
                                            <p:txEl>
                                              <p:pRg st="0" end="0"/>
                                            </p:txEl>
                                          </p:spTgt>
                                        </p:tgtEl>
                                        <p:attrNameLst>
                                          <p:attrName>ppt_w</p:attrName>
                                        </p:attrNameLst>
                                      </p:cBhvr>
                                    </p:anim>
                                    <p:anim by="(#ppt_w*0.50)" calcmode="lin" valueType="num">
                                      <p:cBhvr>
                                        <p:cTn id="18" dur="500" decel="50000" autoRev="1" fill="hold">
                                          <p:stCondLst>
                                            <p:cond delay="0"/>
                                          </p:stCondLst>
                                        </p:cTn>
                                        <p:tgtEl>
                                          <p:spTgt spid="26">
                                            <p:txEl>
                                              <p:pRg st="0" end="0"/>
                                            </p:txEl>
                                          </p:spTgt>
                                        </p:tgtEl>
                                        <p:attrNameLst>
                                          <p:attrName>ppt_x</p:attrName>
                                        </p:attrNameLst>
                                      </p:cBhvr>
                                    </p:anim>
                                    <p:anim from="(-#ppt_h/2)" to="(#ppt_y)" calcmode="lin" valueType="num">
                                      <p:cBhvr>
                                        <p:cTn id="19" dur="1000" fill="hold">
                                          <p:stCondLst>
                                            <p:cond delay="0"/>
                                          </p:stCondLst>
                                        </p:cTn>
                                        <p:tgtEl>
                                          <p:spTgt spid="26">
                                            <p:txEl>
                                              <p:pRg st="0" end="0"/>
                                            </p:txEl>
                                          </p:spTgt>
                                        </p:tgtEl>
                                        <p:attrNameLst>
                                          <p:attrName>ppt_y</p:attrName>
                                        </p:attrNameLst>
                                      </p:cBhvr>
                                    </p:anim>
                                    <p:animRot by="21600000">
                                      <p:cBhvr>
                                        <p:cTn id="20" dur="1000" fill="hold">
                                          <p:stCondLst>
                                            <p:cond delay="0"/>
                                          </p:stCondLst>
                                        </p:cTn>
                                        <p:tgtEl>
                                          <p:spTgt spid="2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img.loigiaihay.com/picture/2023/0501/48_1.png"/>
          <p:cNvPicPr>
            <a:picLocks noChangeAspect="1" noChangeArrowheads="1"/>
          </p:cNvPicPr>
          <p:nvPr/>
        </p:nvPicPr>
        <p:blipFill rotWithShape="1">
          <a:blip r:embed="rId2">
            <a:extLst>
              <a:ext uri="{28A0092B-C50C-407E-A947-70E740481C1C}">
                <a14:useLocalDpi xmlns:a14="http://schemas.microsoft.com/office/drawing/2010/main" val="0"/>
              </a:ext>
            </a:extLst>
          </a:blip>
          <a:srcRect l="8692" t="38140" r="8636"/>
          <a:stretch/>
        </p:blipFill>
        <p:spPr bwMode="auto">
          <a:xfrm>
            <a:off x="0" y="0"/>
            <a:ext cx="674295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img.loigiaihay.com/picture/2023/0501/48_1.png"/>
          <p:cNvPicPr>
            <a:picLocks noChangeAspect="1" noChangeArrowheads="1"/>
          </p:cNvPicPr>
          <p:nvPr/>
        </p:nvPicPr>
        <p:blipFill rotWithShape="1">
          <a:blip r:embed="rId2">
            <a:extLst>
              <a:ext uri="{28A0092B-C50C-407E-A947-70E740481C1C}">
                <a14:useLocalDpi xmlns:a14="http://schemas.microsoft.com/office/drawing/2010/main" val="0"/>
              </a:ext>
            </a:extLst>
          </a:blip>
          <a:srcRect b="63066"/>
          <a:stretch/>
        </p:blipFill>
        <p:spPr bwMode="auto">
          <a:xfrm>
            <a:off x="3987800" y="2739369"/>
            <a:ext cx="8204200" cy="4118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7416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444" y="3178647"/>
            <a:ext cx="12209444" cy="3679353"/>
          </a:xfrm>
          <a:prstGeom prst="rect">
            <a:avLst/>
          </a:prstGeom>
        </p:spPr>
      </p:pic>
      <p:pic>
        <p:nvPicPr>
          <p:cNvPr id="2" name="图片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5431" y="2530369"/>
            <a:ext cx="4906376" cy="3980824"/>
          </a:xfrm>
          <a:prstGeom prst="rect">
            <a:avLst/>
          </a:prstGeom>
        </p:spPr>
      </p:pic>
      <p:pic>
        <p:nvPicPr>
          <p:cNvPr id="20" name="图片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222131" y="3967765"/>
            <a:ext cx="3773430" cy="2705180"/>
          </a:xfrm>
          <a:prstGeom prst="rect">
            <a:avLst/>
          </a:prstGeom>
        </p:spPr>
      </p:pic>
      <p:grpSp>
        <p:nvGrpSpPr>
          <p:cNvPr id="23" name="组合 22">
            <a:extLst>
              <a:ext uri="{FF2B5EF4-FFF2-40B4-BE49-F238E27FC236}">
                <a16:creationId xmlns:a16="http://schemas.microsoft.com/office/drawing/2014/main" id="{5C3F0EA5-D3AA-4CCB-8053-CA26C4C18711}"/>
              </a:ext>
            </a:extLst>
          </p:cNvPr>
          <p:cNvGrpSpPr/>
          <p:nvPr/>
        </p:nvGrpSpPr>
        <p:grpSpPr>
          <a:xfrm>
            <a:off x="6756819" y="3169720"/>
            <a:ext cx="804180" cy="374559"/>
            <a:chOff x="217691" y="6414967"/>
            <a:chExt cx="804180" cy="374559"/>
          </a:xfrm>
        </p:grpSpPr>
        <p:grpSp>
          <p:nvGrpSpPr>
            <p:cNvPr id="24" name="Group 4">
              <a:extLst>
                <a:ext uri="{FF2B5EF4-FFF2-40B4-BE49-F238E27FC236}">
                  <a16:creationId xmlns:a16="http://schemas.microsoft.com/office/drawing/2014/main" id="{0551CF28-A1CE-4253-9E51-49015C981594}"/>
                </a:ext>
              </a:extLst>
            </p:cNvPr>
            <p:cNvGrpSpPr>
              <a:grpSpLocks noChangeAspect="1"/>
            </p:cNvGrpSpPr>
            <p:nvPr/>
          </p:nvGrpSpPr>
          <p:grpSpPr bwMode="auto">
            <a:xfrm>
              <a:off x="217691" y="6414967"/>
              <a:ext cx="443922" cy="374559"/>
              <a:chOff x="3746" y="2079"/>
              <a:chExt cx="192" cy="162"/>
            </a:xfrm>
            <a:solidFill>
              <a:srgbClr val="A5CB01"/>
            </a:solidFill>
          </p:grpSpPr>
          <p:sp>
            <p:nvSpPr>
              <p:cNvPr id="30" name="Freeform 5">
                <a:extLst>
                  <a:ext uri="{FF2B5EF4-FFF2-40B4-BE49-F238E27FC236}">
                    <a16:creationId xmlns:a16="http://schemas.microsoft.com/office/drawing/2014/main" id="{3D183A1A-DE17-4CF6-BCB4-F3838E8F0E33}"/>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31" name="Freeform 6">
                <a:extLst>
                  <a:ext uri="{FF2B5EF4-FFF2-40B4-BE49-F238E27FC236}">
                    <a16:creationId xmlns:a16="http://schemas.microsoft.com/office/drawing/2014/main" id="{3E7CCA13-12E3-434E-869F-2195DDDEE7ED}"/>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32" name="Freeform 7">
                <a:extLst>
                  <a:ext uri="{FF2B5EF4-FFF2-40B4-BE49-F238E27FC236}">
                    <a16:creationId xmlns:a16="http://schemas.microsoft.com/office/drawing/2014/main" id="{33D8A7C5-FD9F-4540-A37A-9BC58CCAAA73}"/>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33" name="Freeform 8">
                <a:extLst>
                  <a:ext uri="{FF2B5EF4-FFF2-40B4-BE49-F238E27FC236}">
                    <a16:creationId xmlns:a16="http://schemas.microsoft.com/office/drawing/2014/main" id="{1DB4A1D3-3461-4F23-9060-242E6596F3E5}"/>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grpSp>
        <p:grpSp>
          <p:nvGrpSpPr>
            <p:cNvPr id="25" name="Group 4">
              <a:extLst>
                <a:ext uri="{FF2B5EF4-FFF2-40B4-BE49-F238E27FC236}">
                  <a16:creationId xmlns:a16="http://schemas.microsoft.com/office/drawing/2014/main" id="{D339A026-D097-41CE-B0D6-382C26DE3F8D}"/>
                </a:ext>
              </a:extLst>
            </p:cNvPr>
            <p:cNvGrpSpPr>
              <a:grpSpLocks noChangeAspect="1"/>
            </p:cNvGrpSpPr>
            <p:nvPr/>
          </p:nvGrpSpPr>
          <p:grpSpPr bwMode="auto">
            <a:xfrm>
              <a:off x="657417" y="6421203"/>
              <a:ext cx="364454" cy="307508"/>
              <a:chOff x="3746" y="2079"/>
              <a:chExt cx="192" cy="162"/>
            </a:xfrm>
            <a:solidFill>
              <a:srgbClr val="A5CB01"/>
            </a:solidFill>
          </p:grpSpPr>
          <p:sp>
            <p:nvSpPr>
              <p:cNvPr id="26" name="Freeform 5">
                <a:extLst>
                  <a:ext uri="{FF2B5EF4-FFF2-40B4-BE49-F238E27FC236}">
                    <a16:creationId xmlns:a16="http://schemas.microsoft.com/office/drawing/2014/main" id="{A458B4F9-0B31-4D97-AC09-B51F5A27E398}"/>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27" name="Freeform 6">
                <a:extLst>
                  <a:ext uri="{FF2B5EF4-FFF2-40B4-BE49-F238E27FC236}">
                    <a16:creationId xmlns:a16="http://schemas.microsoft.com/office/drawing/2014/main" id="{21D0D1DB-9134-4688-B72B-70C6A58B1354}"/>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28" name="Freeform 7">
                <a:extLst>
                  <a:ext uri="{FF2B5EF4-FFF2-40B4-BE49-F238E27FC236}">
                    <a16:creationId xmlns:a16="http://schemas.microsoft.com/office/drawing/2014/main" id="{C428B3BE-70C9-4AC9-A041-2D5B3E416C46}"/>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29" name="Freeform 8">
                <a:extLst>
                  <a:ext uri="{FF2B5EF4-FFF2-40B4-BE49-F238E27FC236}">
                    <a16:creationId xmlns:a16="http://schemas.microsoft.com/office/drawing/2014/main" id="{531A955B-4989-44CB-BD2F-3F2E4662435D}"/>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grpSp>
      </p:grpSp>
      <p:pic>
        <p:nvPicPr>
          <p:cNvPr id="35" name="图片 3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26671" y="-318832"/>
            <a:ext cx="4465329" cy="2328677"/>
          </a:xfrm>
          <a:prstGeom prst="rect">
            <a:avLst/>
          </a:prstGeom>
        </p:spPr>
      </p:pic>
      <p:pic>
        <p:nvPicPr>
          <p:cNvPr id="21" name="图片 55">
            <a:extLst>
              <a:ext uri="{FF2B5EF4-FFF2-40B4-BE49-F238E27FC236}">
                <a16:creationId xmlns:a16="http://schemas.microsoft.com/office/drawing/2014/main" id="{922D7C20-53C1-440C-A4D7-3834D810F5C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40130" y="23034"/>
            <a:ext cx="12069317" cy="5996766"/>
          </a:xfrm>
          <a:prstGeom prst="rect">
            <a:avLst/>
          </a:prstGeom>
        </p:spPr>
      </p:pic>
      <p:pic>
        <p:nvPicPr>
          <p:cNvPr id="22" name="图片 35"/>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85412" y="861843"/>
            <a:ext cx="2190982" cy="1489868"/>
          </a:xfrm>
          <a:prstGeom prst="rect">
            <a:avLst/>
          </a:prstGeom>
        </p:spPr>
      </p:pic>
      <p:sp>
        <p:nvSpPr>
          <p:cNvPr id="3" name="Rectangle 2"/>
          <p:cNvSpPr/>
          <p:nvPr/>
        </p:nvSpPr>
        <p:spPr>
          <a:xfrm>
            <a:off x="3021105" y="1746808"/>
            <a:ext cx="7441829" cy="3539430"/>
          </a:xfrm>
          <a:prstGeom prst="rect">
            <a:avLst/>
          </a:prstGeom>
        </p:spPr>
        <p:txBody>
          <a:bodyPr wrap="square">
            <a:spAutoFit/>
          </a:bodyPr>
          <a:lstStyle/>
          <a:p>
            <a:pPr algn="just"/>
            <a:r>
              <a:rPr lang="vi-VN" sz="2800" b="1" i="0" dirty="0" smtClean="0">
                <a:solidFill>
                  <a:srgbClr val="000000"/>
                </a:solidFill>
                <a:effectLst/>
                <a:latin typeface="Cambria" panose="02040503050406030204" pitchFamily="18" charset="0"/>
                <a:ea typeface="Cambria" panose="02040503050406030204" pitchFamily="18" charset="0"/>
              </a:rPr>
              <a:t>2. Tìm đọc đoạn thơ, bài thơ hoặc bài ca dao về lòng biết ơn.</a:t>
            </a:r>
          </a:p>
          <a:p>
            <a:pPr algn="just"/>
            <a:r>
              <a:rPr lang="vi-VN" sz="2800" b="0" i="1" dirty="0" smtClean="0">
                <a:solidFill>
                  <a:srgbClr val="000000"/>
                </a:solidFill>
                <a:effectLst/>
                <a:latin typeface="Cambria" panose="02040503050406030204" pitchFamily="18" charset="0"/>
                <a:ea typeface="Cambria" panose="02040503050406030204" pitchFamily="18" charset="0"/>
              </a:rPr>
              <a:t>Gợi ý: </a:t>
            </a:r>
          </a:p>
          <a:p>
            <a:pPr lvl="4" algn="just"/>
            <a:r>
              <a:rPr lang="vi-VN" sz="2800" b="0" i="0" dirty="0" smtClean="0">
                <a:solidFill>
                  <a:srgbClr val="000000"/>
                </a:solidFill>
                <a:effectLst/>
                <a:latin typeface="Cambria" panose="02040503050406030204" pitchFamily="18" charset="0"/>
                <a:ea typeface="Cambria" panose="02040503050406030204" pitchFamily="18" charset="0"/>
              </a:rPr>
              <a:t>Bác sống như trời đất của ta</a:t>
            </a:r>
          </a:p>
          <a:p>
            <a:pPr lvl="4" algn="just"/>
            <a:r>
              <a:rPr lang="vi-VN" sz="2800" b="0" i="0" dirty="0" smtClean="0">
                <a:solidFill>
                  <a:srgbClr val="000000"/>
                </a:solidFill>
                <a:effectLst/>
                <a:latin typeface="Cambria" panose="02040503050406030204" pitchFamily="18" charset="0"/>
                <a:ea typeface="Cambria" panose="02040503050406030204" pitchFamily="18" charset="0"/>
              </a:rPr>
              <a:t>Yêu từng ngọn lúa, mỗi cành hoa</a:t>
            </a:r>
          </a:p>
          <a:p>
            <a:pPr lvl="4" algn="just"/>
            <a:r>
              <a:rPr lang="vi-VN" sz="2800" b="0" i="0" dirty="0" smtClean="0">
                <a:solidFill>
                  <a:srgbClr val="000000"/>
                </a:solidFill>
                <a:effectLst/>
                <a:latin typeface="Cambria" panose="02040503050406030204" pitchFamily="18" charset="0"/>
                <a:ea typeface="Cambria" panose="02040503050406030204" pitchFamily="18" charset="0"/>
              </a:rPr>
              <a:t>Tự do cho mỗi đời nô lệ</a:t>
            </a:r>
          </a:p>
          <a:p>
            <a:pPr lvl="4" algn="just"/>
            <a:r>
              <a:rPr lang="vi-VN" sz="2800" b="0" i="0" dirty="0" smtClean="0">
                <a:solidFill>
                  <a:srgbClr val="000000"/>
                </a:solidFill>
                <a:effectLst/>
                <a:latin typeface="Cambria" panose="02040503050406030204" pitchFamily="18" charset="0"/>
                <a:ea typeface="Cambria" panose="02040503050406030204" pitchFamily="18" charset="0"/>
              </a:rPr>
              <a:t>Sữa để em thơ, lụa tặng già.</a:t>
            </a:r>
          </a:p>
          <a:p>
            <a:pPr lvl="8" algn="just"/>
            <a:r>
              <a:rPr lang="vi-VN" sz="2800" b="0" i="0" dirty="0" smtClean="0">
                <a:solidFill>
                  <a:srgbClr val="000000"/>
                </a:solidFill>
                <a:effectLst/>
                <a:latin typeface="Cambria" panose="02040503050406030204" pitchFamily="18" charset="0"/>
                <a:ea typeface="Cambria" panose="02040503050406030204" pitchFamily="18" charset="0"/>
              </a:rPr>
              <a:t>(Tố Hữu)</a:t>
            </a:r>
          </a:p>
        </p:txBody>
      </p:sp>
    </p:spTree>
    <p:extLst>
      <p:ext uri="{BB962C8B-B14F-4D97-AF65-F5344CB8AC3E}">
        <p14:creationId xmlns:p14="http://schemas.microsoft.com/office/powerpoint/2010/main" val="34640910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250"/>
                                        <p:tgtEl>
                                          <p:spTgt spid="21"/>
                                        </p:tgtEl>
                                      </p:cBhvr>
                                    </p:animEffect>
                                    <p:anim calcmode="lin" valueType="num">
                                      <p:cBhvr>
                                        <p:cTn id="32" dur="1250" fill="hold"/>
                                        <p:tgtEl>
                                          <p:spTgt spid="21"/>
                                        </p:tgtEl>
                                        <p:attrNameLst>
                                          <p:attrName>ppt_x</p:attrName>
                                        </p:attrNameLst>
                                      </p:cBhvr>
                                      <p:tavLst>
                                        <p:tav tm="0">
                                          <p:val>
                                            <p:strVal val="#ppt_x"/>
                                          </p:val>
                                        </p:tav>
                                        <p:tav tm="100000">
                                          <p:val>
                                            <p:strVal val="#ppt_x"/>
                                          </p:val>
                                        </p:tav>
                                      </p:tavLst>
                                    </p:anim>
                                    <p:anim calcmode="lin" valueType="num">
                                      <p:cBhvr>
                                        <p:cTn id="33" dur="1250" fill="hold"/>
                                        <p:tgtEl>
                                          <p:spTgt spid="21"/>
                                        </p:tgtEl>
                                        <p:attrNameLst>
                                          <p:attrName>ppt_y</p:attrName>
                                        </p:attrNameLst>
                                      </p:cBhvr>
                                      <p:tavLst>
                                        <p:tav tm="0">
                                          <p:val>
                                            <p:strVal val="#ppt_y+.1"/>
                                          </p:val>
                                        </p:tav>
                                        <p:tav tm="100000">
                                          <p:val>
                                            <p:strVal val="#ppt_y"/>
                                          </p:val>
                                        </p:tav>
                                      </p:tavLst>
                                    </p:anim>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0" end="0"/>
                                            </p:txEl>
                                          </p:spTgt>
                                        </p:tgtEl>
                                        <p:attrNameLst>
                                          <p:attrName>style.visibility</p:attrName>
                                        </p:attrNameLst>
                                      </p:cBhvr>
                                      <p:to>
                                        <p:strVal val="visible"/>
                                      </p:to>
                                    </p:set>
                                    <p:animEffect transition="in" filter="fade">
                                      <p:cBhvr>
                                        <p:cTn id="44" dur="500"/>
                                        <p:tgtEl>
                                          <p:spTgt spid="3">
                                            <p:txEl>
                                              <p:pRg st="0" end="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animEffect transition="in" filter="fade">
                                      <p:cBhvr>
                                        <p:cTn id="47" dur="500"/>
                                        <p:tgtEl>
                                          <p:spTgt spid="3">
                                            <p:txEl>
                                              <p:pRg st="1" end="1"/>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fade">
                                      <p:cBhvr>
                                        <p:cTn id="50" dur="500"/>
                                        <p:tgtEl>
                                          <p:spTgt spid="3">
                                            <p:txEl>
                                              <p:pRg st="2" end="2"/>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fade">
                                      <p:cBhvr>
                                        <p:cTn id="53" dur="500"/>
                                        <p:tgtEl>
                                          <p:spTgt spid="3">
                                            <p:txEl>
                                              <p:pRg st="3" end="3"/>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Effect transition="in" filter="fade">
                                      <p:cBhvr>
                                        <p:cTn id="56" dur="500"/>
                                        <p:tgtEl>
                                          <p:spTgt spid="3">
                                            <p:txEl>
                                              <p:pRg st="4" end="4"/>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fade">
                                      <p:cBhvr>
                                        <p:cTn id="59" dur="500"/>
                                        <p:tgtEl>
                                          <p:spTgt spid="3">
                                            <p:txEl>
                                              <p:pRg st="5" end="5"/>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Effect transition="in" filter="fade">
                                      <p:cBhvr>
                                        <p:cTn id="6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1">
            <a:extLst>
              <a:ext uri="{FF2B5EF4-FFF2-40B4-BE49-F238E27FC236}">
                <a16:creationId xmlns:a16="http://schemas.microsoft.com/office/drawing/2014/main" id="{F224B63C-8C23-4508-BF06-7E40D150F22F}"/>
              </a:ext>
            </a:extLst>
          </p:cNvPr>
          <p:cNvGrpSpPr/>
          <p:nvPr/>
        </p:nvGrpSpPr>
        <p:grpSpPr>
          <a:xfrm>
            <a:off x="-182880" y="-219456"/>
            <a:ext cx="12374880" cy="7077456"/>
            <a:chOff x="-201146" y="0"/>
            <a:chExt cx="12397838" cy="6968034"/>
          </a:xfrm>
        </p:grpSpPr>
        <p:grpSp>
          <p:nvGrpSpPr>
            <p:cNvPr id="7"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9"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0"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rgbClr val="DBE4ED"/>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pic>
          <p:nvPicPr>
            <p:cNvPr id="8" name="图片 3">
              <a:extLst>
                <a:ext uri="{FF2B5EF4-FFF2-40B4-BE49-F238E27FC236}">
                  <a16:creationId xmlns:a16="http://schemas.microsoft.com/office/drawing/2014/main" id="{65AEEBA4-42F9-489B-90C4-95E9A3AA7619}"/>
                </a:ext>
              </a:extLst>
            </p:cNvPr>
            <p:cNvPicPr>
              <a:picLocks noChangeAspect="1"/>
            </p:cNvPicPr>
            <p:nvPr/>
          </p:nvPicPr>
          <p:blipFill rotWithShape="1">
            <a:blip r:embed="rId2">
              <a:extLst>
                <a:ext uri="{28A0092B-C50C-407E-A947-70E740481C1C}">
                  <a14:useLocalDpi xmlns:a14="http://schemas.microsoft.com/office/drawing/2010/main" val="0"/>
                </a:ext>
              </a:extLst>
            </a:blip>
            <a:srcRect t="61062" r="8388" b="18951"/>
            <a:stretch/>
          </p:blipFill>
          <p:spPr>
            <a:xfrm>
              <a:off x="-201146" y="5355844"/>
              <a:ext cx="12397838" cy="1612190"/>
            </a:xfrm>
            <a:prstGeom prst="rect">
              <a:avLst/>
            </a:prstGeom>
          </p:spPr>
        </p:pic>
      </p:grpSp>
      <p:sp>
        <p:nvSpPr>
          <p:cNvPr id="2" name="Rectangle 1"/>
          <p:cNvSpPr/>
          <p:nvPr/>
        </p:nvSpPr>
        <p:spPr>
          <a:xfrm>
            <a:off x="1126037" y="317875"/>
            <a:ext cx="10264812" cy="5632311"/>
          </a:xfrm>
          <a:prstGeom prst="rect">
            <a:avLst/>
          </a:prstGeom>
        </p:spPr>
        <p:txBody>
          <a:bodyPr wrap="square">
            <a:spAutoFit/>
          </a:bodyPr>
          <a:lstStyle/>
          <a:p>
            <a:pPr algn="ctr"/>
            <a:r>
              <a:rPr lang="vi-VN" sz="4000" b="1" dirty="0" smtClean="0">
                <a:solidFill>
                  <a:srgbClr val="C00000"/>
                </a:solidFill>
                <a:latin typeface="Cambria" panose="02040503050406030204" pitchFamily="18" charset="0"/>
                <a:ea typeface="Cambria" panose="02040503050406030204" pitchFamily="18" charset="0"/>
              </a:rPr>
              <a:t>LÒNG BIẾT ƠN</a:t>
            </a:r>
          </a:p>
          <a:p>
            <a:pPr algn="ctr"/>
            <a:r>
              <a:rPr lang="vi-VN" sz="2800" b="1" i="1" dirty="0" smtClean="0">
                <a:solidFill>
                  <a:srgbClr val="000000"/>
                </a:solidFill>
                <a:latin typeface="Cambria" panose="02040503050406030204" pitchFamily="18" charset="0"/>
                <a:ea typeface="Cambria" panose="02040503050406030204" pitchFamily="18" charset="0"/>
              </a:rPr>
              <a:t>Tác </a:t>
            </a:r>
            <a:r>
              <a:rPr lang="vi-VN" sz="2800" b="1" i="1" dirty="0">
                <a:solidFill>
                  <a:srgbClr val="000000"/>
                </a:solidFill>
                <a:latin typeface="Cambria" panose="02040503050406030204" pitchFamily="18" charset="0"/>
                <a:ea typeface="Cambria" panose="02040503050406030204" pitchFamily="18" charset="0"/>
              </a:rPr>
              <a:t>giả: Tú Yên</a:t>
            </a:r>
          </a:p>
          <a:p>
            <a:pPr marL="1828800" lvl="7"/>
            <a:r>
              <a:rPr lang="vi-VN" sz="3600" dirty="0">
                <a:solidFill>
                  <a:srgbClr val="000000"/>
                </a:solidFill>
                <a:latin typeface="Cambria" panose="02040503050406030204" pitchFamily="18" charset="0"/>
                <a:ea typeface="Cambria" panose="02040503050406030204" pitchFamily="18" charset="0"/>
              </a:rPr>
              <a:t>Xin cảm ơn buổi sớm mai thức dậy</a:t>
            </a:r>
          </a:p>
          <a:p>
            <a:pPr marL="1828800" lvl="7"/>
            <a:r>
              <a:rPr lang="vi-VN" sz="3600" dirty="0">
                <a:solidFill>
                  <a:srgbClr val="000000"/>
                </a:solidFill>
                <a:latin typeface="Cambria" panose="02040503050406030204" pitchFamily="18" charset="0"/>
                <a:ea typeface="Cambria" panose="02040503050406030204" pitchFamily="18" charset="0"/>
              </a:rPr>
              <a:t>Ta có thêm một ngày mới để yêu thương.</a:t>
            </a:r>
          </a:p>
          <a:p>
            <a:pPr marL="1828800" lvl="7"/>
            <a:r>
              <a:rPr lang="vi-VN" sz="3600" dirty="0">
                <a:solidFill>
                  <a:srgbClr val="000000"/>
                </a:solidFill>
                <a:latin typeface="Cambria" panose="02040503050406030204" pitchFamily="18" charset="0"/>
                <a:ea typeface="Cambria" panose="02040503050406030204" pitchFamily="18" charset="0"/>
              </a:rPr>
              <a:t>Xin mang ơn những buổi hoàng hôn vươn</a:t>
            </a:r>
          </a:p>
          <a:p>
            <a:pPr marL="1828800" lvl="7"/>
            <a:r>
              <a:rPr lang="vi-VN" sz="3600" dirty="0">
                <a:solidFill>
                  <a:srgbClr val="000000"/>
                </a:solidFill>
                <a:latin typeface="Cambria" panose="02040503050406030204" pitchFamily="18" charset="0"/>
                <a:ea typeface="Cambria" panose="02040503050406030204" pitchFamily="18" charset="0"/>
              </a:rPr>
              <a:t>Ta có được bữa cơm gia đình hạnh phúc.</a:t>
            </a:r>
          </a:p>
          <a:p>
            <a:pPr marL="1828800" lvl="7"/>
            <a:r>
              <a:rPr lang="vi-VN" sz="3600" dirty="0">
                <a:solidFill>
                  <a:srgbClr val="000000"/>
                </a:solidFill>
                <a:latin typeface="Cambria" panose="02040503050406030204" pitchFamily="18" charset="0"/>
                <a:ea typeface="Cambria" panose="02040503050406030204" pitchFamily="18" charset="0"/>
              </a:rPr>
              <a:t>Xin biết ơn giấc mộng đầy cảm xúc</a:t>
            </a:r>
          </a:p>
          <a:p>
            <a:pPr marL="1828800" lvl="7"/>
            <a:r>
              <a:rPr lang="vi-VN" sz="3600" dirty="0">
                <a:solidFill>
                  <a:srgbClr val="000000"/>
                </a:solidFill>
                <a:latin typeface="Cambria" panose="02040503050406030204" pitchFamily="18" charset="0"/>
                <a:ea typeface="Cambria" panose="02040503050406030204" pitchFamily="18" charset="0"/>
              </a:rPr>
              <a:t>Ta có thể rèn tâm thức được bình yên.</a:t>
            </a:r>
          </a:p>
          <a:p>
            <a:pPr marL="1828800" lvl="7"/>
            <a:r>
              <a:rPr lang="vi-VN" sz="3600" dirty="0">
                <a:solidFill>
                  <a:srgbClr val="000000"/>
                </a:solidFill>
                <a:latin typeface="Cambria" panose="02040503050406030204" pitchFamily="18" charset="0"/>
                <a:ea typeface="Cambria" panose="02040503050406030204" pitchFamily="18" charset="0"/>
              </a:rPr>
              <a:t>Nếu một mai ra đi trong an nhiên</a:t>
            </a:r>
          </a:p>
          <a:p>
            <a:pPr marL="1828800" lvl="7"/>
            <a:r>
              <a:rPr lang="vi-VN" sz="3600" dirty="0">
                <a:solidFill>
                  <a:srgbClr val="000000"/>
                </a:solidFill>
                <a:latin typeface="Cambria" panose="02040503050406030204" pitchFamily="18" charset="0"/>
                <a:ea typeface="Cambria" panose="02040503050406030204" pitchFamily="18" charset="0"/>
              </a:rPr>
              <a:t>Ta sẽ mỉm cười với lòng đầy cảm kích.</a:t>
            </a:r>
          </a:p>
        </p:txBody>
      </p:sp>
      <p:pic>
        <p:nvPicPr>
          <p:cNvPr id="25"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3987539"/>
            <a:ext cx="3211213" cy="2870461"/>
          </a:xfrm>
          <a:prstGeom prst="rect">
            <a:avLst/>
          </a:prstGeom>
        </p:spPr>
      </p:pic>
    </p:spTree>
    <p:extLst>
      <p:ext uri="{BB962C8B-B14F-4D97-AF65-F5344CB8AC3E}">
        <p14:creationId xmlns:p14="http://schemas.microsoft.com/office/powerpoint/2010/main" val="8378710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1">
            <a:extLst>
              <a:ext uri="{FF2B5EF4-FFF2-40B4-BE49-F238E27FC236}">
                <a16:creationId xmlns:a16="http://schemas.microsoft.com/office/drawing/2014/main" id="{F224B63C-8C23-4508-BF06-7E40D150F22F}"/>
              </a:ext>
            </a:extLst>
          </p:cNvPr>
          <p:cNvGrpSpPr/>
          <p:nvPr/>
        </p:nvGrpSpPr>
        <p:grpSpPr>
          <a:xfrm>
            <a:off x="-182880" y="-219456"/>
            <a:ext cx="12374880" cy="7077456"/>
            <a:chOff x="-201146" y="0"/>
            <a:chExt cx="12397838" cy="6968034"/>
          </a:xfrm>
        </p:grpSpPr>
        <p:grpSp>
          <p:nvGrpSpPr>
            <p:cNvPr id="7"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9"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0"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rgbClr val="DBE4ED"/>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pic>
          <p:nvPicPr>
            <p:cNvPr id="8" name="图片 3">
              <a:extLst>
                <a:ext uri="{FF2B5EF4-FFF2-40B4-BE49-F238E27FC236}">
                  <a16:creationId xmlns:a16="http://schemas.microsoft.com/office/drawing/2014/main" id="{65AEEBA4-42F9-489B-90C4-95E9A3AA7619}"/>
                </a:ext>
              </a:extLst>
            </p:cNvPr>
            <p:cNvPicPr>
              <a:picLocks noChangeAspect="1"/>
            </p:cNvPicPr>
            <p:nvPr/>
          </p:nvPicPr>
          <p:blipFill rotWithShape="1">
            <a:blip r:embed="rId2">
              <a:extLst>
                <a:ext uri="{28A0092B-C50C-407E-A947-70E740481C1C}">
                  <a14:useLocalDpi xmlns:a14="http://schemas.microsoft.com/office/drawing/2010/main" val="0"/>
                </a:ext>
              </a:extLst>
            </a:blip>
            <a:srcRect t="61062" r="8388" b="18951"/>
            <a:stretch/>
          </p:blipFill>
          <p:spPr>
            <a:xfrm>
              <a:off x="-201146" y="5355844"/>
              <a:ext cx="12397838" cy="1612190"/>
            </a:xfrm>
            <a:prstGeom prst="rect">
              <a:avLst/>
            </a:prstGeom>
          </p:spPr>
        </p:pic>
      </p:grpSp>
      <p:sp>
        <p:nvSpPr>
          <p:cNvPr id="2" name="Rectangle 1"/>
          <p:cNvSpPr/>
          <p:nvPr/>
        </p:nvSpPr>
        <p:spPr>
          <a:xfrm>
            <a:off x="1817370" y="729364"/>
            <a:ext cx="9169400" cy="3170099"/>
          </a:xfrm>
          <a:prstGeom prst="rect">
            <a:avLst/>
          </a:prstGeom>
        </p:spPr>
        <p:txBody>
          <a:bodyPr wrap="square">
            <a:spAutoFit/>
          </a:bodyPr>
          <a:lstStyle/>
          <a:p>
            <a:pPr algn="ctr"/>
            <a:r>
              <a:rPr lang="vi-VN" sz="4000" b="1" i="1" dirty="0" smtClean="0">
                <a:solidFill>
                  <a:srgbClr val="000000"/>
                </a:solidFill>
                <a:latin typeface="Cambria" panose="02040503050406030204" pitchFamily="18" charset="0"/>
                <a:ea typeface="Cambria" panose="02040503050406030204" pitchFamily="18" charset="0"/>
              </a:rPr>
              <a:t>Bài ca dao</a:t>
            </a:r>
            <a:endParaRPr lang="vi-VN" sz="4000" b="1" i="1" dirty="0">
              <a:solidFill>
                <a:srgbClr val="000000"/>
              </a:solidFill>
              <a:latin typeface="Cambria" panose="02040503050406030204" pitchFamily="18" charset="0"/>
              <a:ea typeface="Cambria" panose="02040503050406030204" pitchFamily="18" charset="0"/>
            </a:endParaRPr>
          </a:p>
          <a:p>
            <a:pPr algn="ctr"/>
            <a:r>
              <a:rPr lang="vi-VN" sz="4000" b="1" dirty="0">
                <a:solidFill>
                  <a:srgbClr val="000000"/>
                </a:solidFill>
                <a:latin typeface="Cambria" panose="02040503050406030204" pitchFamily="18" charset="0"/>
                <a:ea typeface="Cambria" panose="02040503050406030204" pitchFamily="18" charset="0"/>
              </a:rPr>
              <a:t>Ăn quả nhớ kẻ trồng cây,</a:t>
            </a:r>
          </a:p>
          <a:p>
            <a:pPr algn="ctr"/>
            <a:r>
              <a:rPr lang="vi-VN" sz="4000" b="1" dirty="0">
                <a:solidFill>
                  <a:srgbClr val="000000"/>
                </a:solidFill>
                <a:latin typeface="Cambria" panose="02040503050406030204" pitchFamily="18" charset="0"/>
                <a:ea typeface="Cambria" panose="02040503050406030204" pitchFamily="18" charset="0"/>
              </a:rPr>
              <a:t>Có bát cơm đầy, nhớ đến nhà nông.</a:t>
            </a:r>
          </a:p>
          <a:p>
            <a:pPr algn="ctr"/>
            <a:r>
              <a:rPr lang="vi-VN" sz="4000" b="1" dirty="0">
                <a:solidFill>
                  <a:srgbClr val="000000"/>
                </a:solidFill>
                <a:latin typeface="Cambria" panose="02040503050406030204" pitchFamily="18" charset="0"/>
                <a:ea typeface="Cambria" panose="02040503050406030204" pitchFamily="18" charset="0"/>
              </a:rPr>
              <a:t>Đường đi cách bến cách sông,</a:t>
            </a:r>
          </a:p>
          <a:p>
            <a:pPr algn="ctr"/>
            <a:r>
              <a:rPr lang="vi-VN" sz="4000" b="1" dirty="0">
                <a:solidFill>
                  <a:srgbClr val="000000"/>
                </a:solidFill>
                <a:latin typeface="Cambria" panose="02040503050406030204" pitchFamily="18" charset="0"/>
                <a:ea typeface="Cambria" panose="02040503050406030204" pitchFamily="18" charset="0"/>
              </a:rPr>
              <a:t>Muốn qua dòng nước, nhờ ông lái đò. </a:t>
            </a:r>
          </a:p>
        </p:txBody>
      </p:sp>
      <p:pic>
        <p:nvPicPr>
          <p:cNvPr id="25"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3987539"/>
            <a:ext cx="3211213" cy="2870461"/>
          </a:xfrm>
          <a:prstGeom prst="rect">
            <a:avLst/>
          </a:prstGeom>
        </p:spPr>
      </p:pic>
    </p:spTree>
    <p:extLst>
      <p:ext uri="{BB962C8B-B14F-4D97-AF65-F5344CB8AC3E}">
        <p14:creationId xmlns:p14="http://schemas.microsoft.com/office/powerpoint/2010/main" val="41406471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C172D09-2896-42A7-8A10-B754E49BE8FE}"/>
              </a:ext>
            </a:extLst>
          </p:cNvPr>
          <p:cNvPicPr>
            <a:picLocks noChangeAspect="1"/>
          </p:cNvPicPr>
          <p:nvPr/>
        </p:nvPicPr>
        <p:blipFill rotWithShape="1">
          <a:blip r:embed="rId3"/>
          <a:srcRect l="6290" t="20247" r="6290" b="12461"/>
          <a:stretch/>
        </p:blipFill>
        <p:spPr>
          <a:xfrm>
            <a:off x="0" y="0"/>
            <a:ext cx="12192000" cy="6858000"/>
          </a:xfrm>
          <a:prstGeom prst="rect">
            <a:avLst/>
          </a:prstGeom>
        </p:spPr>
      </p:pic>
      <p:pic>
        <p:nvPicPr>
          <p:cNvPr id="6" name="图片 5">
            <a:extLst>
              <a:ext uri="{FF2B5EF4-FFF2-40B4-BE49-F238E27FC236}">
                <a16:creationId xmlns:a16="http://schemas.microsoft.com/office/drawing/2014/main" id="{BCDFDFFC-1442-42DD-8B2C-C5BD6CE0517C}"/>
              </a:ext>
            </a:extLst>
          </p:cNvPr>
          <p:cNvPicPr>
            <a:picLocks noChangeAspect="1"/>
          </p:cNvPicPr>
          <p:nvPr/>
        </p:nvPicPr>
        <p:blipFill>
          <a:blip r:embed="rId4"/>
          <a:stretch>
            <a:fillRect/>
          </a:stretch>
        </p:blipFill>
        <p:spPr>
          <a:xfrm rot="961306">
            <a:off x="2153206" y="3726774"/>
            <a:ext cx="1913796" cy="2067917"/>
          </a:xfrm>
          <a:prstGeom prst="rect">
            <a:avLst/>
          </a:prstGeom>
        </p:spPr>
      </p:pic>
      <p:pic>
        <p:nvPicPr>
          <p:cNvPr id="7" name="图片 6">
            <a:extLst>
              <a:ext uri="{FF2B5EF4-FFF2-40B4-BE49-F238E27FC236}">
                <a16:creationId xmlns:a16="http://schemas.microsoft.com/office/drawing/2014/main" id="{1FEE34D9-E97E-48C9-AA22-875622B7F125}"/>
              </a:ext>
            </a:extLst>
          </p:cNvPr>
          <p:cNvPicPr>
            <a:picLocks noChangeAspect="1"/>
          </p:cNvPicPr>
          <p:nvPr/>
        </p:nvPicPr>
        <p:blipFill>
          <a:blip r:embed="rId5"/>
          <a:stretch>
            <a:fillRect/>
          </a:stretch>
        </p:blipFill>
        <p:spPr>
          <a:xfrm>
            <a:off x="8171437" y="1178722"/>
            <a:ext cx="2052409" cy="1996903"/>
          </a:xfrm>
          <a:prstGeom prst="rect">
            <a:avLst/>
          </a:prstGeom>
        </p:spPr>
      </p:pic>
      <p:pic>
        <p:nvPicPr>
          <p:cNvPr id="8"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960914" y="3502829"/>
            <a:ext cx="754742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C00000"/>
                </a:solidFill>
                <a:effectLst/>
                <a:uLnTx/>
                <a:uFillTx/>
                <a:latin typeface="#9Slide07 IcielStormtrooper" panose="020B0500000000000000" pitchFamily="34" charset="0"/>
                <a:ea typeface="微软雅黑"/>
                <a:cs typeface="+mn-cs"/>
              </a:rPr>
              <a:t>CHÀO TẠM BIỆT CÁC EM!</a:t>
            </a:r>
          </a:p>
        </p:txBody>
      </p:sp>
    </p:spTree>
    <p:extLst>
      <p:ext uri="{BB962C8B-B14F-4D97-AF65-F5344CB8AC3E}">
        <p14:creationId xmlns:p14="http://schemas.microsoft.com/office/powerpoint/2010/main" val="3235207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5">
            <a:extLst>
              <a:ext uri="{FF2B5EF4-FFF2-40B4-BE49-F238E27FC236}">
                <a16:creationId xmlns:a16="http://schemas.microsoft.com/office/drawing/2014/main" id="{D19964ED-8A4F-42DE-8C5F-8E8832F6D141}"/>
              </a:ext>
            </a:extLst>
          </p:cNvPr>
          <p:cNvSpPr/>
          <p:nvPr/>
        </p:nvSpPr>
        <p:spPr>
          <a:xfrm>
            <a:off x="6458857" y="92638"/>
            <a:ext cx="5733143" cy="6209966"/>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Rectangle 4"/>
          <p:cNvSpPr/>
          <p:nvPr/>
        </p:nvSpPr>
        <p:spPr>
          <a:xfrm>
            <a:off x="115451" y="275742"/>
            <a:ext cx="6211450"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smtClean="0">
                <a:ln>
                  <a:noFill/>
                </a:ln>
                <a:solidFill>
                  <a:srgbClr val="5B9BD5">
                    <a:lumMod val="50000"/>
                  </a:srgbClr>
                </a:solidFill>
                <a:effectLst/>
                <a:uLnTx/>
                <a:uFillTx/>
                <a:latin typeface="#9Slide05 SVNKitten" pitchFamily="2" charset="0"/>
                <a:ea typeface="微软雅黑"/>
                <a:cs typeface="+mn-cs"/>
              </a:rPr>
              <a:t>1. Chuẩn bị</a:t>
            </a:r>
            <a:endParaRPr kumimoji="0" lang="en-US" sz="3200" b="0" i="0" u="none" strike="noStrike" kern="1200" cap="none" spc="0" normalizeH="0" baseline="0" noProof="0" dirty="0">
              <a:ln>
                <a:noFill/>
              </a:ln>
              <a:solidFill>
                <a:prstClr val="black"/>
              </a:solidFill>
              <a:effectLst/>
              <a:uLnTx/>
              <a:uFillTx/>
              <a:latin typeface="#9Slide07 Deepika" panose="02000507000000020004" pitchFamily="2" charset="0"/>
              <a:ea typeface="微软雅黑"/>
              <a:cs typeface="+mn-cs"/>
            </a:endParaRPr>
          </a:p>
        </p:txBody>
      </p:sp>
      <p:sp>
        <p:nvSpPr>
          <p:cNvPr id="6" name="Rectangle 5"/>
          <p:cNvSpPr/>
          <p:nvPr/>
        </p:nvSpPr>
        <p:spPr>
          <a:xfrm>
            <a:off x="6458857" y="608738"/>
            <a:ext cx="5733143" cy="569386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rPr>
              <a:t>a. Tìm câu</a:t>
            </a:r>
            <a:r>
              <a:rPr kumimoji="0" lang="vi-VN" sz="2800" b="0" i="0" u="none" strike="noStrike" kern="1200" cap="none" spc="0" normalizeH="0" noProof="0" dirty="0" smtClean="0">
                <a:ln>
                  <a:noFill/>
                </a:ln>
                <a:effectLst/>
                <a:uLnTx/>
                <a:uFillTx/>
                <a:latin typeface="Cambria" panose="02040503050406030204" pitchFamily="18" charset="0"/>
                <a:ea typeface="Cambria" panose="02040503050406030204" pitchFamily="18" charset="0"/>
              </a:rPr>
              <a:t> chuyện kể về những tấm gương quên mình để cứu giúp mọi người trong thiên tai, hỏa hoạn, dịch bệnh,... (ví dụ: những chiến sĩ dầm mình trong mưa bão để cứu dân, những người lính cứu hỏa quả cảm xả thân cứu người, những bác sĩ nêu cao tấm gương y đức trên tuyến đầu chống dịch,...) hoặc những người anh hùng đã chiến đấu chống giặc ngoại xâm, bảo vệ Tổ quốc,...( ví dụ: Hai Bà Trưng, Lý Nam Đế, Ngô Quyền, Đinh Bộ Lĩnh,...)</a:t>
            </a:r>
            <a:endParaRPr kumimoji="0" lang="en-US" sz="2800" b="0" i="0" u="none" strike="noStrike" kern="1200" cap="none" spc="0" normalizeH="0" baseline="0" noProof="0" dirty="0">
              <a:ln>
                <a:noFill/>
              </a:ln>
              <a:effectLst/>
              <a:uLnTx/>
              <a:uFillTx/>
              <a:latin typeface="Cambria" panose="02040503050406030204" pitchFamily="18" charset="0"/>
              <a:ea typeface="Cambria" panose="02040503050406030204" pitchFamily="18" charset="0"/>
            </a:endParaRPr>
          </a:p>
        </p:txBody>
      </p:sp>
      <p:pic>
        <p:nvPicPr>
          <p:cNvPr id="1026" name="Picture 2" descr="Cập nhật với hơn 208 tranh vẽ lính cứu hỏa siêu đỉnh - Tin Học Vu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3047205"/>
            <a:ext cx="5389579" cy="35904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Lịch sử Hai Bà Trưng: Tiểu sử và cuộc khởi nghĩa chống quân Nam Há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4246" y="275742"/>
            <a:ext cx="3822072" cy="28665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2776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8" presetClass="entr" presetSubtype="12"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444" y="3178647"/>
            <a:ext cx="12209444" cy="3679353"/>
          </a:xfrm>
          <a:prstGeom prst="rect">
            <a:avLst/>
          </a:prstGeom>
        </p:spPr>
      </p:pic>
      <p:pic>
        <p:nvPicPr>
          <p:cNvPr id="4"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52" y="2465007"/>
            <a:ext cx="4906376" cy="3980824"/>
          </a:xfrm>
          <a:prstGeom prst="rect">
            <a:avLst/>
          </a:prstGeom>
        </p:spPr>
      </p:pic>
      <p:pic>
        <p:nvPicPr>
          <p:cNvPr id="5" name="图片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7222131" y="3967765"/>
            <a:ext cx="3773430" cy="2705180"/>
          </a:xfrm>
          <a:prstGeom prst="rect">
            <a:avLst/>
          </a:prstGeom>
        </p:spPr>
      </p:pic>
      <p:pic>
        <p:nvPicPr>
          <p:cNvPr id="6" name="图片 55">
            <a:extLst>
              <a:ext uri="{FF2B5EF4-FFF2-40B4-BE49-F238E27FC236}">
                <a16:creationId xmlns:a16="http://schemas.microsoft.com/office/drawing/2014/main" id="{922D7C20-53C1-440C-A4D7-3834D810F5C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8395" y="1003946"/>
            <a:ext cx="10727687" cy="5128975"/>
          </a:xfrm>
          <a:prstGeom prst="rect">
            <a:avLst/>
          </a:prstGeom>
        </p:spPr>
      </p:pic>
      <p:grpSp>
        <p:nvGrpSpPr>
          <p:cNvPr id="8" name="组合 57">
            <a:extLst>
              <a:ext uri="{FF2B5EF4-FFF2-40B4-BE49-F238E27FC236}">
                <a16:creationId xmlns:a16="http://schemas.microsoft.com/office/drawing/2014/main" id="{5C3F0EA5-D3AA-4CCB-8053-CA26C4C18711}"/>
              </a:ext>
            </a:extLst>
          </p:cNvPr>
          <p:cNvGrpSpPr/>
          <p:nvPr/>
        </p:nvGrpSpPr>
        <p:grpSpPr>
          <a:xfrm>
            <a:off x="6756819" y="3169720"/>
            <a:ext cx="804180" cy="374559"/>
            <a:chOff x="217691" y="6414967"/>
            <a:chExt cx="804180" cy="374559"/>
          </a:xfrm>
        </p:grpSpPr>
        <p:grpSp>
          <p:nvGrpSpPr>
            <p:cNvPr id="9" name="Group 4">
              <a:extLst>
                <a:ext uri="{FF2B5EF4-FFF2-40B4-BE49-F238E27FC236}">
                  <a16:creationId xmlns:a16="http://schemas.microsoft.com/office/drawing/2014/main" id="{0551CF28-A1CE-4253-9E51-49015C981594}"/>
                </a:ext>
              </a:extLst>
            </p:cNvPr>
            <p:cNvGrpSpPr>
              <a:grpSpLocks noChangeAspect="1"/>
            </p:cNvGrpSpPr>
            <p:nvPr/>
          </p:nvGrpSpPr>
          <p:grpSpPr bwMode="auto">
            <a:xfrm>
              <a:off x="217691" y="6414967"/>
              <a:ext cx="443922" cy="374559"/>
              <a:chOff x="3746" y="2079"/>
              <a:chExt cx="192" cy="162"/>
            </a:xfrm>
            <a:solidFill>
              <a:srgbClr val="A5CB01"/>
            </a:solidFill>
          </p:grpSpPr>
          <p:sp>
            <p:nvSpPr>
              <p:cNvPr id="15" name="Freeform 5">
                <a:extLst>
                  <a:ext uri="{FF2B5EF4-FFF2-40B4-BE49-F238E27FC236}">
                    <a16:creationId xmlns:a16="http://schemas.microsoft.com/office/drawing/2014/main" id="{3D183A1A-DE17-4CF6-BCB4-F3838E8F0E33}"/>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16" name="Freeform 6">
                <a:extLst>
                  <a:ext uri="{FF2B5EF4-FFF2-40B4-BE49-F238E27FC236}">
                    <a16:creationId xmlns:a16="http://schemas.microsoft.com/office/drawing/2014/main" id="{3E7CCA13-12E3-434E-869F-2195DDDEE7ED}"/>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17" name="Freeform 7">
                <a:extLst>
                  <a:ext uri="{FF2B5EF4-FFF2-40B4-BE49-F238E27FC236}">
                    <a16:creationId xmlns:a16="http://schemas.microsoft.com/office/drawing/2014/main" id="{33D8A7C5-FD9F-4540-A37A-9BC58CCAAA73}"/>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18" name="Freeform 8">
                <a:extLst>
                  <a:ext uri="{FF2B5EF4-FFF2-40B4-BE49-F238E27FC236}">
                    <a16:creationId xmlns:a16="http://schemas.microsoft.com/office/drawing/2014/main" id="{1DB4A1D3-3461-4F23-9060-242E6596F3E5}"/>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grpSp>
        <p:grpSp>
          <p:nvGrpSpPr>
            <p:cNvPr id="10" name="Group 4">
              <a:extLst>
                <a:ext uri="{FF2B5EF4-FFF2-40B4-BE49-F238E27FC236}">
                  <a16:creationId xmlns:a16="http://schemas.microsoft.com/office/drawing/2014/main" id="{D339A026-D097-41CE-B0D6-382C26DE3F8D}"/>
                </a:ext>
              </a:extLst>
            </p:cNvPr>
            <p:cNvGrpSpPr>
              <a:grpSpLocks noChangeAspect="1"/>
            </p:cNvGrpSpPr>
            <p:nvPr/>
          </p:nvGrpSpPr>
          <p:grpSpPr bwMode="auto">
            <a:xfrm>
              <a:off x="657417" y="6421203"/>
              <a:ext cx="364454" cy="307508"/>
              <a:chOff x="3746" y="2079"/>
              <a:chExt cx="192" cy="162"/>
            </a:xfrm>
            <a:solidFill>
              <a:srgbClr val="A5CB01"/>
            </a:solidFill>
          </p:grpSpPr>
          <p:sp>
            <p:nvSpPr>
              <p:cNvPr id="11" name="Freeform 5">
                <a:extLst>
                  <a:ext uri="{FF2B5EF4-FFF2-40B4-BE49-F238E27FC236}">
                    <a16:creationId xmlns:a16="http://schemas.microsoft.com/office/drawing/2014/main" id="{A458B4F9-0B31-4D97-AC09-B51F5A27E398}"/>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12" name="Freeform 6">
                <a:extLst>
                  <a:ext uri="{FF2B5EF4-FFF2-40B4-BE49-F238E27FC236}">
                    <a16:creationId xmlns:a16="http://schemas.microsoft.com/office/drawing/2014/main" id="{21D0D1DB-9134-4688-B72B-70C6A58B1354}"/>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13" name="Freeform 7">
                <a:extLst>
                  <a:ext uri="{FF2B5EF4-FFF2-40B4-BE49-F238E27FC236}">
                    <a16:creationId xmlns:a16="http://schemas.microsoft.com/office/drawing/2014/main" id="{C428B3BE-70C9-4AC9-A041-2D5B3E416C46}"/>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14" name="Freeform 8">
                <a:extLst>
                  <a:ext uri="{FF2B5EF4-FFF2-40B4-BE49-F238E27FC236}">
                    <a16:creationId xmlns:a16="http://schemas.microsoft.com/office/drawing/2014/main" id="{531A955B-4989-44CB-BD2F-3F2E4662435D}"/>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grpSp>
      </p:grpSp>
      <p:pic>
        <p:nvPicPr>
          <p:cNvPr id="20" name="图片 6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22131" y="450639"/>
            <a:ext cx="4465329" cy="2328677"/>
          </a:xfrm>
          <a:prstGeom prst="rect">
            <a:avLst/>
          </a:prstGeom>
        </p:spPr>
      </p:pic>
      <p:sp>
        <p:nvSpPr>
          <p:cNvPr id="21" name="TextBox 20"/>
          <p:cNvSpPr txBox="1"/>
          <p:nvPr/>
        </p:nvSpPr>
        <p:spPr>
          <a:xfrm>
            <a:off x="-388589" y="83241"/>
            <a:ext cx="1064903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smtClean="0">
                <a:ln>
                  <a:noFill/>
                </a:ln>
                <a:solidFill>
                  <a:srgbClr val="00B050"/>
                </a:solidFill>
                <a:effectLst>
                  <a:glow rad="101600">
                    <a:srgbClr val="FFC000">
                      <a:satMod val="175000"/>
                      <a:alpha val="40000"/>
                    </a:srgbClr>
                  </a:glow>
                </a:effectLst>
                <a:uLnTx/>
                <a:uFillTx/>
                <a:latin typeface="#9Slide05 SVNKitten" pitchFamily="2" charset="0"/>
                <a:ea typeface="微软雅黑"/>
                <a:cs typeface="Times New Roman" panose="02020603050405020304" pitchFamily="18" charset="0"/>
              </a:rPr>
              <a:t>b. Xác</a:t>
            </a:r>
            <a:r>
              <a:rPr kumimoji="0" lang="vi-VN" sz="6000" b="0" i="0" u="none" strike="noStrike" kern="1200" cap="none" spc="0" normalizeH="0" noProof="0" dirty="0" smtClean="0">
                <a:ln>
                  <a:noFill/>
                </a:ln>
                <a:solidFill>
                  <a:srgbClr val="00B050"/>
                </a:solidFill>
                <a:effectLst>
                  <a:glow rad="101600">
                    <a:srgbClr val="FFC000">
                      <a:satMod val="175000"/>
                      <a:alpha val="40000"/>
                    </a:srgbClr>
                  </a:glow>
                </a:effectLst>
                <a:uLnTx/>
                <a:uFillTx/>
                <a:latin typeface="#9Slide05 SVNKitten" pitchFamily="2" charset="0"/>
                <a:ea typeface="微软雅黑"/>
                <a:cs typeface="Times New Roman" panose="02020603050405020304" pitchFamily="18" charset="0"/>
              </a:rPr>
              <a:t> định nội dung trình bày</a:t>
            </a:r>
            <a:endParaRPr kumimoji="0" lang="en-US" sz="6000" b="0" i="0" u="none" strike="noStrike" kern="1200" cap="none" spc="0" normalizeH="0" baseline="0" noProof="0" dirty="0">
              <a:ln>
                <a:noFill/>
              </a:ln>
              <a:solidFill>
                <a:srgbClr val="00B050"/>
              </a:solidFill>
              <a:effectLst>
                <a:glow rad="101600">
                  <a:srgbClr val="FFC000">
                    <a:satMod val="175000"/>
                    <a:alpha val="40000"/>
                  </a:srgbClr>
                </a:glow>
              </a:effectLst>
              <a:uLnTx/>
              <a:uFillTx/>
              <a:latin typeface="#9Slide05 SVNKitten" pitchFamily="2" charset="0"/>
              <a:ea typeface="微软雅黑"/>
              <a:cs typeface="Times New Roman" panose="02020603050405020304" pitchFamily="18" charset="0"/>
            </a:endParaRPr>
          </a:p>
        </p:txBody>
      </p:sp>
      <p:pic>
        <p:nvPicPr>
          <p:cNvPr id="22" name="Picture 21" descr="A picture containing toy&#10;&#10;Description automatically generated">
            <a:extLst>
              <a:ext uri="{FF2B5EF4-FFF2-40B4-BE49-F238E27FC236}">
                <a16:creationId xmlns:a16="http://schemas.microsoft.com/office/drawing/2014/main" id="{245F2C6A-82D9-46EC-9112-633273B0C88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7869431" y="1083418"/>
            <a:ext cx="5701462" cy="5990534"/>
          </a:xfrm>
          <a:prstGeom prst="rect">
            <a:avLst/>
          </a:prstGeom>
        </p:spPr>
      </p:pic>
      <p:pic>
        <p:nvPicPr>
          <p:cNvPr id="19" name="Picture 18" descr="A green and white flag&#10;&#10;Description automatically generated with low confidence">
            <a:extLst>
              <a:ext uri="{FF2B5EF4-FFF2-40B4-BE49-F238E27FC236}">
                <a16:creationId xmlns:a16="http://schemas.microsoft.com/office/drawing/2014/main" id="{926440E3-3913-4F7C-AC42-096A314C0022}"/>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2000" r="98333">
                        <a14:foregroundMark x1="5444" y1="35652" x2="5444" y2="35652"/>
                        <a14:foregroundMark x1="4667" y1="43261" x2="4667" y2="43261"/>
                        <a14:foregroundMark x1="2111" y1="42391" x2="2111" y2="42391"/>
                        <a14:foregroundMark x1="97000" y1="38261" x2="97000" y2="38261"/>
                        <a14:foregroundMark x1="98333" y1="57826" x2="98333" y2="57826"/>
                      </a14:backgroundRemoval>
                    </a14:imgEffect>
                  </a14:imgLayer>
                </a14:imgProps>
              </a:ext>
              <a:ext uri="{28A0092B-C50C-407E-A947-70E740481C1C}">
                <a14:useLocalDpi xmlns:a14="http://schemas.microsoft.com/office/drawing/2010/main" val="0"/>
              </a:ext>
            </a:extLst>
          </a:blip>
          <a:stretch>
            <a:fillRect/>
          </a:stretch>
        </p:blipFill>
        <p:spPr>
          <a:xfrm>
            <a:off x="5937347" y="5003097"/>
            <a:ext cx="6768090" cy="3459246"/>
          </a:xfrm>
          <a:prstGeom prst="rect">
            <a:avLst/>
          </a:prstGeom>
        </p:spPr>
      </p:pic>
      <p:pic>
        <p:nvPicPr>
          <p:cNvPr id="23" name="Picture 22" descr="A green and white flag&#10;&#10;Description automatically generated with low confidence">
            <a:extLst>
              <a:ext uri="{FF2B5EF4-FFF2-40B4-BE49-F238E27FC236}">
                <a16:creationId xmlns:a16="http://schemas.microsoft.com/office/drawing/2014/main" id="{FB0D15FA-73A4-4CD3-B809-A5848BB8E709}"/>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2000" r="98333">
                        <a14:foregroundMark x1="5444" y1="35652" x2="5444" y2="35652"/>
                        <a14:foregroundMark x1="4667" y1="43261" x2="4667" y2="43261"/>
                        <a14:foregroundMark x1="2111" y1="42391" x2="2111" y2="42391"/>
                        <a14:foregroundMark x1="97000" y1="38261" x2="97000" y2="38261"/>
                        <a14:foregroundMark x1="98333" y1="57826" x2="98333" y2="57826"/>
                      </a14:backgroundRemoval>
                    </a14:imgEffect>
                  </a14:imgLayer>
                </a14:imgProps>
              </a:ext>
              <a:ext uri="{28A0092B-C50C-407E-A947-70E740481C1C}">
                <a14:useLocalDpi xmlns:a14="http://schemas.microsoft.com/office/drawing/2010/main" val="0"/>
              </a:ext>
            </a:extLst>
          </a:blip>
          <a:stretch>
            <a:fillRect/>
          </a:stretch>
        </p:blipFill>
        <p:spPr>
          <a:xfrm>
            <a:off x="2568887" y="5108025"/>
            <a:ext cx="6768090" cy="3459246"/>
          </a:xfrm>
          <a:prstGeom prst="rect">
            <a:avLst/>
          </a:prstGeom>
        </p:spPr>
      </p:pic>
      <p:sp>
        <p:nvSpPr>
          <p:cNvPr id="2" name="Rectangle 1"/>
          <p:cNvSpPr/>
          <p:nvPr/>
        </p:nvSpPr>
        <p:spPr>
          <a:xfrm>
            <a:off x="723094" y="2900343"/>
            <a:ext cx="8814606" cy="1815882"/>
          </a:xfrm>
          <a:prstGeom prst="rect">
            <a:avLst/>
          </a:prstGeom>
        </p:spPr>
        <p:txBody>
          <a:bodyPr wrap="square">
            <a:spAutoFit/>
          </a:bodyPr>
          <a:lstStyle/>
          <a:p>
            <a:pPr algn="just"/>
            <a:r>
              <a:rPr lang="vi-VN" sz="2800" b="0" i="0" dirty="0" smtClean="0">
                <a:solidFill>
                  <a:srgbClr val="000000"/>
                </a:solidFill>
                <a:effectLst/>
                <a:latin typeface="Cambria" panose="02040503050406030204" pitchFamily="18" charset="0"/>
                <a:ea typeface="Cambria" panose="02040503050406030204" pitchFamily="18" charset="0"/>
              </a:rPr>
              <a:t>- Em muốn nói về ai? Người đó đã làm gì? Mục đích của việc làm đó là gì? Em có cảm xúc, suy nghĩ như thế nào về người đó?</a:t>
            </a:r>
          </a:p>
          <a:p>
            <a:pPr algn="just"/>
            <a:r>
              <a:rPr lang="vi-VN" sz="2800" b="0" i="0" dirty="0" smtClean="0">
                <a:solidFill>
                  <a:srgbClr val="000000"/>
                </a:solidFill>
                <a:effectLst/>
                <a:latin typeface="Cambria" panose="02040503050406030204" pitchFamily="18" charset="0"/>
                <a:ea typeface="Cambria" panose="02040503050406030204" pitchFamily="18" charset="0"/>
              </a:rPr>
              <a:t>- Nói rõ lí do vì sao em có cảm xúc, suy nghĩ như vậy.</a:t>
            </a:r>
          </a:p>
        </p:txBody>
      </p:sp>
    </p:spTree>
    <p:extLst>
      <p:ext uri="{BB962C8B-B14F-4D97-AF65-F5344CB8AC3E}">
        <p14:creationId xmlns:p14="http://schemas.microsoft.com/office/powerpoint/2010/main" val="35713261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250"/>
                                        <p:tgtEl>
                                          <p:spTgt spid="6"/>
                                        </p:tgtEl>
                                      </p:cBhvr>
                                    </p:animEffect>
                                    <p:anim calcmode="lin" valueType="num">
                                      <p:cBhvr>
                                        <p:cTn id="24" dur="1250" fill="hold"/>
                                        <p:tgtEl>
                                          <p:spTgt spid="6"/>
                                        </p:tgtEl>
                                        <p:attrNameLst>
                                          <p:attrName>ppt_x</p:attrName>
                                        </p:attrNameLst>
                                      </p:cBhvr>
                                      <p:tavLst>
                                        <p:tav tm="0">
                                          <p:val>
                                            <p:strVal val="#ppt_x"/>
                                          </p:val>
                                        </p:tav>
                                        <p:tav tm="100000">
                                          <p:val>
                                            <p:strVal val="#ppt_x"/>
                                          </p:val>
                                        </p:tav>
                                      </p:tavLst>
                                    </p:anim>
                                    <p:anim calcmode="lin" valueType="num">
                                      <p:cBhvr>
                                        <p:cTn id="25" dur="125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5">
            <a:extLst>
              <a:ext uri="{FF2B5EF4-FFF2-40B4-BE49-F238E27FC236}">
                <a16:creationId xmlns:a16="http://schemas.microsoft.com/office/drawing/2014/main" id="{D19964ED-8A4F-42DE-8C5F-8E8832F6D141}"/>
              </a:ext>
            </a:extLst>
          </p:cNvPr>
          <p:cNvSpPr/>
          <p:nvPr/>
        </p:nvSpPr>
        <p:spPr>
          <a:xfrm>
            <a:off x="464075" y="92638"/>
            <a:ext cx="10929257" cy="6209966"/>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0ADD0D32-F5AD-4F4B-9DF5-70D6C99B500C}"/>
              </a:ext>
            </a:extLst>
          </p:cNvPr>
          <p:cNvPicPr>
            <a:picLocks noChangeAspect="1"/>
          </p:cNvPicPr>
          <p:nvPr/>
        </p:nvPicPr>
        <p:blipFill>
          <a:blip r:embed="rId3"/>
          <a:stretch>
            <a:fillRect/>
          </a:stretch>
        </p:blipFill>
        <p:spPr>
          <a:xfrm>
            <a:off x="10455649" y="5132453"/>
            <a:ext cx="1736351" cy="1725547"/>
          </a:xfrm>
          <a:prstGeom prst="rect">
            <a:avLst/>
          </a:prstGeom>
        </p:spPr>
      </p:pic>
      <p:pic>
        <p:nvPicPr>
          <p:cNvPr id="8" name="图片 7">
            <a:extLst>
              <a:ext uri="{FF2B5EF4-FFF2-40B4-BE49-F238E27FC236}">
                <a16:creationId xmlns:a16="http://schemas.microsoft.com/office/drawing/2014/main" id="{D2EC7342-2C1F-4DD6-B0FB-21B865E1F1EA}"/>
              </a:ext>
            </a:extLst>
          </p:cNvPr>
          <p:cNvPicPr>
            <a:picLocks noChangeAspect="1"/>
          </p:cNvPicPr>
          <p:nvPr/>
        </p:nvPicPr>
        <p:blipFill>
          <a:blip r:embed="rId4"/>
          <a:stretch>
            <a:fillRect/>
          </a:stretch>
        </p:blipFill>
        <p:spPr>
          <a:xfrm>
            <a:off x="10178394" y="-192352"/>
            <a:ext cx="2103347" cy="1238517"/>
          </a:xfrm>
          <a:prstGeom prst="rect">
            <a:avLst/>
          </a:prstGeom>
        </p:spPr>
      </p:pic>
      <p:pic>
        <p:nvPicPr>
          <p:cNvPr id="9" name="图片 8">
            <a:extLst>
              <a:ext uri="{FF2B5EF4-FFF2-40B4-BE49-F238E27FC236}">
                <a16:creationId xmlns:a16="http://schemas.microsoft.com/office/drawing/2014/main" id="{59857B4F-D293-433D-8772-2E4FA951EE0C}"/>
              </a:ext>
            </a:extLst>
          </p:cNvPr>
          <p:cNvPicPr>
            <a:picLocks noChangeAspect="1"/>
          </p:cNvPicPr>
          <p:nvPr/>
        </p:nvPicPr>
        <p:blipFill>
          <a:blip r:embed="rId5"/>
          <a:stretch>
            <a:fillRect/>
          </a:stretch>
        </p:blipFill>
        <p:spPr>
          <a:xfrm>
            <a:off x="8838978" y="-7962"/>
            <a:ext cx="1616671" cy="684753"/>
          </a:xfrm>
          <a:prstGeom prst="rect">
            <a:avLst/>
          </a:prstGeom>
        </p:spPr>
      </p:pic>
      <p:pic>
        <p:nvPicPr>
          <p:cNvPr id="10" name="图片 9">
            <a:extLst>
              <a:ext uri="{FF2B5EF4-FFF2-40B4-BE49-F238E27FC236}">
                <a16:creationId xmlns:a16="http://schemas.microsoft.com/office/drawing/2014/main" id="{57D7FB4B-BC28-4BA0-9198-463589103542}"/>
              </a:ext>
            </a:extLst>
          </p:cNvPr>
          <p:cNvPicPr>
            <a:picLocks noChangeAspect="1"/>
          </p:cNvPicPr>
          <p:nvPr/>
        </p:nvPicPr>
        <p:blipFill>
          <a:blip r:embed="rId6"/>
          <a:stretch>
            <a:fillRect/>
          </a:stretch>
        </p:blipFill>
        <p:spPr>
          <a:xfrm>
            <a:off x="91494" y="5392059"/>
            <a:ext cx="976813" cy="1465941"/>
          </a:xfrm>
          <a:prstGeom prst="rect">
            <a:avLst/>
          </a:prstGeom>
        </p:spPr>
      </p:pic>
      <p:sp>
        <p:nvSpPr>
          <p:cNvPr id="5" name="Rectangle 4"/>
          <p:cNvSpPr/>
          <p:nvPr/>
        </p:nvSpPr>
        <p:spPr>
          <a:xfrm>
            <a:off x="928914" y="0"/>
            <a:ext cx="10394910" cy="60016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4800" b="1" i="0" u="none" strike="noStrike" kern="120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endParaRPr>
          </a:p>
          <a:p>
            <a:r>
              <a:rPr lang="vi-VN" sz="4800" b="1" dirty="0" smtClean="0">
                <a:solidFill>
                  <a:srgbClr val="000000"/>
                </a:solidFill>
                <a:latin typeface="Cambria" panose="02040503050406030204" pitchFamily="18" charset="0"/>
                <a:ea typeface="Cambria" panose="02040503050406030204" pitchFamily="18" charset="0"/>
              </a:rPr>
              <a:t>	Em </a:t>
            </a:r>
            <a:r>
              <a:rPr lang="vi-VN" sz="4800" b="1" dirty="0">
                <a:solidFill>
                  <a:srgbClr val="000000"/>
                </a:solidFill>
                <a:latin typeface="Cambria" panose="02040503050406030204" pitchFamily="18" charset="0"/>
                <a:ea typeface="Cambria" panose="02040503050406030204" pitchFamily="18" charset="0"/>
              </a:rPr>
              <a:t>vô cùng cảm phục những người lính cứu hoả. Nghề cứu hoả đòi hỏi tinh thần sẵn sàng đối mặt với hiểm nguy để cứu người, cứu tài sản. Các anh lính cứu hoả đã nêu cao tinh thần của người chiến sĩ công an nhân dân: Vì dân phục vụ.</a:t>
            </a:r>
            <a:endParaRPr lang="en-US" sz="4800" b="1" dirty="0">
              <a:solidFill>
                <a:srgbClr val="000000"/>
              </a:solidFill>
              <a:latin typeface="Cambria" panose="02040503050406030204" pitchFamily="18" charset="0"/>
              <a:ea typeface="Cambria" panose="02040503050406030204" pitchFamily="18" charset="0"/>
            </a:endParaRPr>
          </a:p>
        </p:txBody>
      </p:sp>
      <p:sp>
        <p:nvSpPr>
          <p:cNvPr id="11" name="TextBox 10"/>
          <p:cNvSpPr txBox="1"/>
          <p:nvPr/>
        </p:nvSpPr>
        <p:spPr>
          <a:xfrm>
            <a:off x="10501738" y="-7962"/>
            <a:ext cx="164417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1" u="none" strike="noStrike" kern="1200" cap="none" spc="0" normalizeH="0" baseline="0" noProof="0" dirty="0" smtClean="0">
                <a:ln>
                  <a:noFill/>
                </a:ln>
                <a:solidFill>
                  <a:srgbClr val="00B050"/>
                </a:solidFill>
                <a:effectLst/>
                <a:uLnTx/>
                <a:uFillTx/>
                <a:latin typeface="Cambria" panose="02040503050406030204" pitchFamily="18" charset="0"/>
                <a:ea typeface="Cambria" panose="02040503050406030204" pitchFamily="18" charset="0"/>
              </a:rPr>
              <a:t>Ví</a:t>
            </a:r>
            <a:r>
              <a:rPr kumimoji="0" lang="vi-VN" sz="4400" b="1" i="1" u="none" strike="noStrike" kern="1200" cap="none" spc="0" normalizeH="0" noProof="0" dirty="0" smtClean="0">
                <a:ln>
                  <a:noFill/>
                </a:ln>
                <a:solidFill>
                  <a:srgbClr val="00B050"/>
                </a:solidFill>
                <a:effectLst/>
                <a:uLnTx/>
                <a:uFillTx/>
                <a:latin typeface="Cambria" panose="02040503050406030204" pitchFamily="18" charset="0"/>
                <a:ea typeface="Cambria" panose="02040503050406030204" pitchFamily="18" charset="0"/>
              </a:rPr>
              <a:t> dụ:</a:t>
            </a:r>
            <a:endParaRPr kumimoji="0" lang="en-US" sz="4400" b="1" i="1"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627743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8" presetClass="entr" presetSubtype="1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3">
            <a:extLst>
              <a:ext uri="{FF2B5EF4-FFF2-40B4-BE49-F238E27FC236}">
                <a16:creationId xmlns:a16="http://schemas.microsoft.com/office/drawing/2014/main" id="{A44448AE-2CD3-4309-B3A7-00B77AB48D8D}"/>
              </a:ext>
            </a:extLst>
          </p:cNvPr>
          <p:cNvSpPr/>
          <p:nvPr/>
        </p:nvSpPr>
        <p:spPr>
          <a:xfrm>
            <a:off x="606691" y="1132026"/>
            <a:ext cx="11352851" cy="5522686"/>
          </a:xfrm>
          <a:prstGeom prst="roundRect">
            <a:avLst/>
          </a:prstGeom>
          <a:solidFill>
            <a:srgbClr val="DBE4ED"/>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13" name="图片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3987539"/>
            <a:ext cx="3211213" cy="2870461"/>
          </a:xfrm>
          <a:prstGeom prst="rect">
            <a:avLst/>
          </a:prstGeom>
        </p:spPr>
      </p:pic>
      <p:grpSp>
        <p:nvGrpSpPr>
          <p:cNvPr id="14" name="Group 13">
            <a:extLst>
              <a:ext uri="{FF2B5EF4-FFF2-40B4-BE49-F238E27FC236}">
                <a16:creationId xmlns:a16="http://schemas.microsoft.com/office/drawing/2014/main" id="{6583D37E-777D-4C41-823D-CD961F38BD70}"/>
              </a:ext>
            </a:extLst>
          </p:cNvPr>
          <p:cNvGrpSpPr/>
          <p:nvPr/>
        </p:nvGrpSpPr>
        <p:grpSpPr>
          <a:xfrm>
            <a:off x="967342" y="1358678"/>
            <a:ext cx="10086693" cy="1758380"/>
            <a:chOff x="5338490" y="1258547"/>
            <a:chExt cx="6845130" cy="1568316"/>
          </a:xfrm>
        </p:grpSpPr>
        <p:sp>
          <p:nvSpPr>
            <p:cNvPr id="15" name="椭圆 31">
              <a:extLst>
                <a:ext uri="{FF2B5EF4-FFF2-40B4-BE49-F238E27FC236}">
                  <a16:creationId xmlns:a16="http://schemas.microsoft.com/office/drawing/2014/main" id="{6DDCF171-D001-434B-99FA-3DF1C6A64291}"/>
                </a:ext>
              </a:extLst>
            </p:cNvPr>
            <p:cNvSpPr/>
            <p:nvPr/>
          </p:nvSpPr>
          <p:spPr>
            <a:xfrm flipH="1">
              <a:off x="5338490" y="1490560"/>
              <a:ext cx="6845130" cy="133630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16" name="图片 33">
              <a:extLst>
                <a:ext uri="{FF2B5EF4-FFF2-40B4-BE49-F238E27FC236}">
                  <a16:creationId xmlns:a16="http://schemas.microsoft.com/office/drawing/2014/main" id="{A9306779-6DCB-4E8D-98A9-0F85CF8FD4C0}"/>
                </a:ext>
              </a:extLst>
            </p:cNvPr>
            <p:cNvPicPr>
              <a:picLocks noChangeAspect="1"/>
            </p:cNvPicPr>
            <p:nvPr/>
          </p:nvPicPr>
          <p:blipFill>
            <a:blip r:embed="rId3"/>
            <a:stretch>
              <a:fillRect/>
            </a:stretch>
          </p:blipFill>
          <p:spPr>
            <a:xfrm>
              <a:off x="11639539" y="1258547"/>
              <a:ext cx="543004" cy="711544"/>
            </a:xfrm>
            <a:prstGeom prst="rect">
              <a:avLst/>
            </a:prstGeom>
          </p:spPr>
        </p:pic>
        <p:sp>
          <p:nvSpPr>
            <p:cNvPr id="17" name="Text Box 25">
              <a:extLst>
                <a:ext uri="{FF2B5EF4-FFF2-40B4-BE49-F238E27FC236}">
                  <a16:creationId xmlns:a16="http://schemas.microsoft.com/office/drawing/2014/main" id="{9AD802B8-48E8-45D8-8CFC-B96713CCCB66}"/>
                </a:ext>
              </a:extLst>
            </p:cNvPr>
            <p:cNvSpPr txBox="1">
              <a:spLocks noChangeArrowheads="1"/>
            </p:cNvSpPr>
            <p:nvPr/>
          </p:nvSpPr>
          <p:spPr bwMode="auto">
            <a:xfrm>
              <a:off x="5425657" y="1600445"/>
              <a:ext cx="6670795" cy="104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vi-VN" dirty="0"/>
                <a:t>- Trình bày ý kiến của em theo nội dung đã chuẩn bị.</a:t>
              </a:r>
            </a:p>
            <a:p>
              <a:r>
                <a:rPr lang="vi-VN" dirty="0"/>
                <a:t>- Kết hợp cử chỉ, điệu bộ khi nói để cuốn hút người nghe</a:t>
              </a:r>
              <a:r>
                <a:rPr lang="vi-VN" dirty="0" smtClean="0"/>
                <a:t>.</a:t>
              </a:r>
              <a:endParaRPr lang="vi-VN" dirty="0"/>
            </a:p>
          </p:txBody>
        </p:sp>
      </p:grpSp>
      <p:grpSp>
        <p:nvGrpSpPr>
          <p:cNvPr id="18" name="Group 17">
            <a:extLst>
              <a:ext uri="{FF2B5EF4-FFF2-40B4-BE49-F238E27FC236}">
                <a16:creationId xmlns:a16="http://schemas.microsoft.com/office/drawing/2014/main" id="{6583D37E-777D-4C41-823D-CD961F38BD70}"/>
              </a:ext>
            </a:extLst>
          </p:cNvPr>
          <p:cNvGrpSpPr/>
          <p:nvPr/>
        </p:nvGrpSpPr>
        <p:grpSpPr>
          <a:xfrm>
            <a:off x="2764745" y="3611780"/>
            <a:ext cx="9090893" cy="2798686"/>
            <a:chOff x="5466538" y="1330749"/>
            <a:chExt cx="7029993" cy="1135323"/>
          </a:xfrm>
        </p:grpSpPr>
        <p:sp>
          <p:nvSpPr>
            <p:cNvPr id="19" name="椭圆 31">
              <a:extLst>
                <a:ext uri="{FF2B5EF4-FFF2-40B4-BE49-F238E27FC236}">
                  <a16:creationId xmlns:a16="http://schemas.microsoft.com/office/drawing/2014/main" id="{6DDCF171-D001-434B-99FA-3DF1C6A64291}"/>
                </a:ext>
              </a:extLst>
            </p:cNvPr>
            <p:cNvSpPr/>
            <p:nvPr/>
          </p:nvSpPr>
          <p:spPr>
            <a:xfrm flipH="1">
              <a:off x="5466538" y="1530709"/>
              <a:ext cx="6845130" cy="93536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20" name="图片 33">
              <a:extLst>
                <a:ext uri="{FF2B5EF4-FFF2-40B4-BE49-F238E27FC236}">
                  <a16:creationId xmlns:a16="http://schemas.microsoft.com/office/drawing/2014/main" id="{A9306779-6DCB-4E8D-98A9-0F85CF8FD4C0}"/>
                </a:ext>
              </a:extLst>
            </p:cNvPr>
            <p:cNvPicPr>
              <a:picLocks noChangeAspect="1"/>
            </p:cNvPicPr>
            <p:nvPr/>
          </p:nvPicPr>
          <p:blipFill>
            <a:blip r:embed="rId3"/>
            <a:stretch>
              <a:fillRect/>
            </a:stretch>
          </p:blipFill>
          <p:spPr>
            <a:xfrm>
              <a:off x="11723011" y="1330749"/>
              <a:ext cx="773520" cy="471230"/>
            </a:xfrm>
            <a:prstGeom prst="rect">
              <a:avLst/>
            </a:prstGeom>
          </p:spPr>
        </p:pic>
        <p:sp>
          <p:nvSpPr>
            <p:cNvPr id="21" name="Text Box 25">
              <a:extLst>
                <a:ext uri="{FF2B5EF4-FFF2-40B4-BE49-F238E27FC236}">
                  <a16:creationId xmlns:a16="http://schemas.microsoft.com/office/drawing/2014/main" id="{9AD802B8-48E8-45D8-8CFC-B96713CCCB66}"/>
                </a:ext>
              </a:extLst>
            </p:cNvPr>
            <p:cNvSpPr txBox="1">
              <a:spLocks noChangeArrowheads="1"/>
            </p:cNvSpPr>
            <p:nvPr/>
          </p:nvSpPr>
          <p:spPr bwMode="auto">
            <a:xfrm>
              <a:off x="5677450" y="1666201"/>
              <a:ext cx="6349926" cy="71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vi-VN" sz="3600" dirty="0"/>
                <a:t>Lưu ý: Khi bạn nói, em cần tập trung lắng nghe, có thể nêu câu hỏi để hiểu rõ hơn ý kiến của bạn. Ghi lại các ý kiến hay.</a:t>
              </a:r>
            </a:p>
          </p:txBody>
        </p:sp>
      </p:grpSp>
      <p:sp>
        <p:nvSpPr>
          <p:cNvPr id="22" name="TextBox 21"/>
          <p:cNvSpPr txBox="1"/>
          <p:nvPr/>
        </p:nvSpPr>
        <p:spPr>
          <a:xfrm>
            <a:off x="759316" y="654009"/>
            <a:ext cx="11047599" cy="101566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smtClean="0">
                <a:ln>
                  <a:noFill/>
                </a:ln>
                <a:solidFill>
                  <a:srgbClr val="00B050"/>
                </a:solidFill>
                <a:effectLst>
                  <a:glow rad="228600">
                    <a:srgbClr val="70AD47">
                      <a:satMod val="175000"/>
                      <a:alpha val="40000"/>
                    </a:srgbClr>
                  </a:glow>
                </a:effectLst>
                <a:uLnTx/>
                <a:uFillTx/>
                <a:latin typeface="#9Slide05 SVNKitten" pitchFamily="2" charset="0"/>
                <a:ea typeface="微软雅黑"/>
                <a:cs typeface="Times New Roman" panose="02020603050405020304" pitchFamily="18" charset="0"/>
              </a:rPr>
              <a:t>2. Nói</a:t>
            </a:r>
            <a:endParaRPr kumimoji="0" lang="en-US" sz="6000" b="0" i="0" u="none" strike="noStrike" kern="1200" cap="none" spc="0" normalizeH="0" baseline="0" noProof="0" dirty="0">
              <a:ln>
                <a:noFill/>
              </a:ln>
              <a:solidFill>
                <a:srgbClr val="00B050"/>
              </a:solidFill>
              <a:effectLst>
                <a:glow rad="228600">
                  <a:srgbClr val="70AD47">
                    <a:satMod val="175000"/>
                    <a:alpha val="40000"/>
                  </a:srgbClr>
                </a:glow>
              </a:effectLst>
              <a:uLnTx/>
              <a:uFillTx/>
              <a:latin typeface="#9Slide05 SVNKitten" pitchFamily="2" charset="0"/>
              <a:ea typeface="微软雅黑"/>
              <a:cs typeface="Times New Roman" panose="02020603050405020304" pitchFamily="18" charset="0"/>
            </a:endParaRPr>
          </a:p>
        </p:txBody>
      </p:sp>
    </p:spTree>
    <p:extLst>
      <p:ext uri="{BB962C8B-B14F-4D97-AF65-F5344CB8AC3E}">
        <p14:creationId xmlns:p14="http://schemas.microsoft.com/office/powerpoint/2010/main" val="26784842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2">
            <a:extLst>
              <a:ext uri="{FF2B5EF4-FFF2-40B4-BE49-F238E27FC236}">
                <a16:creationId xmlns:a16="http://schemas.microsoft.com/office/drawing/2014/main" id="{D5F15923-784F-43D4-881A-DB8004B578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514" r="10651" b="21236"/>
          <a:stretch/>
        </p:blipFill>
        <p:spPr>
          <a:xfrm>
            <a:off x="2410732" y="1313819"/>
            <a:ext cx="2066835" cy="1440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5036" y="1576452"/>
            <a:ext cx="1558800" cy="1440000"/>
          </a:xfrm>
          <a:prstGeom prst="rect">
            <a:avLst/>
          </a:prstGeom>
        </p:spPr>
      </p:pic>
      <p:pic>
        <p:nvPicPr>
          <p:cNvPr id="5" name="图片 2">
            <a:extLst>
              <a:ext uri="{FF2B5EF4-FFF2-40B4-BE49-F238E27FC236}">
                <a16:creationId xmlns:a16="http://schemas.microsoft.com/office/drawing/2014/main" id="{7E12E6FA-E338-4963-9B23-042468CBB0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7942" y="1542769"/>
            <a:ext cx="1107693" cy="1440000"/>
          </a:xfrm>
          <a:prstGeom prst="rect">
            <a:avLst/>
          </a:prstGeom>
        </p:spPr>
      </p:pic>
      <p:sp>
        <p:nvSpPr>
          <p:cNvPr id="6" name="TextBox 5"/>
          <p:cNvSpPr txBox="1"/>
          <p:nvPr/>
        </p:nvSpPr>
        <p:spPr>
          <a:xfrm>
            <a:off x="3638535" y="519149"/>
            <a:ext cx="533480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sng" strike="noStrike" kern="1200" cap="none" spc="0" normalizeH="0" baseline="0" noProof="0" dirty="0" smtClean="0">
                <a:ln>
                  <a:noFill/>
                </a:ln>
                <a:solidFill>
                  <a:srgbClr val="00B050"/>
                </a:solidFill>
                <a:effectLst/>
                <a:uLnTx/>
                <a:uFillTx/>
                <a:latin typeface="#9Slide05 SVNKitten" pitchFamily="2" charset="0"/>
                <a:ea typeface="微软雅黑"/>
                <a:cs typeface="Times New Roman" panose="02020603050405020304" pitchFamily="18" charset="0"/>
              </a:rPr>
              <a:t>Trao đổi,</a:t>
            </a:r>
            <a:r>
              <a:rPr kumimoji="0" lang="vi-VN" sz="6000" b="0" i="0" u="sng" strike="noStrike" kern="1200" cap="none" spc="0" normalizeH="0" noProof="0" dirty="0" smtClean="0">
                <a:ln>
                  <a:noFill/>
                </a:ln>
                <a:solidFill>
                  <a:srgbClr val="00B050"/>
                </a:solidFill>
                <a:effectLst/>
                <a:uLnTx/>
                <a:uFillTx/>
                <a:latin typeface="#9Slide05 SVNKitten" pitchFamily="2" charset="0"/>
                <a:ea typeface="微软雅黑"/>
                <a:cs typeface="Times New Roman" panose="02020603050405020304" pitchFamily="18" charset="0"/>
              </a:rPr>
              <a:t> góp ý</a:t>
            </a:r>
            <a:endParaRPr kumimoji="0" lang="en-US" sz="6000" b="0" i="0" u="sng" strike="noStrike" kern="1200" cap="none" spc="0" normalizeH="0" baseline="0" noProof="0" dirty="0">
              <a:ln>
                <a:noFill/>
              </a:ln>
              <a:solidFill>
                <a:srgbClr val="00B050"/>
              </a:solidFill>
              <a:effectLst/>
              <a:uLnTx/>
              <a:uFillTx/>
              <a:latin typeface="#9Slide05 SVNKitten" pitchFamily="2" charset="0"/>
              <a:ea typeface="微软雅黑"/>
              <a:cs typeface="Times New Roman" panose="02020603050405020304" pitchFamily="18" charset="0"/>
            </a:endParaRPr>
          </a:p>
        </p:txBody>
      </p:sp>
      <p:pic>
        <p:nvPicPr>
          <p:cNvPr id="7"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32" y="1626925"/>
            <a:ext cx="12192000" cy="4595462"/>
          </a:xfrm>
          <a:prstGeom prst="rect">
            <a:avLst/>
          </a:prstGeom>
        </p:spPr>
      </p:pic>
      <p:sp>
        <p:nvSpPr>
          <p:cNvPr id="8" name="TextBox 7"/>
          <p:cNvSpPr txBox="1"/>
          <p:nvPr/>
        </p:nvSpPr>
        <p:spPr>
          <a:xfrm rot="1031207">
            <a:off x="1435714" y="3601388"/>
            <a:ext cx="2394858"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1" dirty="0" smtClean="0">
                <a:solidFill>
                  <a:srgbClr val="EA6368"/>
                </a:solidFill>
                <a:latin typeface="Cambria" panose="02040503050406030204" pitchFamily="18" charset="0"/>
                <a:ea typeface="Cambria" panose="02040503050406030204" pitchFamily="18" charset="0"/>
              </a:rPr>
              <a:t>Ý kiến trình bày rõ ràng.</a:t>
            </a:r>
            <a:endParaRPr kumimoji="0" lang="en-US" sz="3600" b="1" i="0" u="none" strike="noStrike" kern="1200" cap="none" spc="0" normalizeH="0" baseline="0" noProof="0" dirty="0">
              <a:ln>
                <a:noFill/>
              </a:ln>
              <a:solidFill>
                <a:srgbClr val="EA6368"/>
              </a:solidFill>
              <a:effectLst/>
              <a:uLnTx/>
              <a:uFillTx/>
              <a:latin typeface="Cambria" panose="02040503050406030204" pitchFamily="18" charset="0"/>
              <a:ea typeface="Cambria" panose="02040503050406030204" pitchFamily="18" charset="0"/>
            </a:endParaRPr>
          </a:p>
        </p:txBody>
      </p:sp>
      <p:sp>
        <p:nvSpPr>
          <p:cNvPr id="9" name="TextBox 8"/>
          <p:cNvSpPr txBox="1"/>
          <p:nvPr/>
        </p:nvSpPr>
        <p:spPr>
          <a:xfrm rot="21040618">
            <a:off x="4717739" y="3687586"/>
            <a:ext cx="2470144"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1" dirty="0" smtClean="0">
                <a:solidFill>
                  <a:srgbClr val="70AD47">
                    <a:lumMod val="50000"/>
                  </a:srgbClr>
                </a:solidFill>
                <a:latin typeface="Cambria" panose="02040503050406030204" pitchFamily="18" charset="0"/>
                <a:ea typeface="Cambria" panose="02040503050406030204" pitchFamily="18" charset="0"/>
              </a:rPr>
              <a:t>Ý kiến đưa ra có lí do thuyết phục.</a:t>
            </a:r>
            <a:endParaRPr kumimoji="0" 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p:sp>
        <p:nvSpPr>
          <p:cNvPr id="10" name="TextBox 9"/>
          <p:cNvSpPr txBox="1"/>
          <p:nvPr/>
        </p:nvSpPr>
        <p:spPr>
          <a:xfrm rot="421764">
            <a:off x="7975595" y="3274930"/>
            <a:ext cx="2391995"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smtClean="0">
                <a:ln>
                  <a:noFill/>
                </a:ln>
                <a:solidFill>
                  <a:srgbClr val="5B9BD5">
                    <a:lumMod val="50000"/>
                  </a:srgbClr>
                </a:solidFill>
                <a:effectLst/>
                <a:uLnTx/>
                <a:uFillTx/>
                <a:latin typeface="Cambria" panose="02040503050406030204" pitchFamily="18" charset="0"/>
                <a:ea typeface="Cambria" panose="02040503050406030204" pitchFamily="18" charset="0"/>
              </a:rPr>
              <a:t>Tranh ảnh,</a:t>
            </a:r>
            <a:r>
              <a:rPr kumimoji="0" lang="vi-VN" sz="3600" b="1" i="0" u="none" strike="noStrike" kern="1200" cap="none" spc="0" normalizeH="0" noProof="0" dirty="0" smtClean="0">
                <a:ln>
                  <a:noFill/>
                </a:ln>
                <a:solidFill>
                  <a:srgbClr val="5B9BD5">
                    <a:lumMod val="50000"/>
                  </a:srgbClr>
                </a:solidFill>
                <a:effectLst/>
                <a:uLnTx/>
                <a:uFillTx/>
                <a:latin typeface="Cambria" panose="02040503050406030204" pitchFamily="18" charset="0"/>
                <a:ea typeface="Cambria" panose="02040503050406030204" pitchFamily="18" charset="0"/>
              </a:rPr>
              <a:t> tư liệu sử dụng hợp lí.</a:t>
            </a:r>
            <a:endParaRPr kumimoji="0" lang="en-US" sz="3600" b="1" i="0" u="none" strike="noStrike" kern="1200" cap="none" spc="0" normalizeH="0" baseline="0" noProof="0" dirty="0">
              <a:ln>
                <a:noFill/>
              </a:ln>
              <a:solidFill>
                <a:srgbClr val="5B9BD5">
                  <a:lumMod val="50000"/>
                </a:srgbClr>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561917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ppt_w</p:attrName>
                                        </p:attrNameLst>
                                      </p:cBhvr>
                                      <p:tavLst>
                                        <p:tav tm="0" fmla="#ppt_w*sin(2.5*pi*$)">
                                          <p:val>
                                            <p:fltVal val="0"/>
                                          </p:val>
                                        </p:tav>
                                        <p:tav tm="100000">
                                          <p:val>
                                            <p:fltVal val="1"/>
                                          </p:val>
                                        </p:tav>
                                      </p:tavLst>
                                    </p:anim>
                                    <p:anim calcmode="lin" valueType="num">
                                      <p:cBhvr>
                                        <p:cTn id="9" dur="5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ppt_w</p:attrName>
                                        </p:attrNameLst>
                                      </p:cBhvr>
                                      <p:tavLst>
                                        <p:tav tm="0" fmla="#ppt_w*sin(2.5*pi*$)">
                                          <p:val>
                                            <p:fltVal val="0"/>
                                          </p:val>
                                        </p:tav>
                                        <p:tav tm="100000">
                                          <p:val>
                                            <p:fltVal val="1"/>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ppt_w</p:attrName>
                                        </p:attrNameLst>
                                      </p:cBhvr>
                                      <p:tavLst>
                                        <p:tav tm="0" fmla="#ppt_w*sin(2.5*pi*$)">
                                          <p:val>
                                            <p:fltVal val="0"/>
                                          </p:val>
                                        </p:tav>
                                        <p:tav tm="100000">
                                          <p:val>
                                            <p:fltVal val="1"/>
                                          </p:val>
                                        </p:tav>
                                      </p:tavLst>
                                    </p:anim>
                                    <p:anim calcmode="lin" valueType="num">
                                      <p:cBhvr>
                                        <p:cTn id="19" dur="500" fill="hold"/>
                                        <p:tgtEl>
                                          <p:spTgt spid="5"/>
                                        </p:tgtEl>
                                        <p:attrNameLst>
                                          <p:attrName>ppt_h</p:attrName>
                                        </p:attrNameLst>
                                      </p:cBhvr>
                                      <p:tavLst>
                                        <p:tav tm="0">
                                          <p:val>
                                            <p:strVal val="#ppt_h"/>
                                          </p:val>
                                        </p:tav>
                                        <p:tav tm="100000">
                                          <p:val>
                                            <p:strVal val="#ppt_h"/>
                                          </p:val>
                                        </p:tav>
                                      </p:tavLst>
                                    </p:anim>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barn(inVertical)">
                                      <p:cBhvr>
                                        <p:cTn id="35" dur="500"/>
                                        <p:tgtEl>
                                          <p:spTgt spid="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barn(inVertical)">
                                      <p:cBhvr>
                                        <p:cTn id="4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444" y="3178647"/>
            <a:ext cx="12209444" cy="3679353"/>
          </a:xfrm>
          <a:prstGeom prst="rect">
            <a:avLst/>
          </a:prstGeom>
        </p:spPr>
      </p:pic>
      <p:pic>
        <p:nvPicPr>
          <p:cNvPr id="2" name="图片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5431" y="2530369"/>
            <a:ext cx="4906376" cy="3980824"/>
          </a:xfrm>
          <a:prstGeom prst="rect">
            <a:avLst/>
          </a:prstGeom>
        </p:spPr>
      </p:pic>
      <p:pic>
        <p:nvPicPr>
          <p:cNvPr id="20" name="图片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222131" y="3967765"/>
            <a:ext cx="3773430" cy="2705180"/>
          </a:xfrm>
          <a:prstGeom prst="rect">
            <a:avLst/>
          </a:prstGeom>
        </p:spPr>
      </p:pic>
      <p:grpSp>
        <p:nvGrpSpPr>
          <p:cNvPr id="23" name="组合 22">
            <a:extLst>
              <a:ext uri="{FF2B5EF4-FFF2-40B4-BE49-F238E27FC236}">
                <a16:creationId xmlns:a16="http://schemas.microsoft.com/office/drawing/2014/main" id="{5C3F0EA5-D3AA-4CCB-8053-CA26C4C18711}"/>
              </a:ext>
            </a:extLst>
          </p:cNvPr>
          <p:cNvGrpSpPr/>
          <p:nvPr/>
        </p:nvGrpSpPr>
        <p:grpSpPr>
          <a:xfrm>
            <a:off x="6756819" y="3169720"/>
            <a:ext cx="804180" cy="374559"/>
            <a:chOff x="217691" y="6414967"/>
            <a:chExt cx="804180" cy="374559"/>
          </a:xfrm>
        </p:grpSpPr>
        <p:grpSp>
          <p:nvGrpSpPr>
            <p:cNvPr id="24" name="Group 4">
              <a:extLst>
                <a:ext uri="{FF2B5EF4-FFF2-40B4-BE49-F238E27FC236}">
                  <a16:creationId xmlns:a16="http://schemas.microsoft.com/office/drawing/2014/main" id="{0551CF28-A1CE-4253-9E51-49015C981594}"/>
                </a:ext>
              </a:extLst>
            </p:cNvPr>
            <p:cNvGrpSpPr>
              <a:grpSpLocks noChangeAspect="1"/>
            </p:cNvGrpSpPr>
            <p:nvPr/>
          </p:nvGrpSpPr>
          <p:grpSpPr bwMode="auto">
            <a:xfrm>
              <a:off x="217691" y="6414967"/>
              <a:ext cx="443922" cy="374559"/>
              <a:chOff x="3746" y="2079"/>
              <a:chExt cx="192" cy="162"/>
            </a:xfrm>
            <a:solidFill>
              <a:srgbClr val="A5CB01"/>
            </a:solidFill>
          </p:grpSpPr>
          <p:sp>
            <p:nvSpPr>
              <p:cNvPr id="30" name="Freeform 5">
                <a:extLst>
                  <a:ext uri="{FF2B5EF4-FFF2-40B4-BE49-F238E27FC236}">
                    <a16:creationId xmlns:a16="http://schemas.microsoft.com/office/drawing/2014/main" id="{3D183A1A-DE17-4CF6-BCB4-F3838E8F0E33}"/>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31" name="Freeform 6">
                <a:extLst>
                  <a:ext uri="{FF2B5EF4-FFF2-40B4-BE49-F238E27FC236}">
                    <a16:creationId xmlns:a16="http://schemas.microsoft.com/office/drawing/2014/main" id="{3E7CCA13-12E3-434E-869F-2195DDDEE7ED}"/>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32" name="Freeform 7">
                <a:extLst>
                  <a:ext uri="{FF2B5EF4-FFF2-40B4-BE49-F238E27FC236}">
                    <a16:creationId xmlns:a16="http://schemas.microsoft.com/office/drawing/2014/main" id="{33D8A7C5-FD9F-4540-A37A-9BC58CCAAA73}"/>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33" name="Freeform 8">
                <a:extLst>
                  <a:ext uri="{FF2B5EF4-FFF2-40B4-BE49-F238E27FC236}">
                    <a16:creationId xmlns:a16="http://schemas.microsoft.com/office/drawing/2014/main" id="{1DB4A1D3-3461-4F23-9060-242E6596F3E5}"/>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grpSp>
        <p:grpSp>
          <p:nvGrpSpPr>
            <p:cNvPr id="25" name="Group 4">
              <a:extLst>
                <a:ext uri="{FF2B5EF4-FFF2-40B4-BE49-F238E27FC236}">
                  <a16:creationId xmlns:a16="http://schemas.microsoft.com/office/drawing/2014/main" id="{D339A026-D097-41CE-B0D6-382C26DE3F8D}"/>
                </a:ext>
              </a:extLst>
            </p:cNvPr>
            <p:cNvGrpSpPr>
              <a:grpSpLocks noChangeAspect="1"/>
            </p:cNvGrpSpPr>
            <p:nvPr/>
          </p:nvGrpSpPr>
          <p:grpSpPr bwMode="auto">
            <a:xfrm>
              <a:off x="657417" y="6421203"/>
              <a:ext cx="364454" cy="307508"/>
              <a:chOff x="3746" y="2079"/>
              <a:chExt cx="192" cy="162"/>
            </a:xfrm>
            <a:solidFill>
              <a:srgbClr val="A5CB01"/>
            </a:solidFill>
          </p:grpSpPr>
          <p:sp>
            <p:nvSpPr>
              <p:cNvPr id="26" name="Freeform 5">
                <a:extLst>
                  <a:ext uri="{FF2B5EF4-FFF2-40B4-BE49-F238E27FC236}">
                    <a16:creationId xmlns:a16="http://schemas.microsoft.com/office/drawing/2014/main" id="{A458B4F9-0B31-4D97-AC09-B51F5A27E398}"/>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27" name="Freeform 6">
                <a:extLst>
                  <a:ext uri="{FF2B5EF4-FFF2-40B4-BE49-F238E27FC236}">
                    <a16:creationId xmlns:a16="http://schemas.microsoft.com/office/drawing/2014/main" id="{21D0D1DB-9134-4688-B72B-70C6A58B1354}"/>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28" name="Freeform 7">
                <a:extLst>
                  <a:ext uri="{FF2B5EF4-FFF2-40B4-BE49-F238E27FC236}">
                    <a16:creationId xmlns:a16="http://schemas.microsoft.com/office/drawing/2014/main" id="{C428B3BE-70C9-4AC9-A041-2D5B3E416C46}"/>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29" name="Freeform 8">
                <a:extLst>
                  <a:ext uri="{FF2B5EF4-FFF2-40B4-BE49-F238E27FC236}">
                    <a16:creationId xmlns:a16="http://schemas.microsoft.com/office/drawing/2014/main" id="{531A955B-4989-44CB-BD2F-3F2E4662435D}"/>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grpSp>
      </p:grpSp>
      <p:pic>
        <p:nvPicPr>
          <p:cNvPr id="35" name="图片 3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26671" y="-318832"/>
            <a:ext cx="4465329" cy="2328677"/>
          </a:xfrm>
          <a:prstGeom prst="rect">
            <a:avLst/>
          </a:prstGeom>
        </p:spPr>
      </p:pic>
      <p:pic>
        <p:nvPicPr>
          <p:cNvPr id="21" name="图片 55">
            <a:extLst>
              <a:ext uri="{FF2B5EF4-FFF2-40B4-BE49-F238E27FC236}">
                <a16:creationId xmlns:a16="http://schemas.microsoft.com/office/drawing/2014/main" id="{922D7C20-53C1-440C-A4D7-3834D810F5C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665434" y="691046"/>
            <a:ext cx="9476501" cy="3944731"/>
          </a:xfrm>
          <a:prstGeom prst="rect">
            <a:avLst/>
          </a:prstGeom>
        </p:spPr>
      </p:pic>
      <p:sp>
        <p:nvSpPr>
          <p:cNvPr id="37" name="TextBox 36"/>
          <p:cNvSpPr txBox="1"/>
          <p:nvPr/>
        </p:nvSpPr>
        <p:spPr>
          <a:xfrm>
            <a:off x="3625209" y="2189564"/>
            <a:ext cx="6901357" cy="1015663"/>
          </a:xfrm>
          <a:prstGeom prst="rect">
            <a:avLst/>
          </a:prstGeom>
          <a:noFill/>
        </p:spPr>
        <p:txBody>
          <a:bodyPr wrap="square" rtlCol="0">
            <a:prstTxWarp prst="textTriangle">
              <a:avLst/>
            </a:prstTxWarp>
            <a:spAutoFit/>
            <a:scene3d>
              <a:camera prst="orthographicFront"/>
              <a:lightRig rig="threePt" dir="t"/>
            </a:scene3d>
            <a:sp3d extrusionH="57150">
              <a:bevelT w="57150" h="38100" prst="artDeco"/>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smtClean="0">
                <a:ln>
                  <a:noFill/>
                </a:ln>
                <a:solidFill>
                  <a:srgbClr val="00B050"/>
                </a:solidFill>
                <a:effectLst>
                  <a:glow rad="101600">
                    <a:srgbClr val="70AD47">
                      <a:satMod val="175000"/>
                      <a:alpha val="40000"/>
                    </a:srgbClr>
                  </a:glow>
                </a:effectLst>
                <a:uLnTx/>
                <a:uFillTx/>
                <a:latin typeface="#9Slide05 SVNKitten" pitchFamily="2" charset="0"/>
                <a:ea typeface="微软雅黑"/>
                <a:cs typeface="Times New Roman" panose="02020603050405020304" pitchFamily="18" charset="0"/>
              </a:rPr>
              <a:t>Vận</a:t>
            </a:r>
            <a:r>
              <a:rPr kumimoji="0" lang="vi-VN" sz="6000" b="0" i="0" u="none" strike="noStrike" kern="1200" cap="none" spc="0" normalizeH="0" noProof="0" dirty="0" smtClean="0">
                <a:ln>
                  <a:noFill/>
                </a:ln>
                <a:solidFill>
                  <a:srgbClr val="00B050"/>
                </a:solidFill>
                <a:effectLst>
                  <a:glow rad="101600">
                    <a:srgbClr val="70AD47">
                      <a:satMod val="175000"/>
                      <a:alpha val="40000"/>
                    </a:srgbClr>
                  </a:glow>
                </a:effectLst>
                <a:uLnTx/>
                <a:uFillTx/>
                <a:latin typeface="#9Slide05 SVNKitten" pitchFamily="2" charset="0"/>
                <a:ea typeface="微软雅黑"/>
                <a:cs typeface="Times New Roman" panose="02020603050405020304" pitchFamily="18" charset="0"/>
              </a:rPr>
              <a:t> dụng</a:t>
            </a:r>
            <a:endParaRPr kumimoji="0" lang="en-US" sz="6000" b="0" i="0" u="none" strike="noStrike" kern="1200" cap="none" spc="0" normalizeH="0" baseline="0" noProof="0" dirty="0">
              <a:ln>
                <a:noFill/>
              </a:ln>
              <a:solidFill>
                <a:srgbClr val="00B050"/>
              </a:solidFill>
              <a:effectLst>
                <a:glow rad="101600">
                  <a:srgbClr val="70AD47">
                    <a:satMod val="175000"/>
                    <a:alpha val="40000"/>
                  </a:srgbClr>
                </a:glow>
              </a:effectLst>
              <a:uLnTx/>
              <a:uFillTx/>
              <a:latin typeface="#9Slide05 SVNKitten" pitchFamily="2" charset="0"/>
              <a:ea typeface="微软雅黑"/>
              <a:cs typeface="Times New Roman" panose="02020603050405020304" pitchFamily="18" charset="0"/>
            </a:endParaRPr>
          </a:p>
        </p:txBody>
      </p:sp>
      <p:pic>
        <p:nvPicPr>
          <p:cNvPr id="38" name="图片 21"/>
          <p:cNvPicPr>
            <a:picLocks noChangeAspect="1"/>
          </p:cNvPicPr>
          <p:nvPr/>
        </p:nvPicPr>
        <p:blipFill rotWithShape="1">
          <a:blip r:embed="rId8" cstate="screen">
            <a:extLst>
              <a:ext uri="{28A0092B-C50C-407E-A947-70E740481C1C}">
                <a14:useLocalDpi xmlns:a14="http://schemas.microsoft.com/office/drawing/2010/main"/>
              </a:ext>
            </a:extLst>
          </a:blip>
          <a:srcRect t="14650" b="20626"/>
          <a:stretch/>
        </p:blipFill>
        <p:spPr>
          <a:xfrm>
            <a:off x="1552529" y="2038856"/>
            <a:ext cx="2554844" cy="1653602"/>
          </a:xfrm>
          <a:prstGeom prst="rect">
            <a:avLst/>
          </a:prstGeom>
        </p:spPr>
      </p:pic>
    </p:spTree>
    <p:extLst>
      <p:ext uri="{BB962C8B-B14F-4D97-AF65-F5344CB8AC3E}">
        <p14:creationId xmlns:p14="http://schemas.microsoft.com/office/powerpoint/2010/main" val="31637212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250"/>
                                        <p:tgtEl>
                                          <p:spTgt spid="21"/>
                                        </p:tgtEl>
                                      </p:cBhvr>
                                    </p:animEffect>
                                    <p:anim calcmode="lin" valueType="num">
                                      <p:cBhvr>
                                        <p:cTn id="32" dur="1250" fill="hold"/>
                                        <p:tgtEl>
                                          <p:spTgt spid="21"/>
                                        </p:tgtEl>
                                        <p:attrNameLst>
                                          <p:attrName>ppt_x</p:attrName>
                                        </p:attrNameLst>
                                      </p:cBhvr>
                                      <p:tavLst>
                                        <p:tav tm="0">
                                          <p:val>
                                            <p:strVal val="#ppt_x"/>
                                          </p:val>
                                        </p:tav>
                                        <p:tav tm="100000">
                                          <p:val>
                                            <p:strVal val="#ppt_x"/>
                                          </p:val>
                                        </p:tav>
                                      </p:tavLst>
                                    </p:anim>
                                    <p:anim calcmode="lin" valueType="num">
                                      <p:cBhvr>
                                        <p:cTn id="33" dur="1250" fill="hold"/>
                                        <p:tgtEl>
                                          <p:spTgt spid="21"/>
                                        </p:tgtEl>
                                        <p:attrNameLst>
                                          <p:attrName>ppt_y</p:attrName>
                                        </p:attrNameLst>
                                      </p:cBhvr>
                                      <p:tavLst>
                                        <p:tav tm="0">
                                          <p:val>
                                            <p:strVal val="#ppt_y+.1"/>
                                          </p:val>
                                        </p:tav>
                                        <p:tav tm="100000">
                                          <p:val>
                                            <p:strVal val="#ppt_y"/>
                                          </p:val>
                                        </p:tav>
                                      </p:tavLst>
                                    </p:anim>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3">
            <a:extLst>
              <a:ext uri="{FF2B5EF4-FFF2-40B4-BE49-F238E27FC236}">
                <a16:creationId xmlns:a16="http://schemas.microsoft.com/office/drawing/2014/main" id="{A44448AE-2CD3-4309-B3A7-00B77AB48D8D}"/>
              </a:ext>
            </a:extLst>
          </p:cNvPr>
          <p:cNvSpPr/>
          <p:nvPr/>
        </p:nvSpPr>
        <p:spPr>
          <a:xfrm>
            <a:off x="650463" y="1160542"/>
            <a:ext cx="11149652" cy="5522686"/>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3" name="图片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197" y="3213887"/>
            <a:ext cx="3881186" cy="3469341"/>
          </a:xfrm>
          <a:prstGeom prst="rect">
            <a:avLst/>
          </a:prstGeom>
        </p:spPr>
      </p:pic>
      <p:sp>
        <p:nvSpPr>
          <p:cNvPr id="25" name="Rectangle 24"/>
          <p:cNvSpPr/>
          <p:nvPr/>
        </p:nvSpPr>
        <p:spPr>
          <a:xfrm>
            <a:off x="3218329" y="1462504"/>
            <a:ext cx="8237071" cy="4524315"/>
          </a:xfrm>
          <a:prstGeom prst="rect">
            <a:avLst/>
          </a:prstGeom>
        </p:spPr>
        <p:txBody>
          <a:bodyPr wrap="square">
            <a:spAutoFit/>
          </a:bodyPr>
          <a:lstStyle/>
          <a:p>
            <a:pPr algn="just"/>
            <a:r>
              <a:rPr lang="vi-VN" sz="4800" b="0" i="0" dirty="0" smtClean="0">
                <a:solidFill>
                  <a:srgbClr val="000000"/>
                </a:solidFill>
                <a:effectLst/>
                <a:latin typeface="Cambria" panose="02040503050406030204" pitchFamily="18" charset="0"/>
                <a:ea typeface="Cambria" panose="02040503050406030204" pitchFamily="18" charset="0"/>
              </a:rPr>
              <a:t>1. Chia sẻ với người thân câu chuyện về một người đã lao động hoặc chiến đấu, hi sinh để đem lại cuộc sống hạnh phúc, bình yên cho mọi người mà em cảm phục.</a:t>
            </a:r>
            <a:endParaRPr lang="en-US" sz="4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10940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5">
            <a:extLst>
              <a:ext uri="{FF2B5EF4-FFF2-40B4-BE49-F238E27FC236}">
                <a16:creationId xmlns:a16="http://schemas.microsoft.com/office/drawing/2014/main" id="{D19964ED-8A4F-42DE-8C5F-8E8832F6D141}"/>
              </a:ext>
            </a:extLst>
          </p:cNvPr>
          <p:cNvSpPr/>
          <p:nvPr/>
        </p:nvSpPr>
        <p:spPr>
          <a:xfrm>
            <a:off x="464075" y="92638"/>
            <a:ext cx="10929257" cy="6209966"/>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8" name="图片 7">
            <a:extLst>
              <a:ext uri="{FF2B5EF4-FFF2-40B4-BE49-F238E27FC236}">
                <a16:creationId xmlns:a16="http://schemas.microsoft.com/office/drawing/2014/main" id="{D2EC7342-2C1F-4DD6-B0FB-21B865E1F1EA}"/>
              </a:ext>
            </a:extLst>
          </p:cNvPr>
          <p:cNvPicPr>
            <a:picLocks noChangeAspect="1"/>
          </p:cNvPicPr>
          <p:nvPr/>
        </p:nvPicPr>
        <p:blipFill>
          <a:blip r:embed="rId3"/>
          <a:stretch>
            <a:fillRect/>
          </a:stretch>
        </p:blipFill>
        <p:spPr>
          <a:xfrm>
            <a:off x="10637589" y="-297888"/>
            <a:ext cx="2103347" cy="1238517"/>
          </a:xfrm>
          <a:prstGeom prst="rect">
            <a:avLst/>
          </a:prstGeom>
        </p:spPr>
      </p:pic>
      <p:pic>
        <p:nvPicPr>
          <p:cNvPr id="9" name="图片 8">
            <a:extLst>
              <a:ext uri="{FF2B5EF4-FFF2-40B4-BE49-F238E27FC236}">
                <a16:creationId xmlns:a16="http://schemas.microsoft.com/office/drawing/2014/main" id="{59857B4F-D293-433D-8772-2E4FA951EE0C}"/>
              </a:ext>
            </a:extLst>
          </p:cNvPr>
          <p:cNvPicPr>
            <a:picLocks noChangeAspect="1"/>
          </p:cNvPicPr>
          <p:nvPr/>
        </p:nvPicPr>
        <p:blipFill>
          <a:blip r:embed="rId4"/>
          <a:stretch>
            <a:fillRect/>
          </a:stretch>
        </p:blipFill>
        <p:spPr>
          <a:xfrm>
            <a:off x="9499071" y="-75912"/>
            <a:ext cx="1616671" cy="684753"/>
          </a:xfrm>
          <a:prstGeom prst="rect">
            <a:avLst/>
          </a:prstGeom>
        </p:spPr>
      </p:pic>
      <p:sp>
        <p:nvSpPr>
          <p:cNvPr id="5" name="Rectangle 4"/>
          <p:cNvSpPr/>
          <p:nvPr/>
        </p:nvSpPr>
        <p:spPr>
          <a:xfrm>
            <a:off x="646090" y="495409"/>
            <a:ext cx="10394910" cy="5632311"/>
          </a:xfrm>
          <a:prstGeom prst="rect">
            <a:avLst/>
          </a:prstGeom>
        </p:spPr>
        <p:txBody>
          <a:bodyPr wrap="square">
            <a:spAutoFit/>
          </a:bodyPr>
          <a:lstStyle/>
          <a:p>
            <a:pPr algn="just"/>
            <a:r>
              <a:rPr lang="en-US" sz="2000" dirty="0">
                <a:latin typeface="Cambria" panose="02040503050406030204" pitchFamily="18" charset="0"/>
                <a:ea typeface="Cambria" panose="02040503050406030204" pitchFamily="18" charset="0"/>
              </a:rPr>
              <a:t> </a:t>
            </a:r>
            <a:r>
              <a:rPr lang="en-US" sz="2000" dirty="0" smtClean="0">
                <a:latin typeface="Cambria" panose="02040503050406030204" pitchFamily="18" charset="0"/>
                <a:ea typeface="Cambria" panose="02040503050406030204" pitchFamily="18" charset="0"/>
              </a:rPr>
              <a:t>    </a:t>
            </a:r>
            <a:r>
              <a:rPr lang="vi-VN" sz="2000" dirty="0" smtClean="0">
                <a:latin typeface="Cambria" panose="02040503050406030204" pitchFamily="18" charset="0"/>
                <a:ea typeface="Cambria" panose="02040503050406030204" pitchFamily="18" charset="0"/>
              </a:rPr>
              <a:t>Cách </a:t>
            </a:r>
            <a:r>
              <a:rPr lang="vi-VN" sz="2000" dirty="0">
                <a:latin typeface="Cambria" panose="02040503050406030204" pitchFamily="18" charset="0"/>
                <a:ea typeface="Cambria" panose="02040503050406030204" pitchFamily="18" charset="0"/>
              </a:rPr>
              <a:t>đây </a:t>
            </a:r>
            <a:r>
              <a:rPr lang="en-US" sz="2000" dirty="0" err="1" smtClean="0">
                <a:latin typeface="Cambria" panose="02040503050406030204" pitchFamily="18" charset="0"/>
                <a:ea typeface="Cambria" panose="02040503050406030204" pitchFamily="18" charset="0"/>
              </a:rPr>
              <a:t>hơn</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một</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năm</a:t>
            </a:r>
            <a:r>
              <a:rPr lang="vi-VN" sz="2000" dirty="0" smtClean="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mạng xã hội tràn ngập lời chia sẻ, thương tiếc và tri ân 3 chiến sĩ cảnh sát phòng cháy chữa cháy dũng cảm, lao mình vào biển lửa để dập tắt đám cháy tại quán karaoke trên đường Quan Hoa (Hà Nội) làm lòng em lại nao nức những điều tri ân, biết ơn vô cùng. Và hôm nay, em muốn nói về nghề lính cứu hỏa.</a:t>
            </a:r>
          </a:p>
          <a:p>
            <a:pPr algn="just"/>
            <a:r>
              <a:rPr lang="en-US" sz="2000" dirty="0">
                <a:latin typeface="Cambria" panose="02040503050406030204" pitchFamily="18" charset="0"/>
                <a:ea typeface="Cambria" panose="02040503050406030204" pitchFamily="18" charset="0"/>
              </a:rPr>
              <a:t> </a:t>
            </a:r>
            <a:r>
              <a:rPr lang="en-US" sz="2000" dirty="0" smtClean="0">
                <a:latin typeface="Cambria" panose="02040503050406030204" pitchFamily="18" charset="0"/>
                <a:ea typeface="Cambria" panose="02040503050406030204" pitchFamily="18" charset="0"/>
              </a:rPr>
              <a:t>     </a:t>
            </a:r>
            <a:r>
              <a:rPr lang="vi-VN" sz="2000" dirty="0" smtClean="0">
                <a:latin typeface="Cambria" panose="02040503050406030204" pitchFamily="18" charset="0"/>
                <a:ea typeface="Cambria" panose="02040503050406030204" pitchFamily="18" charset="0"/>
              </a:rPr>
              <a:t>Chiều </a:t>
            </a:r>
            <a:r>
              <a:rPr lang="vi-VN" sz="2000" dirty="0">
                <a:latin typeface="Cambria" panose="02040503050406030204" pitchFamily="18" charset="0"/>
                <a:ea typeface="Cambria" panose="02040503050406030204" pitchFamily="18" charset="0"/>
              </a:rPr>
              <a:t>1/8/2022,  nhận được tin báo cháy tại Quan hoa, ít ai nghĩ, đó là lần làm nhiệm vụ cuối cùng của ba người chiến sĩ anh hùng. Đó là trung tá Đặng Anh Quân (đội trưởng), trung úy Đỗ Đức Việt và binh nhì Nguyễn Đình Phúc. Sau khi giải cứu, hướng dẫn 8 người thoát khỏi đám cháy tại quán karaoke ra ngoài an toàn, ba người lính cứu hỏa quay lại bên trong hiện trường nhằm tìm kiếm những nạn nhân mắc kẹt khác, song số phận nghiệt ngã, các anh đã không bao giờ quay ra. Sáng cùng ngày, cũng chính các anh, đã giải cứu 2 nạn nhân trong một vụ cháy nhà dân gần đó. Nhờ việc làm vĩ đại của ba người chiến sỹ mà người dân đã được cứu sống. Nhưng lòng em lại nghẹn ngào làm sao về nghề lính cứu hỏa. Các anh đã hết lòng với nhiệm vụ, an toàn của người dân mà không màng đến bản thân. Sẵn sàng hy sinh cả tính mạng của mình để bảo vệ mọi người. </a:t>
            </a:r>
            <a:r>
              <a:rPr lang="vi-VN" sz="2000" dirty="0" smtClean="0">
                <a:latin typeface="Cambria" panose="02040503050406030204" pitchFamily="18" charset="0"/>
                <a:ea typeface="Cambria" panose="02040503050406030204" pitchFamily="18" charset="0"/>
              </a:rPr>
              <a:t>Em </a:t>
            </a:r>
            <a:r>
              <a:rPr lang="vi-VN" sz="2000" dirty="0">
                <a:latin typeface="Cambria" panose="02040503050406030204" pitchFamily="18" charset="0"/>
                <a:ea typeface="Cambria" panose="02040503050406030204" pitchFamily="18" charset="0"/>
              </a:rPr>
              <a:t>vô cùng cảm phục những người lính cứu hoả. Nghề cứu hoả đòi hỏi tinh thần sẵn sàng đối mặt với hiểm nguy để cứu người, cứu tài sản. Các anh lính cứu hoả đã nêu cao tinh thần của người chiến sĩ công an nhân dân: Vì dân phục vụ.</a:t>
            </a:r>
          </a:p>
          <a:p>
            <a:pPr algn="just"/>
            <a:r>
              <a:rPr lang="en-US" sz="2000" dirty="0">
                <a:latin typeface="Cambria" panose="02040503050406030204" pitchFamily="18" charset="0"/>
                <a:ea typeface="Cambria" panose="02040503050406030204" pitchFamily="18" charset="0"/>
              </a:rPr>
              <a:t> </a:t>
            </a:r>
            <a:r>
              <a:rPr lang="en-US" sz="2000" dirty="0" smtClean="0">
                <a:latin typeface="Cambria" panose="02040503050406030204" pitchFamily="18" charset="0"/>
                <a:ea typeface="Cambria" panose="02040503050406030204" pitchFamily="18" charset="0"/>
              </a:rPr>
              <a:t>     </a:t>
            </a:r>
            <a:r>
              <a:rPr lang="vi-VN" sz="2000" dirty="0" smtClean="0">
                <a:latin typeface="Cambria" panose="02040503050406030204" pitchFamily="18" charset="0"/>
                <a:ea typeface="Cambria" panose="02040503050406030204" pitchFamily="18" charset="0"/>
              </a:rPr>
              <a:t>Rồi </a:t>
            </a:r>
            <a:r>
              <a:rPr lang="vi-VN" sz="2000" dirty="0">
                <a:latin typeface="Cambria" panose="02040503050406030204" pitchFamily="18" charset="0"/>
                <a:ea typeface="Cambria" panose="02040503050406030204" pitchFamily="18" charset="0"/>
              </a:rPr>
              <a:t>mai đây, cuộc sống sẽ lại bình yên trở lại, sự hy sinh của các anh mãi mãi luôn là điều thường trực trong trái tim mỗi người dân. Biết ơn vô cùng, nghề lính cứu hỏa</a:t>
            </a:r>
            <a:r>
              <a:rPr lang="vi-VN" sz="2000" dirty="0" smtClean="0">
                <a:latin typeface="Cambria" panose="02040503050406030204" pitchFamily="18" charset="0"/>
                <a:ea typeface="Cambria" panose="02040503050406030204" pitchFamily="18" charset="0"/>
              </a:rPr>
              <a:t>.</a:t>
            </a:r>
            <a:endParaRPr lang="vi-VN"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00641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8" presetClass="entr" presetSubtype="1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562</Words>
  <Application>Microsoft Office PowerPoint</Application>
  <PresentationFormat>Widescreen</PresentationFormat>
  <Paragraphs>52</Paragraphs>
  <Slides>14</Slides>
  <Notes>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14</vt:i4>
      </vt:variant>
    </vt:vector>
  </HeadingPairs>
  <TitlesOfParts>
    <vt:vector size="28" baseType="lpstr">
      <vt:lpstr>#9Slide07 IcielStormtrooper</vt:lpstr>
      <vt:lpstr>#9Slide05 SVNKitten</vt:lpstr>
      <vt:lpstr>字魂59号-创粗黑</vt:lpstr>
      <vt:lpstr>#9Slide07 HoneyCream</vt:lpstr>
      <vt:lpstr>UTM Davida</vt:lpstr>
      <vt:lpstr>Times New Roman</vt:lpstr>
      <vt:lpstr>#9Slide03 Arima Madurai Black</vt:lpstr>
      <vt:lpstr>Calibri</vt:lpstr>
      <vt:lpstr>微软雅黑</vt:lpstr>
      <vt:lpstr>等线</vt:lpstr>
      <vt:lpstr>Arial</vt:lpstr>
      <vt:lpstr>Cambria</vt:lpstr>
      <vt:lpstr>#9Slide07 Deepika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 NON</cp:keywords>
  <cp:lastModifiedBy>Admin</cp:lastModifiedBy>
  <cp:revision>14</cp:revision>
  <dcterms:created xsi:type="dcterms:W3CDTF">2024-01-09T14:24:09Z</dcterms:created>
  <dcterms:modified xsi:type="dcterms:W3CDTF">2024-02-20T07:50:27Z</dcterms:modified>
</cp:coreProperties>
</file>