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handoutMasterIdLst>
    <p:handoutMasterId r:id="rId20"/>
  </p:handoutMasterIdLst>
  <p:sldIdLst>
    <p:sldId id="330" r:id="rId3"/>
    <p:sldId id="7336" r:id="rId4"/>
    <p:sldId id="7333" r:id="rId5"/>
    <p:sldId id="7335" r:id="rId6"/>
    <p:sldId id="332" r:id="rId7"/>
    <p:sldId id="7304" r:id="rId8"/>
    <p:sldId id="7306" r:id="rId9"/>
    <p:sldId id="7307" r:id="rId10"/>
    <p:sldId id="7325" r:id="rId11"/>
    <p:sldId id="333" r:id="rId12"/>
    <p:sldId id="7311" r:id="rId13"/>
    <p:sldId id="7313" r:id="rId14"/>
    <p:sldId id="7312" r:id="rId15"/>
    <p:sldId id="7326" r:id="rId16"/>
    <p:sldId id="7329" r:id="rId17"/>
    <p:sldId id="7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19/01/2024</a:t>
            </a:fld>
            <a:endParaRPr lang="vi-VN"/>
          </a:p>
        </p:txBody>
      </p:sp>
      <p:sp>
        <p:nvSpPr>
          <p:cNvPr id="4" name="Footer Placeholder 3">
            <a:extLst>
              <a:ext uri="{FF2B5EF4-FFF2-40B4-BE49-F238E27FC236}">
                <a16:creationId xmlns:a16="http://schemas.microsoft.com/office/drawing/2014/main"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1/19/2024</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1/19/2024</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r>
              <a:rPr lang="vi-VN" sz="2800" dirty="0">
                <a:solidFill>
                  <a:schemeClr val="tx2">
                    <a:lumMod val="50000"/>
                  </a:schemeClr>
                </a:solidFill>
                <a:latin typeface="Cambria" panose="02040503050406030204" pitchFamily="18" charset="0"/>
                <a:ea typeface="Cambria" panose="02040503050406030204" pitchFamily="18" charset="0"/>
              </a:rPr>
              <a:t>- Thoáng nghĩ trong đầu có giá một phép mầu để cành hoa liền lại. </a:t>
            </a:r>
          </a:p>
        </p:txBody>
      </p:sp>
    </p:spTree>
    <p:extLst>
      <p:ext uri="{BB962C8B-B14F-4D97-AF65-F5344CB8AC3E}">
        <p14:creationId xmlns:p14="http://schemas.microsoft.com/office/powerpoint/2010/main" val="6077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ông họa sĩ. Mà ông họa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940378" y="2682646"/>
            <a:ext cx="10203871"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 </a:t>
            </a:r>
            <a:r>
              <a:rPr lang="vi-VN" sz="3200" b="1" dirty="0">
                <a:solidFill>
                  <a:schemeClr val="tx2">
                    <a:lumMod val="50000"/>
                  </a:schemeClr>
                </a:solidFill>
                <a:latin typeface="Cambria" panose="02040503050406030204" pitchFamily="18" charset="0"/>
                <a:ea typeface="Cambria" panose="02040503050406030204" pitchFamily="18" charset="0"/>
              </a:rPr>
              <a:t>ông 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675306" y="-114300"/>
            <a:ext cx="9034604" cy="4027521"/>
            <a:chOff x="2036915" y="2188477"/>
            <a:chExt cx="5918854" cy="2049877"/>
          </a:xfrm>
        </p:grpSpPr>
        <p:sp>
          <p:nvSpPr>
            <p:cNvPr id="2" name="矩形: 圆角 1">
              <a:extLst>
                <a:ext uri="{FF2B5EF4-FFF2-40B4-BE49-F238E27FC236}">
                  <a16:creationId xmlns:a16="http://schemas.microsoft.com/office/drawing/2014/main" id="{90C12816-B30E-8912-F43D-862C1FE20432}"/>
                </a:ext>
              </a:extLst>
            </p:cNvPr>
            <p:cNvSpPr/>
            <p:nvPr/>
          </p:nvSpPr>
          <p:spPr>
            <a:xfrm>
              <a:off x="2036915" y="2740234"/>
              <a:ext cx="5918854" cy="149812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29761" y="2188477"/>
              <a:ext cx="4928058" cy="2705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883572" y="1472000"/>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 Sans" panose="020B0606030504020204" pitchFamily="34"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 Mai! Sao con ngắt </a:t>
            </a:r>
            <a:r>
              <a:rPr lang="vi-VN" sz="2800" b="0" i="0">
                <a:solidFill>
                  <a:srgbClr val="000000"/>
                </a:solidFill>
                <a:effectLst/>
                <a:latin typeface="Cambria" panose="02040503050406030204" pitchFamily="18" charset="0"/>
                <a:ea typeface="Cambria" panose="02040503050406030204" pitchFamily="18" charset="0"/>
              </a:rPr>
              <a:t>hoa?</a:t>
            </a:r>
            <a:endParaRPr lang="en-US" sz="2800" b="0" i="0">
              <a:solidFill>
                <a:srgbClr val="000000"/>
              </a:solidFill>
              <a:effectLst/>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Cambria" panose="02040503050406030204" pitchFamily="18" charset="0"/>
                <a:ea typeface="Cambria" panose="02040503050406030204" pitchFamily="18" charset="0"/>
              </a:rPr>
              <a:t>	</a:t>
            </a:r>
            <a:r>
              <a:rPr lang="vi-VN" sz="2800" b="0" i="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Mẹ ơi, con không ngắt. Con chỉ sơ ý thôi...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263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a:t>
            </a:r>
          </a:p>
          <a:p>
            <a:pPr algn="just"/>
            <a:r>
              <a:rPr lang="vi-VN" sz="2800" dirty="0">
                <a:solidFill>
                  <a:srgbClr val="000000"/>
                </a:solidFill>
                <a:latin typeface="Cambria" panose="02040503050406030204" pitchFamily="18" charset="0"/>
                <a:ea typeface="Cambria" panose="02040503050406030204" pitchFamily="18" charset="0"/>
              </a:rPr>
              <a:t>	</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algn="just"/>
            <a:r>
              <a:rPr lang="vi-VN" sz="2800" b="0" i="0" dirty="0">
                <a:solidFill>
                  <a:srgbClr val="000000"/>
                </a:solidFill>
                <a:effectLst/>
                <a:latin typeface="Cambria" panose="02040503050406030204" pitchFamily="18" charset="0"/>
                <a:ea typeface="Cambria" panose="02040503050406030204" pitchFamily="18" charset="0"/>
              </a:rPr>
              <a:t>	- Con có biết ông chủ nhà rất yêu hoa không? Con qua xin lỗi ông đi.</a:t>
            </a:r>
          </a:p>
          <a:p>
            <a:pPr algn="just"/>
            <a:r>
              <a:rPr lang="vi-VN" sz="2800" b="0" i="0" dirty="0">
                <a:solidFill>
                  <a:srgbClr val="000000"/>
                </a:solidFill>
                <a:effectLst/>
                <a:latin typeface="Cambria" panose="02040503050406030204" pitchFamily="18" charset="0"/>
                <a:ea typeface="Cambria" panose="02040503050406030204" pitchFamily="18" charset="0"/>
              </a:rPr>
              <a:t>	Mai đứng trước nhà ông nhạc sĩ. Cô bé lầm nhầm cả chục </a:t>
            </a:r>
            <a:r>
              <a:rPr lang="vi-VN" sz="2800" b="0" i="0">
                <a:solidFill>
                  <a:srgbClr val="000000"/>
                </a:solidFill>
                <a:effectLst/>
                <a:latin typeface="Cambria" panose="02040503050406030204" pitchFamily="18" charset="0"/>
                <a:ea typeface="Cambria" panose="02040503050406030204" pitchFamily="18" charset="0"/>
              </a:rPr>
              <a:t>lần c</a:t>
            </a:r>
            <a:r>
              <a:rPr lang="en-US" sz="2800">
                <a:solidFill>
                  <a:srgbClr val="000000"/>
                </a:solidFill>
                <a:latin typeface="Cambria" panose="02040503050406030204" pitchFamily="18" charset="0"/>
                <a:ea typeface="Cambria" panose="02040503050406030204" pitchFamily="18" charset="0"/>
              </a:rPr>
              <a:t>â</a:t>
            </a:r>
            <a:r>
              <a:rPr lang="vi-VN" sz="2800" b="0" i="0">
                <a:solidFill>
                  <a:srgbClr val="000000"/>
                </a:solidFill>
                <a:effectLst/>
                <a:latin typeface="Cambria" panose="02040503050406030204" pitchFamily="18" charset="0"/>
                <a:ea typeface="Cambria" panose="02040503050406030204" pitchFamily="18" charset="0"/>
              </a:rPr>
              <a:t>u </a:t>
            </a:r>
            <a:r>
              <a:rPr lang="vi-VN" sz="2800" b="0" i="0" dirty="0">
                <a:solidFill>
                  <a:srgbClr val="000000"/>
                </a:solidFill>
                <a:effectLst/>
                <a:latin typeface="Cambria" panose="02040503050406030204" pitchFamily="18" charset="0"/>
                <a:ea typeface="Cambria" panose="02040503050406030204" pitchFamily="18" charset="0"/>
              </a:rPr>
              <a:t>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vi-VN" sz="2800" b="0" i="0" dirty="0">
                <a:solidFill>
                  <a:srgbClr val="000000"/>
                </a:solidFill>
                <a:effectLst/>
                <a:latin typeface="Cambria" panose="02040503050406030204" pitchFamily="18" charset="0"/>
                <a:ea typeface="Cambria" panose="02040503050406030204" pitchFamily="18" charset="0"/>
              </a:rPr>
              <a:t>	Hôm sau, Mai vô cùng ngạc nhiên và sung sướng khi nhìn thấy chậu lan. Vẫn là một nhành hoa tím biếc bung nở tuyệt đẹp.</a:t>
            </a:r>
          </a:p>
          <a:p>
            <a:pPr algn="just"/>
            <a:r>
              <a:rPr lang="vi-VN" sz="2800" b="0" i="0" dirty="0">
                <a:solidFill>
                  <a:srgbClr val="000000"/>
                </a:solidFill>
                <a:effectLst/>
                <a:latin typeface="Cambria" panose="02040503050406030204" pitchFamily="18" charset="0"/>
                <a:ea typeface="Cambria" panose="02040503050406030204" pitchFamily="18" charset="0"/>
              </a:rPr>
              <a:t>	“Mẹ ơi, ông Bụt đã cứu </a:t>
            </a:r>
            <a:r>
              <a:rPr lang="vi-VN" sz="2800" b="0" i="0">
                <a:solidFill>
                  <a:srgbClr val="000000"/>
                </a:solidFill>
                <a:effectLst/>
                <a:latin typeface="Cambria" panose="02040503050406030204" pitchFamily="18" charset="0"/>
                <a:ea typeface="Cambria" panose="02040503050406030204" pitchFamily="18" charset="0"/>
              </a:rPr>
              <a:t>con.</a:t>
            </a:r>
            <a:r>
              <a:rPr lang="en-US" sz="2800" b="0" i="0">
                <a:solidFill>
                  <a:srgbClr val="000000"/>
                </a:solidFill>
                <a:effectLst/>
                <a:latin typeface="Cambria" panose="02040503050406030204" pitchFamily="18" charset="0"/>
                <a:ea typeface="Cambria" panose="02040503050406030204" pitchFamily="18" charset="0"/>
              </a:rPr>
              <a:t>”</a:t>
            </a:r>
            <a:r>
              <a:rPr lang="vi-VN" sz="2800" b="0" i="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 Mai kêu lên khe khẽ.</a:t>
            </a:r>
          </a:p>
          <a:p>
            <a:pPr algn="just"/>
            <a:r>
              <a:rPr lang="vi-VN" sz="2800" b="0" i="0" dirty="0">
                <a:solidFill>
                  <a:srgbClr val="000000"/>
                </a:solidFill>
                <a:effectLst/>
                <a:latin typeface="Cambria" panose="02040503050406030204" pitchFamily="18" charset="0"/>
                <a:ea typeface="Cambria" panose="020405030504060302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69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9">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9">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9">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874</Words>
  <Application>Microsoft Office PowerPoint</Application>
  <PresentationFormat>Widescreen</PresentationFormat>
  <Paragraphs>83</Paragraphs>
  <Slides>16</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等线</vt:lpstr>
      <vt:lpstr>#9Slide03 AllRoundGothic</vt:lpstr>
      <vt:lpstr>#9Slide07 HoneyCream</vt:lpstr>
      <vt:lpstr>Arial</vt:lpstr>
      <vt:lpstr>Calibri</vt:lpstr>
      <vt:lpstr>Calibri Light</vt:lpstr>
      <vt:lpstr>Cambria</vt:lpstr>
      <vt:lpstr>Forte</vt:lpstr>
      <vt:lpstr>Open Sans</vt:lpstr>
      <vt:lpstr>Segoe UI Black</vt:lpstr>
      <vt:lpstr>SVN-Yahoo</vt:lpstr>
      <vt:lpstr>字魂27号-布丁体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7</cp:revision>
  <dcterms:created xsi:type="dcterms:W3CDTF">2023-01-07T10:39:32Z</dcterms:created>
  <dcterms:modified xsi:type="dcterms:W3CDTF">2024-01-19T07:13:19Z</dcterms:modified>
</cp:coreProperties>
</file>