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5" r:id="rId1"/>
    <p:sldMasterId id="2147483758" r:id="rId2"/>
  </p:sldMasterIdLst>
  <p:notesMasterIdLst>
    <p:notesMasterId r:id="rId10"/>
  </p:notesMasterIdLst>
  <p:sldIdLst>
    <p:sldId id="277" r:id="rId3"/>
    <p:sldId id="272" r:id="rId4"/>
    <p:sldId id="273" r:id="rId5"/>
    <p:sldId id="274" r:id="rId6"/>
    <p:sldId id="275" r:id="rId7"/>
    <p:sldId id="267" r:id="rId8"/>
    <p:sldId id="268" r:id="rId9"/>
  </p:sldIdLst>
  <p:sldSz cx="12192000" cy="6858000"/>
  <p:notesSz cx="6858000" cy="9144000"/>
  <p:embeddedFontLst>
    <p:embeddedFont>
      <p:font typeface="等线" panose="02010600030101010101" pitchFamily="2" charset="-122"/>
      <p:regular r:id="rId11"/>
      <p:bold r:id="rId12"/>
    </p:embeddedFont>
    <p:embeddedFont>
      <p:font typeface="等线 Light" panose="02010600030101010101" pitchFamily="2" charset="-122"/>
      <p:regular r:id="rId13"/>
    </p:embeddedFont>
    <p:embeddedFont>
      <p:font typeface="#9Slide05 ViceroyJF" panose="020B0604020202020204" charset="0"/>
      <p:regular r:id="rId14"/>
    </p:embeddedFont>
    <p:embeddedFont>
      <p:font typeface="#9Slide07 HoneyCream" panose="020B0604020202020204" charset="0"/>
      <p:regular r:id="rId15"/>
    </p:embeddedFont>
    <p:embeddedFont>
      <p:font typeface="#9Slide07 IcielAltus Serif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Roboto Condensed Light" panose="02000000000000000000" pitchFamily="2" charset="0"/>
      <p:regular r:id="rId25"/>
    </p:embeddedFont>
    <p:embeddedFont>
      <p:font typeface="SVN-Newton" panose="020406030505060202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94862-697A-4D24-8088-3BD175E8BCD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D1524-769B-4CE1-A75D-E6B6808B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1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3" name="Google Shape;4333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4" name="Google Shape;4334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62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>
            <a:spLocks noGrp="1"/>
          </p:cNvSpPr>
          <p:nvPr>
            <p:ph type="ctrTitle"/>
          </p:nvPr>
        </p:nvSpPr>
        <p:spPr>
          <a:xfrm>
            <a:off x="1211167" y="1405467"/>
            <a:ext cx="9769600" cy="31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7333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subTitle" idx="1"/>
          </p:nvPr>
        </p:nvSpPr>
        <p:spPr>
          <a:xfrm>
            <a:off x="1594033" y="4556267"/>
            <a:ext cx="9004000" cy="4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031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2"/>
        </a:solid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" name="Google Shape;890;p15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891" name="Google Shape;891;p15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892" name="Google Shape;892;p15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15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15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15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896" name="Google Shape;896;p15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897" name="Google Shape;897;p15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98" name="Google Shape;898;p15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99" name="Google Shape;899;p15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00" name="Google Shape;900;p15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01" name="Google Shape;901;p15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02" name="Google Shape;902;p15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03" name="Google Shape;903;p15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04" name="Google Shape;904;p15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05" name="Google Shape;905;p15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06" name="Google Shape;906;p15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07" name="Google Shape;907;p15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08" name="Google Shape;908;p15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09" name="Google Shape;909;p15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15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15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15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15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15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15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15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15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15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15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15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15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15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15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15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15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15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15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15"/>
                <p:cNvSpPr/>
                <p:nvPr/>
              </p:nvSpPr>
              <p:spPr>
                <a:xfrm>
                  <a:off x="1656061" y="583765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15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15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15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32" name="Google Shape;932;p15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933" name="Google Shape;933;p15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34" name="Google Shape;934;p15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35" name="Google Shape;935;p15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36" name="Google Shape;936;p15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15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38" name="Google Shape;938;p15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39" name="Google Shape;939;p15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15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41" name="Google Shape;941;p15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42" name="Google Shape;942;p15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43" name="Google Shape;943;p15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44" name="Google Shape;944;p15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45" name="Google Shape;945;p15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46" name="Google Shape;946;p15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47" name="Google Shape;947;p15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48" name="Google Shape;948;p15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949" name="Google Shape;949;p15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950" name="Google Shape;950;p15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1" name="Google Shape;951;p15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2" name="Google Shape;952;p15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3" name="Google Shape;953;p15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954" name="Google Shape;954;p15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955" name="Google Shape;955;p15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6" name="Google Shape;956;p15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15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958" name="Google Shape;958;p15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959" name="Google Shape;959;p15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15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15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2" name="Google Shape;962;p15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3" name="Google Shape;963;p15"/>
            <p:cNvSpPr/>
            <p:nvPr/>
          </p:nvSpPr>
          <p:spPr>
            <a:xfrm>
              <a:off x="1003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8284424" y="18792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5" name="Google Shape;965;p15"/>
          <p:cNvSpPr txBox="1">
            <a:spLocks noGrp="1"/>
          </p:cNvSpPr>
          <p:nvPr>
            <p:ph type="title"/>
          </p:nvPr>
        </p:nvSpPr>
        <p:spPr>
          <a:xfrm>
            <a:off x="2116333" y="2073133"/>
            <a:ext cx="7959200" cy="17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66" name="Google Shape;966;p15"/>
          <p:cNvSpPr txBox="1">
            <a:spLocks noGrp="1"/>
          </p:cNvSpPr>
          <p:nvPr>
            <p:ph type="subTitle" idx="1"/>
          </p:nvPr>
        </p:nvSpPr>
        <p:spPr>
          <a:xfrm>
            <a:off x="2494367" y="4010667"/>
            <a:ext cx="7203200" cy="57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85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lt2"/>
        </a:solidFill>
        <a:effectLst/>
      </p:bgPr>
    </p:bg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16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969" name="Google Shape;969;p16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970" name="Google Shape;970;p16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16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16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16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974" name="Google Shape;974;p16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975" name="Google Shape;975;p16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76" name="Google Shape;976;p16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77" name="Google Shape;977;p16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78" name="Google Shape;978;p16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79" name="Google Shape;979;p16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80" name="Google Shape;980;p16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81" name="Google Shape;981;p16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82" name="Google Shape;982;p16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83" name="Google Shape;983;p16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84" name="Google Shape;984;p16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85" name="Google Shape;985;p16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86" name="Google Shape;986;p16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16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16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89" name="Google Shape;989;p16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90" name="Google Shape;990;p16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91" name="Google Shape;991;p16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92" name="Google Shape;992;p16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93" name="Google Shape;993;p16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94" name="Google Shape;994;p16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95" name="Google Shape;995;p16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96" name="Google Shape;996;p16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97" name="Google Shape;997;p16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16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16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16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16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16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16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16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05" name="Google Shape;1005;p16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06" name="Google Shape;1006;p16"/>
                <p:cNvSpPr/>
                <p:nvPr/>
              </p:nvSpPr>
              <p:spPr>
                <a:xfrm>
                  <a:off x="6262962" y="716808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07" name="Google Shape;1007;p16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08" name="Google Shape;1008;p16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09" name="Google Shape;1009;p16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0" name="Google Shape;1010;p16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1011" name="Google Shape;1011;p16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2" name="Google Shape;1012;p16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3" name="Google Shape;1013;p16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4" name="Google Shape;1014;p16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5" name="Google Shape;1015;p16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6" name="Google Shape;1016;p16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7" name="Google Shape;1017;p16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16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9" name="Google Shape;1019;p16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20" name="Google Shape;1020;p16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16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22" name="Google Shape;1022;p16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23" name="Google Shape;1023;p16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24" name="Google Shape;1024;p16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25" name="Google Shape;1025;p16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26" name="Google Shape;1026;p16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027" name="Google Shape;1027;p16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1028" name="Google Shape;1028;p16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9" name="Google Shape;1029;p16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0" name="Google Shape;1030;p16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1" name="Google Shape;1031;p16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32" name="Google Shape;1032;p16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1033" name="Google Shape;1033;p16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4" name="Google Shape;1034;p16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5" name="Google Shape;1035;p16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36" name="Google Shape;1036;p16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1037" name="Google Shape;1037;p16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8" name="Google Shape;1038;p16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9" name="Google Shape;1039;p16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0" name="Google Shape;1040;p16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41" name="Google Shape;1041;p16"/>
            <p:cNvSpPr/>
            <p:nvPr/>
          </p:nvSpPr>
          <p:spPr>
            <a:xfrm>
              <a:off x="100371" y="9125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1042;p16"/>
            <p:cNvSpPr/>
            <p:nvPr/>
          </p:nvSpPr>
          <p:spPr>
            <a:xfrm>
              <a:off x="79534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43" name="Google Shape;1043;p16"/>
          <p:cNvSpPr txBox="1">
            <a:spLocks noGrp="1"/>
          </p:cNvSpPr>
          <p:nvPr>
            <p:ph type="title"/>
          </p:nvPr>
        </p:nvSpPr>
        <p:spPr>
          <a:xfrm flipH="1">
            <a:off x="1978025" y="2510200"/>
            <a:ext cx="5196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44" name="Google Shape;1044;p1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441925" y="2529779"/>
            <a:ext cx="3390800" cy="20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17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5" name="Google Shape;1045;p16"/>
          <p:cNvSpPr txBox="1">
            <a:spLocks noGrp="1"/>
          </p:cNvSpPr>
          <p:nvPr>
            <p:ph type="subTitle" idx="1"/>
          </p:nvPr>
        </p:nvSpPr>
        <p:spPr>
          <a:xfrm flipH="1">
            <a:off x="1357208" y="3780533"/>
            <a:ext cx="5817600" cy="57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020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lt1"/>
        </a:solidFill>
        <a:effectLst/>
      </p:bgPr>
    </p:bg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Google Shape;1203;p19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1204" name="Google Shape;1204;p19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1205" name="Google Shape;1205;p19"/>
              <p:cNvSpPr/>
              <p:nvPr/>
            </p:nvSpPr>
            <p:spPr>
              <a:xfrm>
                <a:off x="8293289" y="1734749"/>
                <a:ext cx="694111" cy="286673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2834" extrusionOk="0">
                    <a:moveTo>
                      <a:pt x="4064" y="0"/>
                    </a:moveTo>
                    <a:cubicBezTo>
                      <a:pt x="3968" y="0"/>
                      <a:pt x="3855" y="35"/>
                      <a:pt x="3721" y="113"/>
                    </a:cubicBezTo>
                    <a:cubicBezTo>
                      <a:pt x="2632" y="746"/>
                      <a:pt x="2632" y="2200"/>
                      <a:pt x="2632" y="2200"/>
                    </a:cubicBezTo>
                    <a:cubicBezTo>
                      <a:pt x="2632" y="2200"/>
                      <a:pt x="2558" y="965"/>
                      <a:pt x="2283" y="965"/>
                    </a:cubicBezTo>
                    <a:cubicBezTo>
                      <a:pt x="2251" y="965"/>
                      <a:pt x="2216" y="982"/>
                      <a:pt x="2177" y="1020"/>
                    </a:cubicBezTo>
                    <a:cubicBezTo>
                      <a:pt x="1815" y="1383"/>
                      <a:pt x="1544" y="2471"/>
                      <a:pt x="1" y="2833"/>
                    </a:cubicBezTo>
                    <a:lnTo>
                      <a:pt x="6986" y="2833"/>
                    </a:lnTo>
                    <a:cubicBezTo>
                      <a:pt x="6986" y="2833"/>
                      <a:pt x="5808" y="2381"/>
                      <a:pt x="5808" y="1835"/>
                    </a:cubicBezTo>
                    <a:cubicBezTo>
                      <a:pt x="5808" y="1508"/>
                      <a:pt x="5351" y="1150"/>
                      <a:pt x="4986" y="1150"/>
                    </a:cubicBezTo>
                    <a:cubicBezTo>
                      <a:pt x="4784" y="1150"/>
                      <a:pt x="4611" y="1259"/>
                      <a:pt x="4556" y="1542"/>
                    </a:cubicBezTo>
                    <a:lnTo>
                      <a:pt x="4556" y="1542"/>
                    </a:lnTo>
                    <a:cubicBezTo>
                      <a:pt x="4587" y="1082"/>
                      <a:pt x="4601" y="0"/>
                      <a:pt x="4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9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19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19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19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210" name="Google Shape;1210;p19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1211" name="Google Shape;1211;p19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12" name="Google Shape;1212;p19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13" name="Google Shape;1213;p19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14" name="Google Shape;1214;p19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15" name="Google Shape;1215;p19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16" name="Google Shape;1216;p19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17" name="Google Shape;1217;p19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18" name="Google Shape;1218;p19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19" name="Google Shape;1219;p19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20" name="Google Shape;1220;p19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21" name="Google Shape;1221;p19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22" name="Google Shape;1222;p19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23" name="Google Shape;1223;p19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24" name="Google Shape;1224;p19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25" name="Google Shape;1225;p19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26" name="Google Shape;1226;p19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27" name="Google Shape;1227;p19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28" name="Google Shape;1228;p19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29" name="Google Shape;1229;p19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30" name="Google Shape;1230;p19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31" name="Google Shape;1231;p19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32" name="Google Shape;1232;p19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33" name="Google Shape;1233;p19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34" name="Google Shape;1234;p19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35" name="Google Shape;1235;p19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36" name="Google Shape;1236;p19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37" name="Google Shape;1237;p19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38" name="Google Shape;1238;p19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39" name="Google Shape;1239;p19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40" name="Google Shape;1240;p19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41" name="Google Shape;1241;p19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42" name="Google Shape;1242;p19"/>
                <p:cNvSpPr/>
                <p:nvPr/>
              </p:nvSpPr>
              <p:spPr>
                <a:xfrm>
                  <a:off x="6262962" y="716808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43" name="Google Shape;1243;p19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44" name="Google Shape;1244;p19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45" name="Google Shape;1245;p19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46" name="Google Shape;1246;p19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1247" name="Google Shape;1247;p19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48" name="Google Shape;1248;p19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49" name="Google Shape;1249;p19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0" name="Google Shape;1250;p19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1" name="Google Shape;1251;p19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2" name="Google Shape;1252;p19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19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19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19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19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19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19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19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19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19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19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263" name="Google Shape;1263;p19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1264" name="Google Shape;1264;p19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5" name="Google Shape;1265;p19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6" name="Google Shape;1266;p19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7" name="Google Shape;1267;p19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68" name="Google Shape;1268;p19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1269" name="Google Shape;1269;p19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0" name="Google Shape;1270;p19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1" name="Google Shape;1271;p19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72" name="Google Shape;1272;p19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1273" name="Google Shape;1273;p19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19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5" name="Google Shape;1275;p19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6" name="Google Shape;1276;p19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277" name="Google Shape;1277;p19"/>
            <p:cNvSpPr/>
            <p:nvPr/>
          </p:nvSpPr>
          <p:spPr>
            <a:xfrm>
              <a:off x="100371" y="9125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78" name="Google Shape;1278;p19"/>
          <p:cNvSpPr txBox="1">
            <a:spLocks noGrp="1"/>
          </p:cNvSpPr>
          <p:nvPr>
            <p:ph type="title"/>
          </p:nvPr>
        </p:nvSpPr>
        <p:spPr>
          <a:xfrm>
            <a:off x="960000" y="1713700"/>
            <a:ext cx="5136000" cy="22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79" name="Google Shape;1279;p19"/>
          <p:cNvSpPr txBox="1">
            <a:spLocks noGrp="1"/>
          </p:cNvSpPr>
          <p:nvPr>
            <p:ph type="subTitle" idx="1"/>
          </p:nvPr>
        </p:nvSpPr>
        <p:spPr>
          <a:xfrm>
            <a:off x="960000" y="3804700"/>
            <a:ext cx="51360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145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2"/>
        </a:solidFill>
        <a:effectLst/>
      </p:bgPr>
    </p:bg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0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1282" name="Google Shape;1282;p20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1283" name="Google Shape;1283;p20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20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20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20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287" name="Google Shape;1287;p20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1288" name="Google Shape;1288;p20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20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20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20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20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20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20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5" name="Google Shape;1295;p20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6" name="Google Shape;1296;p20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7" name="Google Shape;1297;p20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20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20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20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20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20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20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20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20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6" name="Google Shape;1306;p20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7" name="Google Shape;1307;p20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8" name="Google Shape;1308;p20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9" name="Google Shape;1309;p20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0" name="Google Shape;1310;p20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1" name="Google Shape;1311;p20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2" name="Google Shape;1312;p20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3" name="Google Shape;1313;p20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4" name="Google Shape;1314;p20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5" name="Google Shape;1315;p20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6" name="Google Shape;1316;p20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7" name="Google Shape;1317;p20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8" name="Google Shape;1318;p20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9" name="Google Shape;1319;p20"/>
                <p:cNvSpPr/>
                <p:nvPr/>
              </p:nvSpPr>
              <p:spPr>
                <a:xfrm>
                  <a:off x="6262962" y="716808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20" name="Google Shape;1320;p20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21" name="Google Shape;1321;p20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22" name="Google Shape;1322;p20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23" name="Google Shape;1323;p20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1324" name="Google Shape;1324;p20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25" name="Google Shape;1325;p20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26" name="Google Shape;1326;p20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27" name="Google Shape;1327;p20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28" name="Google Shape;1328;p20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29" name="Google Shape;1329;p20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30" name="Google Shape;1330;p20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31" name="Google Shape;1331;p20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32" name="Google Shape;1332;p20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33" name="Google Shape;1333;p20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34" name="Google Shape;1334;p20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35" name="Google Shape;1335;p20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36" name="Google Shape;1336;p20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37" name="Google Shape;1337;p20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38" name="Google Shape;1338;p20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39" name="Google Shape;1339;p20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340" name="Google Shape;1340;p20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1341" name="Google Shape;1341;p20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2" name="Google Shape;1342;p20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3" name="Google Shape;1343;p20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4" name="Google Shape;1344;p20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45" name="Google Shape;1345;p20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1346" name="Google Shape;1346;p20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7" name="Google Shape;1347;p20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8" name="Google Shape;1348;p20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49" name="Google Shape;1349;p20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1350" name="Google Shape;1350;p20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1" name="Google Shape;1351;p20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2" name="Google Shape;1352;p20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3" name="Google Shape;1353;p20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54" name="Google Shape;1354;p20"/>
            <p:cNvSpPr/>
            <p:nvPr/>
          </p:nvSpPr>
          <p:spPr>
            <a:xfrm>
              <a:off x="100371" y="9125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5" name="Google Shape;1355;p20"/>
            <p:cNvSpPr/>
            <p:nvPr/>
          </p:nvSpPr>
          <p:spPr>
            <a:xfrm>
              <a:off x="79534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56" name="Google Shape;1356;p20"/>
          <p:cNvSpPr txBox="1">
            <a:spLocks noGrp="1"/>
          </p:cNvSpPr>
          <p:nvPr>
            <p:ph type="subTitle" idx="1"/>
          </p:nvPr>
        </p:nvSpPr>
        <p:spPr>
          <a:xfrm>
            <a:off x="950800" y="4476661"/>
            <a:ext cx="50012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7" name="Google Shape;1357;p20"/>
          <p:cNvSpPr txBox="1">
            <a:spLocks noGrp="1"/>
          </p:cNvSpPr>
          <p:nvPr>
            <p:ph type="title"/>
          </p:nvPr>
        </p:nvSpPr>
        <p:spPr>
          <a:xfrm>
            <a:off x="960000" y="1870261"/>
            <a:ext cx="4982800" cy="230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118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lt2"/>
        </a:solidFill>
        <a:effectLst/>
      </p:bgPr>
    </p:bg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9" name="Google Shape;1359;p21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1360" name="Google Shape;1360;p21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1361" name="Google Shape;1361;p21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21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21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21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365" name="Google Shape;1365;p21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1366" name="Google Shape;1366;p21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67" name="Google Shape;1367;p21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68" name="Google Shape;1368;p21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69" name="Google Shape;1369;p21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0" name="Google Shape;1370;p21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1" name="Google Shape;1371;p21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2" name="Google Shape;1372;p21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3" name="Google Shape;1373;p21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4" name="Google Shape;1374;p21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5" name="Google Shape;1375;p21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6" name="Google Shape;1376;p21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7" name="Google Shape;1377;p21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8" name="Google Shape;1378;p21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9" name="Google Shape;1379;p21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80" name="Google Shape;1380;p21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81" name="Google Shape;1381;p21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82" name="Google Shape;1382;p21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83" name="Google Shape;1383;p21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84" name="Google Shape;1384;p21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85" name="Google Shape;1385;p21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86" name="Google Shape;1386;p21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87" name="Google Shape;1387;p21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88" name="Google Shape;1388;p21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89" name="Google Shape;1389;p21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90" name="Google Shape;1390;p21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91" name="Google Shape;1391;p21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92" name="Google Shape;1392;p21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93" name="Google Shape;1393;p21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94" name="Google Shape;1394;p21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95" name="Google Shape;1395;p21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96" name="Google Shape;1396;p21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97" name="Google Shape;1397;p21"/>
                <p:cNvSpPr/>
                <p:nvPr/>
              </p:nvSpPr>
              <p:spPr>
                <a:xfrm>
                  <a:off x="6262962" y="716808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98" name="Google Shape;1398;p21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99" name="Google Shape;1399;p21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00" name="Google Shape;1400;p21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01" name="Google Shape;1401;p21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1402" name="Google Shape;1402;p21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03" name="Google Shape;1403;p21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21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05" name="Google Shape;1405;p21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06" name="Google Shape;1406;p21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07" name="Google Shape;1407;p21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08" name="Google Shape;1408;p21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09" name="Google Shape;1409;p21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10" name="Google Shape;1410;p21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11" name="Google Shape;1411;p21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12" name="Google Shape;1412;p21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13" name="Google Shape;1413;p21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14" name="Google Shape;1414;p21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15" name="Google Shape;1415;p21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16" name="Google Shape;1416;p21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17" name="Google Shape;1417;p21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418" name="Google Shape;1418;p21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1419" name="Google Shape;1419;p21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0" name="Google Shape;1420;p21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1" name="Google Shape;1421;p21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2" name="Google Shape;1422;p21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23" name="Google Shape;1423;p21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1424" name="Google Shape;1424;p21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21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21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27" name="Google Shape;1427;p21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1428" name="Google Shape;1428;p21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21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0" name="Google Shape;1430;p21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1" name="Google Shape;1431;p21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2" name="Google Shape;1432;p21"/>
            <p:cNvSpPr/>
            <p:nvPr/>
          </p:nvSpPr>
          <p:spPr>
            <a:xfrm>
              <a:off x="100371" y="9125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3" name="Google Shape;1433;p21"/>
            <p:cNvSpPr/>
            <p:nvPr/>
          </p:nvSpPr>
          <p:spPr>
            <a:xfrm>
              <a:off x="79534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34" name="Google Shape;1434;p21"/>
          <p:cNvSpPr txBox="1">
            <a:spLocks noGrp="1"/>
          </p:cNvSpPr>
          <p:nvPr>
            <p:ph type="subTitle" idx="1"/>
          </p:nvPr>
        </p:nvSpPr>
        <p:spPr>
          <a:xfrm flipH="1">
            <a:off x="6226739" y="4476661"/>
            <a:ext cx="50012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p21"/>
          <p:cNvSpPr txBox="1">
            <a:spLocks noGrp="1"/>
          </p:cNvSpPr>
          <p:nvPr>
            <p:ph type="title"/>
          </p:nvPr>
        </p:nvSpPr>
        <p:spPr>
          <a:xfrm flipH="1">
            <a:off x="6235939" y="1870261"/>
            <a:ext cx="4982800" cy="230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45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dk1"/>
        </a:solidFill>
        <a:effectLst/>
      </p:bgPr>
    </p:bg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" name="Google Shape;1437;p22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1438" name="Google Shape;1438;p22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1439" name="Google Shape;1439;p22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22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22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22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443" name="Google Shape;1443;p22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1444" name="Google Shape;1444;p22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45" name="Google Shape;1445;p22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46" name="Google Shape;1446;p22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47" name="Google Shape;1447;p22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48" name="Google Shape;1448;p22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49" name="Google Shape;1449;p22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0" name="Google Shape;1450;p22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1" name="Google Shape;1451;p22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" name="Google Shape;1452;p22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" name="Google Shape;1453;p22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" name="Google Shape;1454;p22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5" name="Google Shape;1455;p22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6" name="Google Shape;1456;p22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7" name="Google Shape;1457;p22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8" name="Google Shape;1458;p22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9" name="Google Shape;1459;p22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460" name="Google Shape;1460;p22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1461" name="Google Shape;1461;p22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2" name="Google Shape;1462;p22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3" name="Google Shape;1463;p22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4" name="Google Shape;1464;p22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65" name="Google Shape;1465;p22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1466" name="Google Shape;1466;p22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7" name="Google Shape;1467;p22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8" name="Google Shape;1468;p22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69" name="Google Shape;1469;p22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1470" name="Google Shape;1470;p22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1" name="Google Shape;1471;p22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2" name="Google Shape;1472;p22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3" name="Google Shape;1473;p22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474" name="Google Shape;1474;p22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1475" name="Google Shape;1475;p22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76" name="Google Shape;1476;p22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77" name="Google Shape;1477;p22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78" name="Google Shape;1478;p22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79" name="Google Shape;1479;p22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0" name="Google Shape;1480;p22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1" name="Google Shape;1481;p22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2" name="Google Shape;1482;p22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3" name="Google Shape;1483;p22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4" name="Google Shape;1484;p22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5" name="Google Shape;1485;p22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6" name="Google Shape;1486;p22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7" name="Google Shape;1487;p22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8" name="Google Shape;1488;p22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9" name="Google Shape;1489;p22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0" name="Google Shape;1490;p22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1" name="Google Shape;1491;p22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2" name="Google Shape;1492;p22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3" name="Google Shape;1493;p22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4" name="Google Shape;1494;p22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5" name="Google Shape;1495;p22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6" name="Google Shape;1496;p22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7" name="Google Shape;1497;p22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8" name="Google Shape;1498;p22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9" name="Google Shape;1499;p22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00" name="Google Shape;1500;p22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01" name="Google Shape;1501;p22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02" name="Google Shape;1502;p22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03" name="Google Shape;1503;p22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04" name="Google Shape;1504;p22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05" name="Google Shape;1505;p22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06" name="Google Shape;1506;p22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07" name="Google Shape;1507;p22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508" name="Google Shape;1508;p22"/>
            <p:cNvGrpSpPr/>
            <p:nvPr/>
          </p:nvGrpSpPr>
          <p:grpSpPr>
            <a:xfrm>
              <a:off x="454808" y="1702558"/>
              <a:ext cx="8532593" cy="1233264"/>
              <a:chOff x="454808" y="1702558"/>
              <a:chExt cx="8532593" cy="1233264"/>
            </a:xfrm>
          </p:grpSpPr>
          <p:sp>
            <p:nvSpPr>
              <p:cNvPr id="1509" name="Google Shape;1509;p22"/>
              <p:cNvSpPr/>
              <p:nvPr/>
            </p:nvSpPr>
            <p:spPr>
              <a:xfrm>
                <a:off x="454808" y="1702558"/>
                <a:ext cx="768255" cy="232369"/>
              </a:xfrm>
              <a:custGeom>
                <a:avLst/>
                <a:gdLst/>
                <a:ahLst/>
                <a:cxnLst/>
                <a:rect l="l" t="t" r="r" b="b"/>
                <a:pathLst>
                  <a:path w="7732" h="2297" extrusionOk="0">
                    <a:moveTo>
                      <a:pt x="4077" y="0"/>
                    </a:moveTo>
                    <a:cubicBezTo>
                      <a:pt x="2890" y="0"/>
                      <a:pt x="2293" y="1801"/>
                      <a:pt x="2293" y="1801"/>
                    </a:cubicBezTo>
                    <a:cubicBezTo>
                      <a:pt x="2293" y="1801"/>
                      <a:pt x="2227" y="952"/>
                      <a:pt x="1540" y="952"/>
                    </a:cubicBezTo>
                    <a:cubicBezTo>
                      <a:pt x="1460" y="952"/>
                      <a:pt x="1372" y="964"/>
                      <a:pt x="1274" y="990"/>
                    </a:cubicBezTo>
                    <a:cubicBezTo>
                      <a:pt x="371" y="1229"/>
                      <a:pt x="1452" y="2261"/>
                      <a:pt x="143" y="2296"/>
                    </a:cubicBezTo>
                    <a:lnTo>
                      <a:pt x="7731" y="2296"/>
                    </a:lnTo>
                    <a:cubicBezTo>
                      <a:pt x="7731" y="2296"/>
                      <a:pt x="6033" y="1732"/>
                      <a:pt x="6372" y="1306"/>
                    </a:cubicBezTo>
                    <a:cubicBezTo>
                      <a:pt x="6526" y="1116"/>
                      <a:pt x="6072" y="938"/>
                      <a:pt x="5583" y="938"/>
                    </a:cubicBezTo>
                    <a:cubicBezTo>
                      <a:pt x="5304" y="938"/>
                      <a:pt x="5014" y="996"/>
                      <a:pt x="4819" y="1142"/>
                    </a:cubicBezTo>
                    <a:lnTo>
                      <a:pt x="4819" y="1142"/>
                    </a:lnTo>
                    <a:cubicBezTo>
                      <a:pt x="4845" y="598"/>
                      <a:pt x="4726" y="0"/>
                      <a:pt x="4077" y="0"/>
                    </a:cubicBezTo>
                    <a:close/>
                    <a:moveTo>
                      <a:pt x="1" y="2296"/>
                    </a:moveTo>
                    <a:cubicBezTo>
                      <a:pt x="26" y="2296"/>
                      <a:pt x="50" y="2296"/>
                      <a:pt x="74" y="2296"/>
                    </a:cubicBezTo>
                    <a:cubicBezTo>
                      <a:pt x="97" y="2296"/>
                      <a:pt x="120" y="2296"/>
                      <a:pt x="143" y="2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2"/>
              <p:cNvSpPr/>
              <p:nvPr/>
            </p:nvSpPr>
            <p:spPr>
              <a:xfrm>
                <a:off x="8293289" y="2649149"/>
                <a:ext cx="694111" cy="286673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2834" extrusionOk="0">
                    <a:moveTo>
                      <a:pt x="4064" y="0"/>
                    </a:moveTo>
                    <a:cubicBezTo>
                      <a:pt x="3968" y="0"/>
                      <a:pt x="3855" y="35"/>
                      <a:pt x="3721" y="113"/>
                    </a:cubicBezTo>
                    <a:cubicBezTo>
                      <a:pt x="2632" y="746"/>
                      <a:pt x="2632" y="2200"/>
                      <a:pt x="2632" y="2200"/>
                    </a:cubicBezTo>
                    <a:cubicBezTo>
                      <a:pt x="2632" y="2200"/>
                      <a:pt x="2558" y="965"/>
                      <a:pt x="2283" y="965"/>
                    </a:cubicBezTo>
                    <a:cubicBezTo>
                      <a:pt x="2251" y="965"/>
                      <a:pt x="2216" y="982"/>
                      <a:pt x="2177" y="1020"/>
                    </a:cubicBezTo>
                    <a:cubicBezTo>
                      <a:pt x="1815" y="1383"/>
                      <a:pt x="1544" y="2471"/>
                      <a:pt x="1" y="2833"/>
                    </a:cubicBezTo>
                    <a:lnTo>
                      <a:pt x="6986" y="2833"/>
                    </a:lnTo>
                    <a:cubicBezTo>
                      <a:pt x="6986" y="2833"/>
                      <a:pt x="5808" y="2381"/>
                      <a:pt x="5808" y="1835"/>
                    </a:cubicBezTo>
                    <a:cubicBezTo>
                      <a:pt x="5808" y="1508"/>
                      <a:pt x="5351" y="1150"/>
                      <a:pt x="4986" y="1150"/>
                    </a:cubicBezTo>
                    <a:cubicBezTo>
                      <a:pt x="4784" y="1150"/>
                      <a:pt x="4611" y="1259"/>
                      <a:pt x="4556" y="1542"/>
                    </a:cubicBezTo>
                    <a:lnTo>
                      <a:pt x="4556" y="1542"/>
                    </a:lnTo>
                    <a:cubicBezTo>
                      <a:pt x="4587" y="1082"/>
                      <a:pt x="4601" y="0"/>
                      <a:pt x="4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511" name="Google Shape;1511;p22"/>
          <p:cNvSpPr txBox="1">
            <a:spLocks noGrp="1"/>
          </p:cNvSpPr>
          <p:nvPr>
            <p:ph type="title"/>
          </p:nvPr>
        </p:nvSpPr>
        <p:spPr>
          <a:xfrm>
            <a:off x="2128933" y="3978099"/>
            <a:ext cx="3656800" cy="555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2" name="Google Shape;1512;p22"/>
          <p:cNvSpPr txBox="1">
            <a:spLocks noGrp="1"/>
          </p:cNvSpPr>
          <p:nvPr>
            <p:ph type="title" idx="2"/>
          </p:nvPr>
        </p:nvSpPr>
        <p:spPr>
          <a:xfrm>
            <a:off x="6406332" y="3978099"/>
            <a:ext cx="3656800" cy="555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3" name="Google Shape;1513;p22"/>
          <p:cNvSpPr txBox="1">
            <a:spLocks noGrp="1"/>
          </p:cNvSpPr>
          <p:nvPr>
            <p:ph type="subTitle" idx="1"/>
          </p:nvPr>
        </p:nvSpPr>
        <p:spPr>
          <a:xfrm>
            <a:off x="6564332" y="4533299"/>
            <a:ext cx="3340800" cy="8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514" name="Google Shape;1514;p22"/>
          <p:cNvSpPr txBox="1">
            <a:spLocks noGrp="1"/>
          </p:cNvSpPr>
          <p:nvPr>
            <p:ph type="subTitle" idx="3"/>
          </p:nvPr>
        </p:nvSpPr>
        <p:spPr>
          <a:xfrm>
            <a:off x="2286933" y="4533299"/>
            <a:ext cx="3340800" cy="8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515" name="Google Shape;1515;p22"/>
          <p:cNvSpPr txBox="1">
            <a:spLocks noGrp="1"/>
          </p:cNvSpPr>
          <p:nvPr>
            <p:ph type="title" idx="4"/>
          </p:nvPr>
        </p:nvSpPr>
        <p:spPr>
          <a:xfrm>
            <a:off x="960000" y="719200"/>
            <a:ext cx="10281200" cy="63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460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7" name="Google Shape;1517;p23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1518" name="Google Shape;1518;p23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1519" name="Google Shape;1519;p23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23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23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23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523" name="Google Shape;1523;p23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1524" name="Google Shape;1524;p23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5" name="Google Shape;1525;p23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6" name="Google Shape;1526;p23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7" name="Google Shape;1527;p23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8" name="Google Shape;1528;p23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9" name="Google Shape;1529;p23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30" name="Google Shape;1530;p23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31" name="Google Shape;1531;p23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32" name="Google Shape;1532;p23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33" name="Google Shape;1533;p23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34" name="Google Shape;1534;p23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35" name="Google Shape;1535;p23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36" name="Google Shape;1536;p23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37" name="Google Shape;1537;p23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38" name="Google Shape;1538;p23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39" name="Google Shape;1539;p23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540" name="Google Shape;1540;p23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1541" name="Google Shape;1541;p23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2" name="Google Shape;1542;p23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3" name="Google Shape;1543;p23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4" name="Google Shape;1544;p23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545" name="Google Shape;1545;p23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1546" name="Google Shape;1546;p23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7" name="Google Shape;1547;p23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8" name="Google Shape;1548;p23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549" name="Google Shape;1549;p23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1550" name="Google Shape;1550;p23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1" name="Google Shape;1551;p23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2" name="Google Shape;1552;p23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3" name="Google Shape;1553;p23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554" name="Google Shape;1554;p23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1555" name="Google Shape;1555;p23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56" name="Google Shape;1556;p23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57" name="Google Shape;1557;p23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58" name="Google Shape;1558;p23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59" name="Google Shape;1559;p23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60" name="Google Shape;1560;p23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61" name="Google Shape;1561;p23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62" name="Google Shape;1562;p23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63" name="Google Shape;1563;p23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64" name="Google Shape;1564;p23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65" name="Google Shape;1565;p23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66" name="Google Shape;1566;p23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67" name="Google Shape;1567;p23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68" name="Google Shape;1568;p23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69" name="Google Shape;1569;p23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70" name="Google Shape;1570;p23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71" name="Google Shape;1571;p23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72" name="Google Shape;1572;p23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73" name="Google Shape;1573;p23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74" name="Google Shape;1574;p23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75" name="Google Shape;1575;p23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76" name="Google Shape;1576;p23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77" name="Google Shape;1577;p23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78" name="Google Shape;1578;p23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79" name="Google Shape;1579;p23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80" name="Google Shape;1580;p23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81" name="Google Shape;1581;p23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82" name="Google Shape;1582;p23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83" name="Google Shape;1583;p23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84" name="Google Shape;1584;p23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85" name="Google Shape;1585;p23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86" name="Google Shape;1586;p23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87" name="Google Shape;1587;p23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588" name="Google Shape;1588;p23"/>
            <p:cNvGrpSpPr/>
            <p:nvPr/>
          </p:nvGrpSpPr>
          <p:grpSpPr>
            <a:xfrm>
              <a:off x="454808" y="1702558"/>
              <a:ext cx="8532593" cy="1233264"/>
              <a:chOff x="454808" y="1702558"/>
              <a:chExt cx="8532593" cy="1233264"/>
            </a:xfrm>
          </p:grpSpPr>
          <p:sp>
            <p:nvSpPr>
              <p:cNvPr id="1589" name="Google Shape;1589;p23"/>
              <p:cNvSpPr/>
              <p:nvPr/>
            </p:nvSpPr>
            <p:spPr>
              <a:xfrm>
                <a:off x="454808" y="1702558"/>
                <a:ext cx="768255" cy="232369"/>
              </a:xfrm>
              <a:custGeom>
                <a:avLst/>
                <a:gdLst/>
                <a:ahLst/>
                <a:cxnLst/>
                <a:rect l="l" t="t" r="r" b="b"/>
                <a:pathLst>
                  <a:path w="7732" h="2297" extrusionOk="0">
                    <a:moveTo>
                      <a:pt x="4077" y="0"/>
                    </a:moveTo>
                    <a:cubicBezTo>
                      <a:pt x="2890" y="0"/>
                      <a:pt x="2293" y="1801"/>
                      <a:pt x="2293" y="1801"/>
                    </a:cubicBezTo>
                    <a:cubicBezTo>
                      <a:pt x="2293" y="1801"/>
                      <a:pt x="2227" y="952"/>
                      <a:pt x="1540" y="952"/>
                    </a:cubicBezTo>
                    <a:cubicBezTo>
                      <a:pt x="1460" y="952"/>
                      <a:pt x="1372" y="964"/>
                      <a:pt x="1274" y="990"/>
                    </a:cubicBezTo>
                    <a:cubicBezTo>
                      <a:pt x="371" y="1229"/>
                      <a:pt x="1452" y="2261"/>
                      <a:pt x="143" y="2296"/>
                    </a:cubicBezTo>
                    <a:lnTo>
                      <a:pt x="7731" y="2296"/>
                    </a:lnTo>
                    <a:cubicBezTo>
                      <a:pt x="7731" y="2296"/>
                      <a:pt x="6033" y="1732"/>
                      <a:pt x="6372" y="1306"/>
                    </a:cubicBezTo>
                    <a:cubicBezTo>
                      <a:pt x="6526" y="1116"/>
                      <a:pt x="6072" y="938"/>
                      <a:pt x="5583" y="938"/>
                    </a:cubicBezTo>
                    <a:cubicBezTo>
                      <a:pt x="5304" y="938"/>
                      <a:pt x="5014" y="996"/>
                      <a:pt x="4819" y="1142"/>
                    </a:cubicBezTo>
                    <a:lnTo>
                      <a:pt x="4819" y="1142"/>
                    </a:lnTo>
                    <a:cubicBezTo>
                      <a:pt x="4845" y="598"/>
                      <a:pt x="4726" y="0"/>
                      <a:pt x="4077" y="0"/>
                    </a:cubicBezTo>
                    <a:close/>
                    <a:moveTo>
                      <a:pt x="1" y="2296"/>
                    </a:moveTo>
                    <a:cubicBezTo>
                      <a:pt x="26" y="2296"/>
                      <a:pt x="50" y="2296"/>
                      <a:pt x="74" y="2296"/>
                    </a:cubicBezTo>
                    <a:cubicBezTo>
                      <a:pt x="97" y="2296"/>
                      <a:pt x="120" y="2296"/>
                      <a:pt x="143" y="2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23"/>
              <p:cNvSpPr/>
              <p:nvPr/>
            </p:nvSpPr>
            <p:spPr>
              <a:xfrm>
                <a:off x="8293289" y="2649149"/>
                <a:ext cx="694111" cy="286673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2834" extrusionOk="0">
                    <a:moveTo>
                      <a:pt x="4064" y="0"/>
                    </a:moveTo>
                    <a:cubicBezTo>
                      <a:pt x="3968" y="0"/>
                      <a:pt x="3855" y="35"/>
                      <a:pt x="3721" y="113"/>
                    </a:cubicBezTo>
                    <a:cubicBezTo>
                      <a:pt x="2632" y="746"/>
                      <a:pt x="2632" y="2200"/>
                      <a:pt x="2632" y="2200"/>
                    </a:cubicBezTo>
                    <a:cubicBezTo>
                      <a:pt x="2632" y="2200"/>
                      <a:pt x="2558" y="965"/>
                      <a:pt x="2283" y="965"/>
                    </a:cubicBezTo>
                    <a:cubicBezTo>
                      <a:pt x="2251" y="965"/>
                      <a:pt x="2216" y="982"/>
                      <a:pt x="2177" y="1020"/>
                    </a:cubicBezTo>
                    <a:cubicBezTo>
                      <a:pt x="1815" y="1383"/>
                      <a:pt x="1544" y="2471"/>
                      <a:pt x="1" y="2833"/>
                    </a:cubicBezTo>
                    <a:lnTo>
                      <a:pt x="6986" y="2833"/>
                    </a:lnTo>
                    <a:cubicBezTo>
                      <a:pt x="6986" y="2833"/>
                      <a:pt x="5808" y="2381"/>
                      <a:pt x="5808" y="1835"/>
                    </a:cubicBezTo>
                    <a:cubicBezTo>
                      <a:pt x="5808" y="1508"/>
                      <a:pt x="5351" y="1150"/>
                      <a:pt x="4986" y="1150"/>
                    </a:cubicBezTo>
                    <a:cubicBezTo>
                      <a:pt x="4784" y="1150"/>
                      <a:pt x="4611" y="1259"/>
                      <a:pt x="4556" y="1542"/>
                    </a:cubicBezTo>
                    <a:lnTo>
                      <a:pt x="4556" y="1542"/>
                    </a:lnTo>
                    <a:cubicBezTo>
                      <a:pt x="4587" y="1082"/>
                      <a:pt x="4601" y="0"/>
                      <a:pt x="4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591" name="Google Shape;1591;p23"/>
          <p:cNvSpPr txBox="1">
            <a:spLocks noGrp="1"/>
          </p:cNvSpPr>
          <p:nvPr>
            <p:ph type="body" idx="1"/>
          </p:nvPr>
        </p:nvSpPr>
        <p:spPr>
          <a:xfrm>
            <a:off x="950667" y="2044600"/>
            <a:ext cx="10281200" cy="38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2" name="Google Shape;1592;p2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63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354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dk2"/>
        </a:solidFill>
        <a:effectLst/>
      </p:bgPr>
    </p:bg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4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1595" name="Google Shape;1595;p24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1596" name="Google Shape;1596;p24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24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24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24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600" name="Google Shape;1600;p24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1601" name="Google Shape;1601;p24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24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24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24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5" name="Google Shape;1605;p24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6" name="Google Shape;1606;p24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7" name="Google Shape;1607;p24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8" name="Google Shape;1608;p24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9" name="Google Shape;1609;p24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10" name="Google Shape;1610;p24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11" name="Google Shape;1611;p24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12" name="Google Shape;1612;p24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13" name="Google Shape;1613;p24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14" name="Google Shape;1614;p24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15" name="Google Shape;1615;p24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16" name="Google Shape;1616;p24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17" name="Google Shape;1617;p24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18" name="Google Shape;1618;p24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19" name="Google Shape;1619;p24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0" name="Google Shape;1620;p24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1" name="Google Shape;1621;p24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2" name="Google Shape;1622;p24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3" name="Google Shape;1623;p24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4" name="Google Shape;1624;p24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5" name="Google Shape;1625;p24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6" name="Google Shape;1626;p24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7" name="Google Shape;1627;p24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8" name="Google Shape;1628;p24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9" name="Google Shape;1629;p24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30" name="Google Shape;1630;p24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31" name="Google Shape;1631;p24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32" name="Google Shape;1632;p24"/>
                <p:cNvSpPr/>
                <p:nvPr/>
              </p:nvSpPr>
              <p:spPr>
                <a:xfrm>
                  <a:off x="1656061" y="583765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33" name="Google Shape;1633;p24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34" name="Google Shape;1634;p24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35" name="Google Shape;1635;p24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36" name="Google Shape;1636;p24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1637" name="Google Shape;1637;p24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38" name="Google Shape;1638;p24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39" name="Google Shape;1639;p24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0" name="Google Shape;1640;p24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1" name="Google Shape;1641;p24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2" name="Google Shape;1642;p24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3" name="Google Shape;1643;p24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4" name="Google Shape;1644;p24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5" name="Google Shape;1645;p24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6" name="Google Shape;1646;p24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7" name="Google Shape;1647;p24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8" name="Google Shape;1648;p24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9" name="Google Shape;1649;p24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50" name="Google Shape;1650;p24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51" name="Google Shape;1651;p24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52" name="Google Shape;1652;p24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653" name="Google Shape;1653;p24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1654" name="Google Shape;1654;p24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5" name="Google Shape;1655;p24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6" name="Google Shape;1656;p24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7" name="Google Shape;1657;p24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658" name="Google Shape;1658;p24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1659" name="Google Shape;1659;p24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0" name="Google Shape;1660;p24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1" name="Google Shape;1661;p24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662" name="Google Shape;1662;p24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1663" name="Google Shape;1663;p24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4" name="Google Shape;1664;p24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5" name="Google Shape;1665;p24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6" name="Google Shape;1666;p24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667" name="Google Shape;1667;p24"/>
            <p:cNvSpPr/>
            <p:nvPr/>
          </p:nvSpPr>
          <p:spPr>
            <a:xfrm>
              <a:off x="1003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8284424" y="18792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69" name="Google Shape;1669;p24"/>
          <p:cNvSpPr txBox="1">
            <a:spLocks noGrp="1"/>
          </p:cNvSpPr>
          <p:nvPr>
            <p:ph type="title"/>
          </p:nvPr>
        </p:nvSpPr>
        <p:spPr>
          <a:xfrm>
            <a:off x="1250267" y="2950567"/>
            <a:ext cx="29004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70" name="Google Shape;1670;p24"/>
          <p:cNvSpPr txBox="1">
            <a:spLocks noGrp="1"/>
          </p:cNvSpPr>
          <p:nvPr>
            <p:ph type="subTitle" idx="1"/>
          </p:nvPr>
        </p:nvSpPr>
        <p:spPr>
          <a:xfrm>
            <a:off x="1413133" y="3780933"/>
            <a:ext cx="25748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1" name="Google Shape;1671;p24"/>
          <p:cNvSpPr txBox="1">
            <a:spLocks noGrp="1"/>
          </p:cNvSpPr>
          <p:nvPr>
            <p:ph type="title" idx="2"/>
          </p:nvPr>
        </p:nvSpPr>
        <p:spPr>
          <a:xfrm>
            <a:off x="4645892" y="2950567"/>
            <a:ext cx="29004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72" name="Google Shape;1672;p24"/>
          <p:cNvSpPr txBox="1">
            <a:spLocks noGrp="1"/>
          </p:cNvSpPr>
          <p:nvPr>
            <p:ph type="subTitle" idx="3"/>
          </p:nvPr>
        </p:nvSpPr>
        <p:spPr>
          <a:xfrm>
            <a:off x="4808699" y="3780933"/>
            <a:ext cx="25748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3" name="Google Shape;1673;p24"/>
          <p:cNvSpPr txBox="1">
            <a:spLocks noGrp="1"/>
          </p:cNvSpPr>
          <p:nvPr>
            <p:ph type="title" idx="4"/>
          </p:nvPr>
        </p:nvSpPr>
        <p:spPr>
          <a:xfrm>
            <a:off x="8041528" y="2950567"/>
            <a:ext cx="29004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74" name="Google Shape;1674;p24"/>
          <p:cNvSpPr txBox="1">
            <a:spLocks noGrp="1"/>
          </p:cNvSpPr>
          <p:nvPr>
            <p:ph type="subTitle" idx="5"/>
          </p:nvPr>
        </p:nvSpPr>
        <p:spPr>
          <a:xfrm>
            <a:off x="8204333" y="3780933"/>
            <a:ext cx="25748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5" name="Google Shape;1675;p24"/>
          <p:cNvSpPr txBox="1">
            <a:spLocks noGrp="1"/>
          </p:cNvSpPr>
          <p:nvPr>
            <p:ph type="title" idx="6"/>
          </p:nvPr>
        </p:nvSpPr>
        <p:spPr>
          <a:xfrm>
            <a:off x="960000" y="719200"/>
            <a:ext cx="10281200" cy="63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85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dk1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25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1678" name="Google Shape;1678;p25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1679" name="Google Shape;1679;p25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25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25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25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683" name="Google Shape;1683;p25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1684" name="Google Shape;1684;p25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85" name="Google Shape;1685;p25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86" name="Google Shape;1686;p25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87" name="Google Shape;1687;p25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88" name="Google Shape;1688;p25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89" name="Google Shape;1689;p25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90" name="Google Shape;1690;p25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91" name="Google Shape;1691;p25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92" name="Google Shape;1692;p25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93" name="Google Shape;1693;p25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94" name="Google Shape;1694;p25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95" name="Google Shape;1695;p25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96" name="Google Shape;1696;p25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97" name="Google Shape;1697;p25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98" name="Google Shape;1698;p25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99" name="Google Shape;1699;p25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700" name="Google Shape;1700;p25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1701" name="Google Shape;1701;p25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2" name="Google Shape;1702;p25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3" name="Google Shape;1703;p25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4" name="Google Shape;1704;p25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705" name="Google Shape;1705;p25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1706" name="Google Shape;1706;p25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7" name="Google Shape;1707;p25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8" name="Google Shape;1708;p25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709" name="Google Shape;1709;p25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1710" name="Google Shape;1710;p25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1" name="Google Shape;1711;p25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2" name="Google Shape;1712;p25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3" name="Google Shape;1713;p25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714" name="Google Shape;1714;p25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1715" name="Google Shape;1715;p25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16" name="Google Shape;1716;p25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17" name="Google Shape;1717;p25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18" name="Google Shape;1718;p25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19" name="Google Shape;1719;p25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0" name="Google Shape;1720;p25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1" name="Google Shape;1721;p25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2" name="Google Shape;1722;p25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3" name="Google Shape;1723;p25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4" name="Google Shape;1724;p25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5" name="Google Shape;1725;p25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6" name="Google Shape;1726;p25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7" name="Google Shape;1727;p25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8" name="Google Shape;1728;p25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9" name="Google Shape;1729;p25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0" name="Google Shape;1730;p25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1" name="Google Shape;1731;p25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2" name="Google Shape;1732;p25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3" name="Google Shape;1733;p25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4" name="Google Shape;1734;p25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5" name="Google Shape;1735;p25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6" name="Google Shape;1736;p25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7" name="Google Shape;1737;p25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8" name="Google Shape;1738;p25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9" name="Google Shape;1739;p25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0" name="Google Shape;1740;p25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1" name="Google Shape;1741;p25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2" name="Google Shape;1742;p25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3" name="Google Shape;1743;p25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4" name="Google Shape;1744;p25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5" name="Google Shape;1745;p25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6" name="Google Shape;1746;p25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7" name="Google Shape;1747;p25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748" name="Google Shape;1748;p25"/>
            <p:cNvGrpSpPr/>
            <p:nvPr/>
          </p:nvGrpSpPr>
          <p:grpSpPr>
            <a:xfrm>
              <a:off x="454808" y="1702558"/>
              <a:ext cx="8532593" cy="1233264"/>
              <a:chOff x="454808" y="1702558"/>
              <a:chExt cx="8532593" cy="1233264"/>
            </a:xfrm>
          </p:grpSpPr>
          <p:sp>
            <p:nvSpPr>
              <p:cNvPr id="1749" name="Google Shape;1749;p25"/>
              <p:cNvSpPr/>
              <p:nvPr/>
            </p:nvSpPr>
            <p:spPr>
              <a:xfrm>
                <a:off x="454808" y="1702558"/>
                <a:ext cx="768255" cy="232369"/>
              </a:xfrm>
              <a:custGeom>
                <a:avLst/>
                <a:gdLst/>
                <a:ahLst/>
                <a:cxnLst/>
                <a:rect l="l" t="t" r="r" b="b"/>
                <a:pathLst>
                  <a:path w="7732" h="2297" extrusionOk="0">
                    <a:moveTo>
                      <a:pt x="4077" y="0"/>
                    </a:moveTo>
                    <a:cubicBezTo>
                      <a:pt x="2890" y="0"/>
                      <a:pt x="2293" y="1801"/>
                      <a:pt x="2293" y="1801"/>
                    </a:cubicBezTo>
                    <a:cubicBezTo>
                      <a:pt x="2293" y="1801"/>
                      <a:pt x="2227" y="952"/>
                      <a:pt x="1540" y="952"/>
                    </a:cubicBezTo>
                    <a:cubicBezTo>
                      <a:pt x="1460" y="952"/>
                      <a:pt x="1372" y="964"/>
                      <a:pt x="1274" y="990"/>
                    </a:cubicBezTo>
                    <a:cubicBezTo>
                      <a:pt x="371" y="1229"/>
                      <a:pt x="1452" y="2261"/>
                      <a:pt x="143" y="2296"/>
                    </a:cubicBezTo>
                    <a:lnTo>
                      <a:pt x="7731" y="2296"/>
                    </a:lnTo>
                    <a:cubicBezTo>
                      <a:pt x="7731" y="2296"/>
                      <a:pt x="6033" y="1732"/>
                      <a:pt x="6372" y="1306"/>
                    </a:cubicBezTo>
                    <a:cubicBezTo>
                      <a:pt x="6526" y="1116"/>
                      <a:pt x="6072" y="938"/>
                      <a:pt x="5583" y="938"/>
                    </a:cubicBezTo>
                    <a:cubicBezTo>
                      <a:pt x="5304" y="938"/>
                      <a:pt x="5014" y="996"/>
                      <a:pt x="4819" y="1142"/>
                    </a:cubicBezTo>
                    <a:lnTo>
                      <a:pt x="4819" y="1142"/>
                    </a:lnTo>
                    <a:cubicBezTo>
                      <a:pt x="4845" y="598"/>
                      <a:pt x="4726" y="0"/>
                      <a:pt x="4077" y="0"/>
                    </a:cubicBezTo>
                    <a:close/>
                    <a:moveTo>
                      <a:pt x="1" y="2296"/>
                    </a:moveTo>
                    <a:cubicBezTo>
                      <a:pt x="26" y="2296"/>
                      <a:pt x="50" y="2296"/>
                      <a:pt x="74" y="2296"/>
                    </a:cubicBezTo>
                    <a:cubicBezTo>
                      <a:pt x="97" y="2296"/>
                      <a:pt x="120" y="2296"/>
                      <a:pt x="143" y="2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25"/>
              <p:cNvSpPr/>
              <p:nvPr/>
            </p:nvSpPr>
            <p:spPr>
              <a:xfrm>
                <a:off x="8293289" y="2649149"/>
                <a:ext cx="694111" cy="286673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2834" extrusionOk="0">
                    <a:moveTo>
                      <a:pt x="4064" y="0"/>
                    </a:moveTo>
                    <a:cubicBezTo>
                      <a:pt x="3968" y="0"/>
                      <a:pt x="3855" y="35"/>
                      <a:pt x="3721" y="113"/>
                    </a:cubicBezTo>
                    <a:cubicBezTo>
                      <a:pt x="2632" y="746"/>
                      <a:pt x="2632" y="2200"/>
                      <a:pt x="2632" y="2200"/>
                    </a:cubicBezTo>
                    <a:cubicBezTo>
                      <a:pt x="2632" y="2200"/>
                      <a:pt x="2558" y="965"/>
                      <a:pt x="2283" y="965"/>
                    </a:cubicBezTo>
                    <a:cubicBezTo>
                      <a:pt x="2251" y="965"/>
                      <a:pt x="2216" y="982"/>
                      <a:pt x="2177" y="1020"/>
                    </a:cubicBezTo>
                    <a:cubicBezTo>
                      <a:pt x="1815" y="1383"/>
                      <a:pt x="1544" y="2471"/>
                      <a:pt x="1" y="2833"/>
                    </a:cubicBezTo>
                    <a:lnTo>
                      <a:pt x="6986" y="2833"/>
                    </a:lnTo>
                    <a:cubicBezTo>
                      <a:pt x="6986" y="2833"/>
                      <a:pt x="5808" y="2381"/>
                      <a:pt x="5808" y="1835"/>
                    </a:cubicBezTo>
                    <a:cubicBezTo>
                      <a:pt x="5808" y="1508"/>
                      <a:pt x="5351" y="1150"/>
                      <a:pt x="4986" y="1150"/>
                    </a:cubicBezTo>
                    <a:cubicBezTo>
                      <a:pt x="4784" y="1150"/>
                      <a:pt x="4611" y="1259"/>
                      <a:pt x="4556" y="1542"/>
                    </a:cubicBezTo>
                    <a:lnTo>
                      <a:pt x="4556" y="1542"/>
                    </a:lnTo>
                    <a:cubicBezTo>
                      <a:pt x="4587" y="1082"/>
                      <a:pt x="4601" y="0"/>
                      <a:pt x="4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751" name="Google Shape;1751;p25"/>
          <p:cNvSpPr txBox="1">
            <a:spLocks noGrp="1"/>
          </p:cNvSpPr>
          <p:nvPr>
            <p:ph type="title"/>
          </p:nvPr>
        </p:nvSpPr>
        <p:spPr>
          <a:xfrm>
            <a:off x="1250267" y="2368200"/>
            <a:ext cx="29004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52" name="Google Shape;1752;p25"/>
          <p:cNvSpPr txBox="1">
            <a:spLocks noGrp="1"/>
          </p:cNvSpPr>
          <p:nvPr>
            <p:ph type="subTitle" idx="1"/>
          </p:nvPr>
        </p:nvSpPr>
        <p:spPr>
          <a:xfrm>
            <a:off x="1413133" y="3198567"/>
            <a:ext cx="25748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3" name="Google Shape;1753;p25"/>
          <p:cNvSpPr txBox="1">
            <a:spLocks noGrp="1"/>
          </p:cNvSpPr>
          <p:nvPr>
            <p:ph type="title" idx="2"/>
          </p:nvPr>
        </p:nvSpPr>
        <p:spPr>
          <a:xfrm>
            <a:off x="4645892" y="3654167"/>
            <a:ext cx="29004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54" name="Google Shape;1754;p25"/>
          <p:cNvSpPr txBox="1">
            <a:spLocks noGrp="1"/>
          </p:cNvSpPr>
          <p:nvPr>
            <p:ph type="subTitle" idx="3"/>
          </p:nvPr>
        </p:nvSpPr>
        <p:spPr>
          <a:xfrm>
            <a:off x="4808699" y="4484533"/>
            <a:ext cx="25748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5" name="Google Shape;1755;p25"/>
          <p:cNvSpPr txBox="1">
            <a:spLocks noGrp="1"/>
          </p:cNvSpPr>
          <p:nvPr>
            <p:ph type="title" idx="4"/>
          </p:nvPr>
        </p:nvSpPr>
        <p:spPr>
          <a:xfrm>
            <a:off x="8041528" y="2368200"/>
            <a:ext cx="29004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56" name="Google Shape;1756;p25"/>
          <p:cNvSpPr txBox="1">
            <a:spLocks noGrp="1"/>
          </p:cNvSpPr>
          <p:nvPr>
            <p:ph type="subTitle" idx="5"/>
          </p:nvPr>
        </p:nvSpPr>
        <p:spPr>
          <a:xfrm>
            <a:off x="8204333" y="3198567"/>
            <a:ext cx="25748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25"/>
          <p:cNvSpPr txBox="1">
            <a:spLocks noGrp="1"/>
          </p:cNvSpPr>
          <p:nvPr>
            <p:ph type="title" idx="6"/>
          </p:nvPr>
        </p:nvSpPr>
        <p:spPr>
          <a:xfrm>
            <a:off x="960000" y="719200"/>
            <a:ext cx="10281200" cy="63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966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dk2"/>
        </a:solidFill>
        <a:effectLst/>
      </p:bgPr>
    </p:bg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" name="Google Shape;1844;p27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1845" name="Google Shape;1845;p27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1846" name="Google Shape;1846;p27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27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27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850" name="Google Shape;1850;p27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1851" name="Google Shape;1851;p27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2" name="Google Shape;1852;p27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3" name="Google Shape;1853;p27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4" name="Google Shape;1854;p27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5" name="Google Shape;1855;p27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6" name="Google Shape;1856;p27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7" name="Google Shape;1857;p27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8" name="Google Shape;1858;p27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9" name="Google Shape;1859;p27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0" name="Google Shape;1860;p27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1" name="Google Shape;1861;p27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2" name="Google Shape;1862;p27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3" name="Google Shape;1863;p27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4" name="Google Shape;1864;p27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5" name="Google Shape;1865;p27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6" name="Google Shape;1866;p27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7" name="Google Shape;1867;p27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8" name="Google Shape;1868;p27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9" name="Google Shape;1869;p27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0" name="Google Shape;1870;p27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1" name="Google Shape;1871;p27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2" name="Google Shape;1872;p27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3" name="Google Shape;1873;p27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4" name="Google Shape;1874;p27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5" name="Google Shape;1875;p27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6" name="Google Shape;1876;p27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7" name="Google Shape;1877;p27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8" name="Google Shape;1878;p27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27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0" name="Google Shape;1880;p27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1" name="Google Shape;1881;p27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2" name="Google Shape;1882;p27"/>
                <p:cNvSpPr/>
                <p:nvPr/>
              </p:nvSpPr>
              <p:spPr>
                <a:xfrm>
                  <a:off x="1656061" y="583765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3" name="Google Shape;1883;p27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4" name="Google Shape;1884;p27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5" name="Google Shape;1885;p27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86" name="Google Shape;1886;p27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1887" name="Google Shape;1887;p27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8" name="Google Shape;1888;p27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9" name="Google Shape;1889;p27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0" name="Google Shape;1890;p27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27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2" name="Google Shape;1892;p27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3" name="Google Shape;1893;p27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4" name="Google Shape;1894;p27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5" name="Google Shape;1895;p27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27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27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8" name="Google Shape;1898;p27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9" name="Google Shape;1899;p27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00" name="Google Shape;1900;p27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01" name="Google Shape;1901;p27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27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903" name="Google Shape;1903;p27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1904" name="Google Shape;1904;p27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5" name="Google Shape;1905;p27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6" name="Google Shape;1906;p27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7" name="Google Shape;1907;p27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908" name="Google Shape;1908;p27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1909" name="Google Shape;1909;p27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10" name="Google Shape;1910;p27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11" name="Google Shape;1911;p27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912" name="Google Shape;1912;p27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1913" name="Google Shape;1913;p27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14" name="Google Shape;1914;p27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15" name="Google Shape;1915;p27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16" name="Google Shape;1916;p27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917" name="Google Shape;1917;p27"/>
            <p:cNvSpPr/>
            <p:nvPr/>
          </p:nvSpPr>
          <p:spPr>
            <a:xfrm>
              <a:off x="1003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8" name="Google Shape;1918;p27"/>
            <p:cNvSpPr/>
            <p:nvPr/>
          </p:nvSpPr>
          <p:spPr>
            <a:xfrm>
              <a:off x="8284424" y="18792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19" name="Google Shape;1919;p27"/>
          <p:cNvSpPr txBox="1">
            <a:spLocks noGrp="1"/>
          </p:cNvSpPr>
          <p:nvPr>
            <p:ph type="title"/>
          </p:nvPr>
        </p:nvSpPr>
        <p:spPr>
          <a:xfrm>
            <a:off x="1468299" y="2243800"/>
            <a:ext cx="26480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0" name="Google Shape;1920;p27"/>
          <p:cNvSpPr txBox="1">
            <a:spLocks noGrp="1"/>
          </p:cNvSpPr>
          <p:nvPr>
            <p:ph type="subTitle" idx="1"/>
          </p:nvPr>
        </p:nvSpPr>
        <p:spPr>
          <a:xfrm>
            <a:off x="1468299" y="30258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1" name="Google Shape;1921;p27"/>
          <p:cNvSpPr txBox="1">
            <a:spLocks noGrp="1"/>
          </p:cNvSpPr>
          <p:nvPr>
            <p:ph type="title" idx="2"/>
          </p:nvPr>
        </p:nvSpPr>
        <p:spPr>
          <a:xfrm>
            <a:off x="4745929" y="2243800"/>
            <a:ext cx="26480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2" name="Google Shape;1922;p27"/>
          <p:cNvSpPr txBox="1">
            <a:spLocks noGrp="1"/>
          </p:cNvSpPr>
          <p:nvPr>
            <p:ph type="subTitle" idx="3"/>
          </p:nvPr>
        </p:nvSpPr>
        <p:spPr>
          <a:xfrm>
            <a:off x="4745929" y="30258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3" name="Google Shape;1923;p27"/>
          <p:cNvSpPr txBox="1">
            <a:spLocks noGrp="1"/>
          </p:cNvSpPr>
          <p:nvPr>
            <p:ph type="title" idx="4"/>
          </p:nvPr>
        </p:nvSpPr>
        <p:spPr>
          <a:xfrm>
            <a:off x="1468299" y="4155000"/>
            <a:ext cx="26480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4" name="Google Shape;1924;p27"/>
          <p:cNvSpPr txBox="1">
            <a:spLocks noGrp="1"/>
          </p:cNvSpPr>
          <p:nvPr>
            <p:ph type="subTitle" idx="5"/>
          </p:nvPr>
        </p:nvSpPr>
        <p:spPr>
          <a:xfrm>
            <a:off x="1468299" y="49370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5" name="Google Shape;1925;p27"/>
          <p:cNvSpPr txBox="1">
            <a:spLocks noGrp="1"/>
          </p:cNvSpPr>
          <p:nvPr>
            <p:ph type="title" idx="6"/>
          </p:nvPr>
        </p:nvSpPr>
        <p:spPr>
          <a:xfrm>
            <a:off x="4745929" y="4155000"/>
            <a:ext cx="26480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6" name="Google Shape;1926;p27"/>
          <p:cNvSpPr txBox="1">
            <a:spLocks noGrp="1"/>
          </p:cNvSpPr>
          <p:nvPr>
            <p:ph type="subTitle" idx="7"/>
          </p:nvPr>
        </p:nvSpPr>
        <p:spPr>
          <a:xfrm>
            <a:off x="4745929" y="49370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7" name="Google Shape;1927;p27"/>
          <p:cNvSpPr txBox="1">
            <a:spLocks noGrp="1"/>
          </p:cNvSpPr>
          <p:nvPr>
            <p:ph type="title" idx="8"/>
          </p:nvPr>
        </p:nvSpPr>
        <p:spPr>
          <a:xfrm>
            <a:off x="8075701" y="2243800"/>
            <a:ext cx="26480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8" name="Google Shape;1928;p27"/>
          <p:cNvSpPr txBox="1">
            <a:spLocks noGrp="1"/>
          </p:cNvSpPr>
          <p:nvPr>
            <p:ph type="subTitle" idx="9"/>
          </p:nvPr>
        </p:nvSpPr>
        <p:spPr>
          <a:xfrm>
            <a:off x="8075701" y="30258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9" name="Google Shape;1929;p27"/>
          <p:cNvSpPr txBox="1">
            <a:spLocks noGrp="1"/>
          </p:cNvSpPr>
          <p:nvPr>
            <p:ph type="title" idx="13"/>
          </p:nvPr>
        </p:nvSpPr>
        <p:spPr>
          <a:xfrm>
            <a:off x="8075701" y="4155000"/>
            <a:ext cx="26480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30" name="Google Shape;1930;p27"/>
          <p:cNvSpPr txBox="1">
            <a:spLocks noGrp="1"/>
          </p:cNvSpPr>
          <p:nvPr>
            <p:ph type="subTitle" idx="14"/>
          </p:nvPr>
        </p:nvSpPr>
        <p:spPr>
          <a:xfrm>
            <a:off x="8075701" y="49370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1" name="Google Shape;1931;p27"/>
          <p:cNvSpPr txBox="1">
            <a:spLocks noGrp="1"/>
          </p:cNvSpPr>
          <p:nvPr>
            <p:ph type="title" idx="15"/>
          </p:nvPr>
        </p:nvSpPr>
        <p:spPr>
          <a:xfrm>
            <a:off x="960000" y="719200"/>
            <a:ext cx="10281200" cy="63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27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solidFill>
          <a:schemeClr val="dk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3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89" name="Google Shape;89;p3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90" name="Google Shape;90;p3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94" name="Google Shape;94;p3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95" name="Google Shape;95;p3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96;p3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97;p3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3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p3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7;p3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3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3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11" name="Google Shape;111;p3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112" name="Google Shape;112;p3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" name="Google Shape;113;p3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" name="Google Shape;114;p3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" name="Google Shape;115;p3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16" name="Google Shape;116;p3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117" name="Google Shape;117;p3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" name="Google Shape;118;p3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" name="Google Shape;119;p3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0" name="Google Shape;120;p3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121" name="Google Shape;121;p3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" name="Google Shape;122;p3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Google Shape;123;p3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" name="Google Shape;124;p3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25" name="Google Shape;125;p3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126" name="Google Shape;126;p3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28;p3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129;p3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31;p3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32;p3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34;p3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35;p3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36;p3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137;p3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3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147;p3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50;p3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Google Shape;153;p3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55;p3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156;p3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58;p3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59" name="Google Shape;159;p3"/>
            <p:cNvGrpSpPr/>
            <p:nvPr/>
          </p:nvGrpSpPr>
          <p:grpSpPr>
            <a:xfrm>
              <a:off x="454808" y="778134"/>
              <a:ext cx="8532593" cy="2157688"/>
              <a:chOff x="454808" y="778134"/>
              <a:chExt cx="8532593" cy="2157688"/>
            </a:xfrm>
          </p:grpSpPr>
          <p:grpSp>
            <p:nvGrpSpPr>
              <p:cNvPr id="160" name="Google Shape;160;p3"/>
              <p:cNvGrpSpPr/>
              <p:nvPr/>
            </p:nvGrpSpPr>
            <p:grpSpPr>
              <a:xfrm>
                <a:off x="454808" y="778134"/>
                <a:ext cx="4262731" cy="1156793"/>
                <a:chOff x="666515" y="1138579"/>
                <a:chExt cx="3788757" cy="1009859"/>
              </a:xfrm>
            </p:grpSpPr>
            <p:sp>
              <p:nvSpPr>
                <p:cNvPr id="161" name="Google Shape;161;p3"/>
                <p:cNvSpPr/>
                <p:nvPr/>
              </p:nvSpPr>
              <p:spPr>
                <a:xfrm>
                  <a:off x="666515" y="1945583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3876384" y="1138579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3" name="Google Shape;163;p3"/>
              <p:cNvSpPr/>
              <p:nvPr/>
            </p:nvSpPr>
            <p:spPr>
              <a:xfrm>
                <a:off x="8293289" y="2649149"/>
                <a:ext cx="694111" cy="286673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2834" extrusionOk="0">
                    <a:moveTo>
                      <a:pt x="4064" y="0"/>
                    </a:moveTo>
                    <a:cubicBezTo>
                      <a:pt x="3968" y="0"/>
                      <a:pt x="3855" y="35"/>
                      <a:pt x="3721" y="113"/>
                    </a:cubicBezTo>
                    <a:cubicBezTo>
                      <a:pt x="2632" y="746"/>
                      <a:pt x="2632" y="2200"/>
                      <a:pt x="2632" y="2200"/>
                    </a:cubicBezTo>
                    <a:cubicBezTo>
                      <a:pt x="2632" y="2200"/>
                      <a:pt x="2558" y="965"/>
                      <a:pt x="2283" y="965"/>
                    </a:cubicBezTo>
                    <a:cubicBezTo>
                      <a:pt x="2251" y="965"/>
                      <a:pt x="2216" y="982"/>
                      <a:pt x="2177" y="1020"/>
                    </a:cubicBezTo>
                    <a:cubicBezTo>
                      <a:pt x="1815" y="1383"/>
                      <a:pt x="1544" y="2471"/>
                      <a:pt x="1" y="2833"/>
                    </a:cubicBezTo>
                    <a:lnTo>
                      <a:pt x="6986" y="2833"/>
                    </a:lnTo>
                    <a:cubicBezTo>
                      <a:pt x="6986" y="2833"/>
                      <a:pt x="5808" y="2381"/>
                      <a:pt x="5808" y="1835"/>
                    </a:cubicBezTo>
                    <a:cubicBezTo>
                      <a:pt x="5808" y="1508"/>
                      <a:pt x="5351" y="1150"/>
                      <a:pt x="4986" y="1150"/>
                    </a:cubicBezTo>
                    <a:cubicBezTo>
                      <a:pt x="4784" y="1150"/>
                      <a:pt x="4611" y="1259"/>
                      <a:pt x="4556" y="1542"/>
                    </a:cubicBezTo>
                    <a:lnTo>
                      <a:pt x="4556" y="1542"/>
                    </a:lnTo>
                    <a:cubicBezTo>
                      <a:pt x="4587" y="1082"/>
                      <a:pt x="4601" y="0"/>
                      <a:pt x="4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8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bg>
      <p:bgPr>
        <a:solidFill>
          <a:schemeClr val="lt2"/>
        </a:solidFill>
        <a:effectLst/>
      </p:bgPr>
    </p:bg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" name="Google Shape;2099;p30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2100" name="Google Shape;2100;p30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2101" name="Google Shape;2101;p30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2" name="Google Shape;2102;p30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3" name="Google Shape;2103;p30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4" name="Google Shape;2104;p30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105" name="Google Shape;2105;p30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2106" name="Google Shape;2106;p30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7" name="Google Shape;2107;p30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8" name="Google Shape;2108;p30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9" name="Google Shape;2109;p30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0" name="Google Shape;2110;p30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1" name="Google Shape;2111;p30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2" name="Google Shape;2112;p30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3" name="Google Shape;2113;p30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4" name="Google Shape;2114;p30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5" name="Google Shape;2115;p30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6" name="Google Shape;2116;p30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7" name="Google Shape;2117;p30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8" name="Google Shape;2118;p30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9" name="Google Shape;2119;p30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0" name="Google Shape;2120;p30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1" name="Google Shape;2121;p30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2" name="Google Shape;2122;p30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3" name="Google Shape;2123;p30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4" name="Google Shape;2124;p30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5" name="Google Shape;2125;p30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6" name="Google Shape;2126;p30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7" name="Google Shape;2127;p30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8" name="Google Shape;2128;p30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9" name="Google Shape;2129;p30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0" name="Google Shape;2130;p30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1" name="Google Shape;2131;p30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2" name="Google Shape;2132;p30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3" name="Google Shape;2133;p30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4" name="Google Shape;2134;p30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5" name="Google Shape;2135;p30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6" name="Google Shape;2136;p30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7" name="Google Shape;2137;p30"/>
                <p:cNvSpPr/>
                <p:nvPr/>
              </p:nvSpPr>
              <p:spPr>
                <a:xfrm>
                  <a:off x="6262962" y="716808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8" name="Google Shape;2138;p30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9" name="Google Shape;2139;p30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0" name="Google Shape;2140;p30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41" name="Google Shape;2141;p30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2142" name="Google Shape;2142;p30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3" name="Google Shape;2143;p30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4" name="Google Shape;2144;p30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5" name="Google Shape;2145;p30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6" name="Google Shape;2146;p30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7" name="Google Shape;2147;p30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8" name="Google Shape;2148;p30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9" name="Google Shape;2149;p30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0" name="Google Shape;2150;p30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1" name="Google Shape;2151;p30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2" name="Google Shape;2152;p30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3" name="Google Shape;2153;p30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4" name="Google Shape;2154;p30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5" name="Google Shape;2155;p30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6" name="Google Shape;2156;p30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7" name="Google Shape;2157;p30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158" name="Google Shape;2158;p30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2159" name="Google Shape;2159;p30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0" name="Google Shape;2160;p30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1" name="Google Shape;2161;p30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2" name="Google Shape;2162;p30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163" name="Google Shape;2163;p30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2164" name="Google Shape;2164;p30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5" name="Google Shape;2165;p30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6" name="Google Shape;2166;p30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167" name="Google Shape;2167;p30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2168" name="Google Shape;2168;p30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9" name="Google Shape;2169;p30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0" name="Google Shape;2170;p30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1" name="Google Shape;2171;p30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2" name="Google Shape;2172;p30"/>
            <p:cNvSpPr/>
            <p:nvPr/>
          </p:nvSpPr>
          <p:spPr>
            <a:xfrm>
              <a:off x="100371" y="9125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3" name="Google Shape;2173;p30"/>
            <p:cNvSpPr/>
            <p:nvPr/>
          </p:nvSpPr>
          <p:spPr>
            <a:xfrm>
              <a:off x="79534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74" name="Google Shape;2174;p30"/>
          <p:cNvSpPr txBox="1">
            <a:spLocks noGrp="1"/>
          </p:cNvSpPr>
          <p:nvPr>
            <p:ph type="title" hasCustomPrompt="1"/>
          </p:nvPr>
        </p:nvSpPr>
        <p:spPr>
          <a:xfrm>
            <a:off x="1800800" y="2169067"/>
            <a:ext cx="1984800" cy="9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5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75" name="Google Shape;2175;p30"/>
          <p:cNvSpPr txBox="1">
            <a:spLocks noGrp="1"/>
          </p:cNvSpPr>
          <p:nvPr>
            <p:ph type="subTitle" idx="1"/>
          </p:nvPr>
        </p:nvSpPr>
        <p:spPr>
          <a:xfrm>
            <a:off x="1277000" y="4598403"/>
            <a:ext cx="3032400" cy="106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76" name="Google Shape;2176;p30"/>
          <p:cNvSpPr txBox="1">
            <a:spLocks noGrp="1"/>
          </p:cNvSpPr>
          <p:nvPr>
            <p:ph type="title" idx="2" hasCustomPrompt="1"/>
          </p:nvPr>
        </p:nvSpPr>
        <p:spPr>
          <a:xfrm>
            <a:off x="5109033" y="2169151"/>
            <a:ext cx="1984800" cy="9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5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77" name="Google Shape;2177;p30"/>
          <p:cNvSpPr txBox="1">
            <a:spLocks noGrp="1"/>
          </p:cNvSpPr>
          <p:nvPr>
            <p:ph type="subTitle" idx="3"/>
          </p:nvPr>
        </p:nvSpPr>
        <p:spPr>
          <a:xfrm>
            <a:off x="4579800" y="4598400"/>
            <a:ext cx="3032400" cy="106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78" name="Google Shape;2178;p30"/>
          <p:cNvSpPr txBox="1">
            <a:spLocks noGrp="1"/>
          </p:cNvSpPr>
          <p:nvPr>
            <p:ph type="title" idx="4" hasCustomPrompt="1"/>
          </p:nvPr>
        </p:nvSpPr>
        <p:spPr>
          <a:xfrm>
            <a:off x="8434400" y="2169151"/>
            <a:ext cx="1928800" cy="9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5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79" name="Google Shape;2179;p30"/>
          <p:cNvSpPr txBox="1">
            <a:spLocks noGrp="1"/>
          </p:cNvSpPr>
          <p:nvPr>
            <p:ph type="subTitle" idx="5"/>
          </p:nvPr>
        </p:nvSpPr>
        <p:spPr>
          <a:xfrm>
            <a:off x="7882600" y="4598403"/>
            <a:ext cx="3032400" cy="106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0" name="Google Shape;2180;p30"/>
          <p:cNvSpPr txBox="1">
            <a:spLocks noGrp="1"/>
          </p:cNvSpPr>
          <p:nvPr>
            <p:ph type="title" idx="6"/>
          </p:nvPr>
        </p:nvSpPr>
        <p:spPr>
          <a:xfrm>
            <a:off x="8074800" y="3809067"/>
            <a:ext cx="2648000" cy="672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81" name="Google Shape;2181;p30"/>
          <p:cNvSpPr txBox="1">
            <a:spLocks noGrp="1"/>
          </p:cNvSpPr>
          <p:nvPr>
            <p:ph type="title" idx="7"/>
          </p:nvPr>
        </p:nvSpPr>
        <p:spPr>
          <a:xfrm>
            <a:off x="4772000" y="3809067"/>
            <a:ext cx="2648000" cy="672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82" name="Google Shape;2182;p30"/>
          <p:cNvSpPr txBox="1">
            <a:spLocks noGrp="1"/>
          </p:cNvSpPr>
          <p:nvPr>
            <p:ph type="title" idx="8"/>
          </p:nvPr>
        </p:nvSpPr>
        <p:spPr>
          <a:xfrm>
            <a:off x="1469200" y="3809067"/>
            <a:ext cx="2648000" cy="672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281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lt2"/>
        </a:solidFill>
        <a:effectLst/>
      </p:bgPr>
    </p:bg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1" name="Google Shape;2261;p32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2262" name="Google Shape;2262;p32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2263" name="Google Shape;2263;p32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2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2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2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267" name="Google Shape;2267;p32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2268" name="Google Shape;2268;p32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69" name="Google Shape;2269;p32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70" name="Google Shape;2270;p32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71" name="Google Shape;2271;p32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72" name="Google Shape;2272;p32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73" name="Google Shape;2273;p32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74" name="Google Shape;2274;p32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75" name="Google Shape;2275;p32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76" name="Google Shape;2276;p32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77" name="Google Shape;2277;p32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78" name="Google Shape;2278;p32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79" name="Google Shape;2279;p32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80" name="Google Shape;2280;p32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81" name="Google Shape;2281;p32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82" name="Google Shape;2282;p32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83" name="Google Shape;2283;p32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84" name="Google Shape;2284;p32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85" name="Google Shape;2285;p32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86" name="Google Shape;2286;p32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87" name="Google Shape;2287;p32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88" name="Google Shape;2288;p32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89" name="Google Shape;2289;p32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90" name="Google Shape;2290;p32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91" name="Google Shape;2291;p32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92" name="Google Shape;2292;p32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93" name="Google Shape;2293;p32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94" name="Google Shape;2294;p32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95" name="Google Shape;2295;p32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96" name="Google Shape;2296;p32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97" name="Google Shape;2297;p32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98" name="Google Shape;2298;p32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99" name="Google Shape;2299;p32"/>
                <p:cNvSpPr/>
                <p:nvPr/>
              </p:nvSpPr>
              <p:spPr>
                <a:xfrm>
                  <a:off x="6262962" y="716808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00" name="Google Shape;2300;p32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01" name="Google Shape;2301;p32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02" name="Google Shape;2302;p32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03" name="Google Shape;2303;p32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2304" name="Google Shape;2304;p32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05" name="Google Shape;2305;p32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06" name="Google Shape;2306;p32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07" name="Google Shape;2307;p32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08" name="Google Shape;2308;p32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09" name="Google Shape;2309;p32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0" name="Google Shape;2310;p32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1" name="Google Shape;2311;p32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2" name="Google Shape;2312;p32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3" name="Google Shape;2313;p32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4" name="Google Shape;2314;p32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5" name="Google Shape;2315;p32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6" name="Google Shape;2316;p32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7" name="Google Shape;2317;p32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8" name="Google Shape;2318;p32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9" name="Google Shape;2319;p32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320" name="Google Shape;2320;p32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2321" name="Google Shape;2321;p32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22" name="Google Shape;2322;p32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23" name="Google Shape;2323;p32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24" name="Google Shape;2324;p32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325" name="Google Shape;2325;p32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2326" name="Google Shape;2326;p32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27" name="Google Shape;2327;p32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28" name="Google Shape;2328;p32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329" name="Google Shape;2329;p32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2330" name="Google Shape;2330;p32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31" name="Google Shape;2331;p32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32" name="Google Shape;2332;p32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33" name="Google Shape;2333;p32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34" name="Google Shape;2334;p32"/>
            <p:cNvSpPr/>
            <p:nvPr/>
          </p:nvSpPr>
          <p:spPr>
            <a:xfrm>
              <a:off x="100371" y="9125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5" name="Google Shape;2335;p32"/>
            <p:cNvSpPr/>
            <p:nvPr/>
          </p:nvSpPr>
          <p:spPr>
            <a:xfrm>
              <a:off x="79534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36" name="Google Shape;2336;p32"/>
          <p:cNvSpPr txBox="1">
            <a:spLocks noGrp="1"/>
          </p:cNvSpPr>
          <p:nvPr>
            <p:ph type="title"/>
          </p:nvPr>
        </p:nvSpPr>
        <p:spPr>
          <a:xfrm>
            <a:off x="960000" y="1870261"/>
            <a:ext cx="4982800" cy="230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963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2"/>
        </a:solidFill>
        <a:effectLst/>
      </p:bgPr>
    </p:bg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p33"/>
          <p:cNvSpPr txBox="1"/>
          <p:nvPr/>
        </p:nvSpPr>
        <p:spPr>
          <a:xfrm>
            <a:off x="1524200" y="4871833"/>
            <a:ext cx="45796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eZee"/>
                <a:ea typeface="ABeeZee"/>
                <a:cs typeface="ABeeZee"/>
                <a:sym typeface="ABeeZee"/>
              </a:rPr>
              <a:t>CREDITS: This presentation template was created by 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eZee"/>
                <a:ea typeface="ABeeZee"/>
                <a:cs typeface="ABeeZee"/>
                <a:sym typeface="ABeeZee"/>
              </a:rPr>
              <a:t>, including icons by 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eZee"/>
                <a:ea typeface="ABeeZee"/>
                <a:cs typeface="ABeeZee"/>
                <a:sym typeface="ABeeZee"/>
              </a:rPr>
              <a:t> and infographics &amp; images by 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339" name="Google Shape;2339;p33"/>
          <p:cNvSpPr txBox="1">
            <a:spLocks noGrp="1"/>
          </p:cNvSpPr>
          <p:nvPr>
            <p:ph type="title"/>
          </p:nvPr>
        </p:nvSpPr>
        <p:spPr>
          <a:xfrm>
            <a:off x="950800" y="1626484"/>
            <a:ext cx="5726400" cy="1228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666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0" name="Google Shape;2340;p33"/>
          <p:cNvSpPr txBox="1">
            <a:spLocks noGrp="1"/>
          </p:cNvSpPr>
          <p:nvPr>
            <p:ph type="subTitle" idx="1"/>
          </p:nvPr>
        </p:nvSpPr>
        <p:spPr>
          <a:xfrm>
            <a:off x="1524200" y="3020067"/>
            <a:ext cx="4579600" cy="1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2341" name="Google Shape;2341;p33"/>
          <p:cNvGrpSpPr/>
          <p:nvPr/>
        </p:nvGrpSpPr>
        <p:grpSpPr>
          <a:xfrm>
            <a:off x="52" y="-12795"/>
            <a:ext cx="12191424" cy="4644112"/>
            <a:chOff x="39" y="-9596"/>
            <a:chExt cx="9143568" cy="3483084"/>
          </a:xfrm>
        </p:grpSpPr>
        <p:sp>
          <p:nvSpPr>
            <p:cNvPr id="2342" name="Google Shape;2342;p33"/>
            <p:cNvSpPr/>
            <p:nvPr/>
          </p:nvSpPr>
          <p:spPr>
            <a:xfrm>
              <a:off x="79534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3" name="Google Shape;2343;p33"/>
            <p:cNvSpPr/>
            <p:nvPr/>
          </p:nvSpPr>
          <p:spPr>
            <a:xfrm>
              <a:off x="100371" y="9125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4" name="Google Shape;2344;p33"/>
            <p:cNvSpPr/>
            <p:nvPr/>
          </p:nvSpPr>
          <p:spPr>
            <a:xfrm>
              <a:off x="1037720" y="2286506"/>
              <a:ext cx="26628" cy="2711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3" y="1"/>
                  </a:moveTo>
                  <a:cubicBezTo>
                    <a:pt x="60" y="1"/>
                    <a:pt x="0" y="60"/>
                    <a:pt x="0" y="133"/>
                  </a:cubicBezTo>
                  <a:cubicBezTo>
                    <a:pt x="0" y="208"/>
                    <a:pt x="60" y="268"/>
                    <a:pt x="133" y="268"/>
                  </a:cubicBezTo>
                  <a:cubicBezTo>
                    <a:pt x="209" y="268"/>
                    <a:pt x="268" y="208"/>
                    <a:pt x="268" y="133"/>
                  </a:cubicBezTo>
                  <a:cubicBezTo>
                    <a:pt x="268" y="60"/>
                    <a:pt x="209" y="1"/>
                    <a:pt x="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5" name="Google Shape;2345;p33"/>
            <p:cNvSpPr/>
            <p:nvPr/>
          </p:nvSpPr>
          <p:spPr>
            <a:xfrm>
              <a:off x="443663" y="2907298"/>
              <a:ext cx="236769" cy="183697"/>
            </a:xfrm>
            <a:custGeom>
              <a:avLst/>
              <a:gdLst/>
              <a:ahLst/>
              <a:cxnLst/>
              <a:rect l="l" t="t" r="r" b="b"/>
              <a:pathLst>
                <a:path w="2383" h="1816" extrusionOk="0">
                  <a:moveTo>
                    <a:pt x="1471" y="1"/>
                  </a:moveTo>
                  <a:cubicBezTo>
                    <a:pt x="969" y="1"/>
                    <a:pt x="1105" y="796"/>
                    <a:pt x="1105" y="796"/>
                  </a:cubicBezTo>
                  <a:cubicBezTo>
                    <a:pt x="1105" y="796"/>
                    <a:pt x="739" y="125"/>
                    <a:pt x="447" y="125"/>
                  </a:cubicBezTo>
                  <a:cubicBezTo>
                    <a:pt x="394" y="125"/>
                    <a:pt x="343" y="147"/>
                    <a:pt x="297" y="199"/>
                  </a:cubicBezTo>
                  <a:cubicBezTo>
                    <a:pt x="1" y="539"/>
                    <a:pt x="1020" y="1815"/>
                    <a:pt x="1020" y="1815"/>
                  </a:cubicBezTo>
                  <a:cubicBezTo>
                    <a:pt x="1020" y="1815"/>
                    <a:pt x="2382" y="242"/>
                    <a:pt x="1660" y="31"/>
                  </a:cubicBezTo>
                  <a:cubicBezTo>
                    <a:pt x="1588" y="10"/>
                    <a:pt x="1526" y="1"/>
                    <a:pt x="1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6" name="Google Shape;2346;p33"/>
            <p:cNvSpPr/>
            <p:nvPr/>
          </p:nvSpPr>
          <p:spPr>
            <a:xfrm>
              <a:off x="2686853" y="1063130"/>
              <a:ext cx="187190" cy="145259"/>
            </a:xfrm>
            <a:custGeom>
              <a:avLst/>
              <a:gdLst/>
              <a:ahLst/>
              <a:cxnLst/>
              <a:rect l="l" t="t" r="r" b="b"/>
              <a:pathLst>
                <a:path w="1884" h="1436" extrusionOk="0">
                  <a:moveTo>
                    <a:pt x="1165" y="1"/>
                  </a:moveTo>
                  <a:cubicBezTo>
                    <a:pt x="765" y="1"/>
                    <a:pt x="875" y="632"/>
                    <a:pt x="875" y="632"/>
                  </a:cubicBezTo>
                  <a:cubicBezTo>
                    <a:pt x="875" y="632"/>
                    <a:pt x="587" y="101"/>
                    <a:pt x="355" y="101"/>
                  </a:cubicBezTo>
                  <a:cubicBezTo>
                    <a:pt x="312" y="101"/>
                    <a:pt x="272" y="118"/>
                    <a:pt x="235" y="160"/>
                  </a:cubicBezTo>
                  <a:cubicBezTo>
                    <a:pt x="1" y="427"/>
                    <a:pt x="809" y="1436"/>
                    <a:pt x="809" y="1436"/>
                  </a:cubicBezTo>
                  <a:cubicBezTo>
                    <a:pt x="809" y="1436"/>
                    <a:pt x="1884" y="193"/>
                    <a:pt x="1314" y="25"/>
                  </a:cubicBezTo>
                  <a:cubicBezTo>
                    <a:pt x="1258" y="8"/>
                    <a:pt x="1208" y="1"/>
                    <a:pt x="1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7" name="Google Shape;2347;p33"/>
            <p:cNvSpPr/>
            <p:nvPr/>
          </p:nvSpPr>
          <p:spPr>
            <a:xfrm>
              <a:off x="158309" y="327729"/>
              <a:ext cx="229814" cy="166906"/>
            </a:xfrm>
            <a:custGeom>
              <a:avLst/>
              <a:gdLst/>
              <a:ahLst/>
              <a:cxnLst/>
              <a:rect l="l" t="t" r="r" b="b"/>
              <a:pathLst>
                <a:path w="2313" h="1650" extrusionOk="0">
                  <a:moveTo>
                    <a:pt x="1545" y="0"/>
                  </a:moveTo>
                  <a:cubicBezTo>
                    <a:pt x="1224" y="0"/>
                    <a:pt x="1131" y="636"/>
                    <a:pt x="1131" y="636"/>
                  </a:cubicBezTo>
                  <a:cubicBezTo>
                    <a:pt x="1131" y="636"/>
                    <a:pt x="1076" y="13"/>
                    <a:pt x="680" y="13"/>
                  </a:cubicBezTo>
                  <a:cubicBezTo>
                    <a:pt x="635" y="13"/>
                    <a:pt x="585" y="21"/>
                    <a:pt x="531" y="39"/>
                  </a:cubicBezTo>
                  <a:cubicBezTo>
                    <a:pt x="0" y="214"/>
                    <a:pt x="1227" y="1649"/>
                    <a:pt x="1227" y="1649"/>
                  </a:cubicBezTo>
                  <a:cubicBezTo>
                    <a:pt x="1227" y="1649"/>
                    <a:pt x="2312" y="521"/>
                    <a:pt x="1791" y="106"/>
                  </a:cubicBezTo>
                  <a:cubicBezTo>
                    <a:pt x="1697" y="31"/>
                    <a:pt x="1616" y="0"/>
                    <a:pt x="1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348" name="Google Shape;2348;p33"/>
            <p:cNvGrpSpPr/>
            <p:nvPr/>
          </p:nvGrpSpPr>
          <p:grpSpPr>
            <a:xfrm>
              <a:off x="39" y="-9596"/>
              <a:ext cx="9143568" cy="3483084"/>
              <a:chOff x="262312" y="450905"/>
              <a:chExt cx="8126894" cy="3040667"/>
            </a:xfrm>
          </p:grpSpPr>
          <p:sp>
            <p:nvSpPr>
              <p:cNvPr id="2349" name="Google Shape;2349;p33"/>
              <p:cNvSpPr/>
              <p:nvPr/>
            </p:nvSpPr>
            <p:spPr>
              <a:xfrm>
                <a:off x="1573655" y="939015"/>
                <a:ext cx="578888" cy="24754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2803" extrusionOk="0">
                    <a:moveTo>
                      <a:pt x="55" y="2788"/>
                    </a:moveTo>
                    <a:lnTo>
                      <a:pt x="55" y="2788"/>
                    </a:lnTo>
                    <a:cubicBezTo>
                      <a:pt x="17" y="2792"/>
                      <a:pt x="1" y="2797"/>
                      <a:pt x="11" y="2802"/>
                    </a:cubicBezTo>
                    <a:lnTo>
                      <a:pt x="55" y="2788"/>
                    </a:lnTo>
                    <a:close/>
                    <a:moveTo>
                      <a:pt x="3656" y="1"/>
                    </a:moveTo>
                    <a:cubicBezTo>
                      <a:pt x="3558" y="1"/>
                      <a:pt x="3449" y="75"/>
                      <a:pt x="3326" y="253"/>
                    </a:cubicBezTo>
                    <a:cubicBezTo>
                      <a:pt x="3142" y="518"/>
                      <a:pt x="3027" y="763"/>
                      <a:pt x="2958" y="983"/>
                    </a:cubicBezTo>
                    <a:lnTo>
                      <a:pt x="2958" y="983"/>
                    </a:lnTo>
                    <a:cubicBezTo>
                      <a:pt x="2909" y="697"/>
                      <a:pt x="2811" y="470"/>
                      <a:pt x="2623" y="470"/>
                    </a:cubicBezTo>
                    <a:cubicBezTo>
                      <a:pt x="2579" y="470"/>
                      <a:pt x="2530" y="482"/>
                      <a:pt x="2475" y="510"/>
                    </a:cubicBezTo>
                    <a:cubicBezTo>
                      <a:pt x="1796" y="850"/>
                      <a:pt x="1881" y="2209"/>
                      <a:pt x="1881" y="2209"/>
                    </a:cubicBezTo>
                    <a:lnTo>
                      <a:pt x="55" y="2788"/>
                    </a:lnTo>
                    <a:lnTo>
                      <a:pt x="55" y="2788"/>
                    </a:lnTo>
                    <a:cubicBezTo>
                      <a:pt x="225" y="2771"/>
                      <a:pt x="842" y="2764"/>
                      <a:pt x="1633" y="2764"/>
                    </a:cubicBezTo>
                    <a:cubicBezTo>
                      <a:pt x="3572" y="2764"/>
                      <a:pt x="6554" y="2802"/>
                      <a:pt x="6554" y="2802"/>
                    </a:cubicBezTo>
                    <a:cubicBezTo>
                      <a:pt x="6554" y="2802"/>
                      <a:pt x="5279" y="2376"/>
                      <a:pt x="5279" y="1443"/>
                    </a:cubicBezTo>
                    <a:cubicBezTo>
                      <a:pt x="5279" y="1225"/>
                      <a:pt x="5227" y="1141"/>
                      <a:pt x="5149" y="1141"/>
                    </a:cubicBezTo>
                    <a:cubicBezTo>
                      <a:pt x="4893" y="1141"/>
                      <a:pt x="4345" y="2037"/>
                      <a:pt x="4345" y="2037"/>
                    </a:cubicBezTo>
                    <a:cubicBezTo>
                      <a:pt x="4345" y="2037"/>
                      <a:pt x="4166" y="1"/>
                      <a:pt x="36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33"/>
              <p:cNvSpPr/>
              <p:nvPr/>
            </p:nvSpPr>
            <p:spPr>
              <a:xfrm>
                <a:off x="556743" y="2728733"/>
                <a:ext cx="50780" cy="50691"/>
              </a:xfrm>
              <a:custGeom>
                <a:avLst/>
                <a:gdLst/>
                <a:ahLst/>
                <a:cxnLst/>
                <a:rect l="l" t="t" r="r" b="b"/>
                <a:pathLst>
                  <a:path w="575" h="574" extrusionOk="0">
                    <a:moveTo>
                      <a:pt x="288" y="0"/>
                    </a:moveTo>
                    <a:cubicBezTo>
                      <a:pt x="130" y="0"/>
                      <a:pt x="1" y="129"/>
                      <a:pt x="1" y="287"/>
                    </a:cubicBezTo>
                    <a:cubicBezTo>
                      <a:pt x="1" y="446"/>
                      <a:pt x="130" y="574"/>
                      <a:pt x="288" y="574"/>
                    </a:cubicBezTo>
                    <a:cubicBezTo>
                      <a:pt x="446" y="574"/>
                      <a:pt x="574" y="446"/>
                      <a:pt x="574" y="287"/>
                    </a:cubicBezTo>
                    <a:cubicBezTo>
                      <a:pt x="574" y="129"/>
                      <a:pt x="446" y="0"/>
                      <a:pt x="28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33"/>
              <p:cNvSpPr/>
              <p:nvPr/>
            </p:nvSpPr>
            <p:spPr>
              <a:xfrm>
                <a:off x="7091905" y="517315"/>
                <a:ext cx="50780" cy="5078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575" extrusionOk="0">
                    <a:moveTo>
                      <a:pt x="287" y="1"/>
                    </a:moveTo>
                    <a:cubicBezTo>
                      <a:pt x="129" y="1"/>
                      <a:pt x="1" y="129"/>
                      <a:pt x="1" y="287"/>
                    </a:cubicBezTo>
                    <a:cubicBezTo>
                      <a:pt x="1" y="446"/>
                      <a:pt x="129" y="575"/>
                      <a:pt x="287" y="575"/>
                    </a:cubicBezTo>
                    <a:cubicBezTo>
                      <a:pt x="446" y="575"/>
                      <a:pt x="575" y="446"/>
                      <a:pt x="575" y="287"/>
                    </a:cubicBezTo>
                    <a:cubicBezTo>
                      <a:pt x="575" y="129"/>
                      <a:pt x="446" y="1"/>
                      <a:pt x="287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33"/>
              <p:cNvSpPr/>
              <p:nvPr/>
            </p:nvSpPr>
            <p:spPr>
              <a:xfrm>
                <a:off x="5459815" y="1471172"/>
                <a:ext cx="63232" cy="63232"/>
              </a:xfrm>
              <a:custGeom>
                <a:avLst/>
                <a:gdLst/>
                <a:ahLst/>
                <a:cxnLst/>
                <a:rect l="l" t="t" r="r" b="b"/>
                <a:pathLst>
                  <a:path w="716" h="716" extrusionOk="0">
                    <a:moveTo>
                      <a:pt x="357" y="0"/>
                    </a:moveTo>
                    <a:cubicBezTo>
                      <a:pt x="159" y="0"/>
                      <a:pt x="0" y="162"/>
                      <a:pt x="0" y="360"/>
                    </a:cubicBezTo>
                    <a:cubicBezTo>
                      <a:pt x="0" y="558"/>
                      <a:pt x="159" y="716"/>
                      <a:pt x="357" y="716"/>
                    </a:cubicBezTo>
                    <a:cubicBezTo>
                      <a:pt x="554" y="716"/>
                      <a:pt x="716" y="558"/>
                      <a:pt x="716" y="360"/>
                    </a:cubicBezTo>
                    <a:cubicBezTo>
                      <a:pt x="716" y="162"/>
                      <a:pt x="554" y="0"/>
                      <a:pt x="357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33"/>
              <p:cNvSpPr/>
              <p:nvPr/>
            </p:nvSpPr>
            <p:spPr>
              <a:xfrm>
                <a:off x="7988888" y="1277769"/>
                <a:ext cx="47600" cy="4751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extrusionOk="0">
                    <a:moveTo>
                      <a:pt x="268" y="0"/>
                    </a:moveTo>
                    <a:cubicBezTo>
                      <a:pt x="120" y="0"/>
                      <a:pt x="1" y="119"/>
                      <a:pt x="1" y="267"/>
                    </a:cubicBezTo>
                    <a:cubicBezTo>
                      <a:pt x="1" y="416"/>
                      <a:pt x="120" y="538"/>
                      <a:pt x="268" y="538"/>
                    </a:cubicBezTo>
                    <a:cubicBezTo>
                      <a:pt x="416" y="538"/>
                      <a:pt x="538" y="416"/>
                      <a:pt x="538" y="267"/>
                    </a:cubicBezTo>
                    <a:cubicBezTo>
                      <a:pt x="538" y="119"/>
                      <a:pt x="416" y="0"/>
                      <a:pt x="26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3"/>
              <p:cNvSpPr/>
              <p:nvPr/>
            </p:nvSpPr>
            <p:spPr>
              <a:xfrm>
                <a:off x="3028856" y="1475764"/>
                <a:ext cx="38769" cy="3921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4" extrusionOk="0">
                    <a:moveTo>
                      <a:pt x="221" y="1"/>
                    </a:moveTo>
                    <a:cubicBezTo>
                      <a:pt x="99" y="1"/>
                      <a:pt x="0" y="100"/>
                      <a:pt x="0" y="221"/>
                    </a:cubicBezTo>
                    <a:cubicBezTo>
                      <a:pt x="0" y="344"/>
                      <a:pt x="99" y="443"/>
                      <a:pt x="221" y="443"/>
                    </a:cubicBezTo>
                    <a:cubicBezTo>
                      <a:pt x="343" y="443"/>
                      <a:pt x="439" y="344"/>
                      <a:pt x="439" y="221"/>
                    </a:cubicBezTo>
                    <a:cubicBezTo>
                      <a:pt x="439" y="100"/>
                      <a:pt x="343" y="1"/>
                      <a:pt x="221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33"/>
              <p:cNvSpPr/>
              <p:nvPr/>
            </p:nvSpPr>
            <p:spPr>
              <a:xfrm>
                <a:off x="3045988" y="2259797"/>
                <a:ext cx="38858" cy="3885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40" extrusionOk="0">
                    <a:moveTo>
                      <a:pt x="222" y="1"/>
                    </a:moveTo>
                    <a:cubicBezTo>
                      <a:pt x="100" y="1"/>
                      <a:pt x="1" y="97"/>
                      <a:pt x="1" y="218"/>
                    </a:cubicBezTo>
                    <a:cubicBezTo>
                      <a:pt x="1" y="340"/>
                      <a:pt x="100" y="439"/>
                      <a:pt x="222" y="439"/>
                    </a:cubicBezTo>
                    <a:cubicBezTo>
                      <a:pt x="340" y="439"/>
                      <a:pt x="439" y="340"/>
                      <a:pt x="439" y="218"/>
                    </a:cubicBezTo>
                    <a:cubicBezTo>
                      <a:pt x="439" y="97"/>
                      <a:pt x="340" y="1"/>
                      <a:pt x="22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p33"/>
              <p:cNvSpPr/>
              <p:nvPr/>
            </p:nvSpPr>
            <p:spPr>
              <a:xfrm>
                <a:off x="1031243" y="1086132"/>
                <a:ext cx="38769" cy="3876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1" y="0"/>
                    </a:moveTo>
                    <a:cubicBezTo>
                      <a:pt x="99" y="0"/>
                      <a:pt x="0" y="96"/>
                      <a:pt x="0" y="218"/>
                    </a:cubicBezTo>
                    <a:cubicBezTo>
                      <a:pt x="0" y="340"/>
                      <a:pt x="99" y="439"/>
                      <a:pt x="221" y="439"/>
                    </a:cubicBezTo>
                    <a:cubicBezTo>
                      <a:pt x="343" y="439"/>
                      <a:pt x="439" y="340"/>
                      <a:pt x="439" y="218"/>
                    </a:cubicBezTo>
                    <a:cubicBezTo>
                      <a:pt x="439" y="96"/>
                      <a:pt x="343" y="0"/>
                      <a:pt x="221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33"/>
              <p:cNvSpPr/>
              <p:nvPr/>
            </p:nvSpPr>
            <p:spPr>
              <a:xfrm>
                <a:off x="310883" y="3452802"/>
                <a:ext cx="38946" cy="38769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39" extrusionOk="0">
                    <a:moveTo>
                      <a:pt x="218" y="0"/>
                    </a:moveTo>
                    <a:cubicBezTo>
                      <a:pt x="100" y="0"/>
                      <a:pt x="1" y="99"/>
                      <a:pt x="1" y="221"/>
                    </a:cubicBezTo>
                    <a:cubicBezTo>
                      <a:pt x="1" y="343"/>
                      <a:pt x="100" y="439"/>
                      <a:pt x="218" y="439"/>
                    </a:cubicBezTo>
                    <a:cubicBezTo>
                      <a:pt x="341" y="439"/>
                      <a:pt x="440" y="343"/>
                      <a:pt x="440" y="221"/>
                    </a:cubicBezTo>
                    <a:cubicBezTo>
                      <a:pt x="440" y="99"/>
                      <a:pt x="341" y="0"/>
                      <a:pt x="21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3"/>
              <p:cNvSpPr/>
              <p:nvPr/>
            </p:nvSpPr>
            <p:spPr>
              <a:xfrm>
                <a:off x="1785514" y="478282"/>
                <a:ext cx="38769" cy="3885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0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41"/>
                      <a:pt x="96" y="440"/>
                      <a:pt x="218" y="440"/>
                    </a:cubicBezTo>
                    <a:cubicBezTo>
                      <a:pt x="340" y="440"/>
                      <a:pt x="439" y="341"/>
                      <a:pt x="439" y="218"/>
                    </a:cubicBezTo>
                    <a:cubicBezTo>
                      <a:pt x="439" y="99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33"/>
              <p:cNvSpPr/>
              <p:nvPr/>
            </p:nvSpPr>
            <p:spPr>
              <a:xfrm>
                <a:off x="3563849" y="3359545"/>
                <a:ext cx="38769" cy="3876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21"/>
                    </a:cubicBezTo>
                    <a:cubicBezTo>
                      <a:pt x="0" y="344"/>
                      <a:pt x="99" y="439"/>
                      <a:pt x="218" y="439"/>
                    </a:cubicBezTo>
                    <a:cubicBezTo>
                      <a:pt x="340" y="439"/>
                      <a:pt x="439" y="344"/>
                      <a:pt x="439" y="221"/>
                    </a:cubicBezTo>
                    <a:cubicBezTo>
                      <a:pt x="439" y="99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33"/>
              <p:cNvSpPr/>
              <p:nvPr/>
            </p:nvSpPr>
            <p:spPr>
              <a:xfrm>
                <a:off x="3212897" y="2807949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2" y="1"/>
                    </a:moveTo>
                    <a:cubicBezTo>
                      <a:pt x="60" y="1"/>
                      <a:pt x="0" y="60"/>
                      <a:pt x="0" y="132"/>
                    </a:cubicBezTo>
                    <a:cubicBezTo>
                      <a:pt x="0" y="208"/>
                      <a:pt x="60" y="267"/>
                      <a:pt x="132" y="267"/>
                    </a:cubicBezTo>
                    <a:cubicBezTo>
                      <a:pt x="208" y="267"/>
                      <a:pt x="268" y="208"/>
                      <a:pt x="268" y="132"/>
                    </a:cubicBezTo>
                    <a:cubicBezTo>
                      <a:pt x="268" y="60"/>
                      <a:pt x="208" y="1"/>
                      <a:pt x="13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3"/>
              <p:cNvSpPr/>
              <p:nvPr/>
            </p:nvSpPr>
            <p:spPr>
              <a:xfrm>
                <a:off x="463839" y="1536081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6" y="1"/>
                    </a:moveTo>
                    <a:cubicBezTo>
                      <a:pt x="60" y="1"/>
                      <a:pt x="1" y="60"/>
                      <a:pt x="1" y="132"/>
                    </a:cubicBezTo>
                    <a:cubicBezTo>
                      <a:pt x="1" y="208"/>
                      <a:pt x="60" y="267"/>
                      <a:pt x="136" y="267"/>
                    </a:cubicBezTo>
                    <a:cubicBezTo>
                      <a:pt x="208" y="267"/>
                      <a:pt x="267" y="208"/>
                      <a:pt x="267" y="132"/>
                    </a:cubicBezTo>
                    <a:cubicBezTo>
                      <a:pt x="267" y="60"/>
                      <a:pt x="208" y="1"/>
                      <a:pt x="136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33"/>
              <p:cNvSpPr/>
              <p:nvPr/>
            </p:nvSpPr>
            <p:spPr>
              <a:xfrm>
                <a:off x="2042943" y="1298964"/>
                <a:ext cx="23668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9" extrusionOk="0">
                    <a:moveTo>
                      <a:pt x="132" y="1"/>
                    </a:moveTo>
                    <a:cubicBezTo>
                      <a:pt x="60" y="1"/>
                      <a:pt x="1" y="60"/>
                      <a:pt x="1" y="136"/>
                    </a:cubicBezTo>
                    <a:cubicBezTo>
                      <a:pt x="1" y="209"/>
                      <a:pt x="60" y="268"/>
                      <a:pt x="132" y="268"/>
                    </a:cubicBezTo>
                    <a:cubicBezTo>
                      <a:pt x="208" y="268"/>
                      <a:pt x="268" y="209"/>
                      <a:pt x="268" y="136"/>
                    </a:cubicBezTo>
                    <a:cubicBezTo>
                      <a:pt x="268" y="60"/>
                      <a:pt x="208" y="1"/>
                      <a:pt x="13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33"/>
              <p:cNvSpPr/>
              <p:nvPr/>
            </p:nvSpPr>
            <p:spPr>
              <a:xfrm>
                <a:off x="3672737" y="1217452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0"/>
                    </a:moveTo>
                    <a:cubicBezTo>
                      <a:pt x="60" y="0"/>
                      <a:pt x="0" y="60"/>
                      <a:pt x="0" y="132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2"/>
                    </a:cubicBezTo>
                    <a:cubicBezTo>
                      <a:pt x="268" y="60"/>
                      <a:pt x="209" y="0"/>
                      <a:pt x="133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3"/>
              <p:cNvSpPr/>
              <p:nvPr/>
            </p:nvSpPr>
            <p:spPr>
              <a:xfrm>
                <a:off x="4865653" y="1228579"/>
                <a:ext cx="23668" cy="2393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1" extrusionOk="0">
                    <a:moveTo>
                      <a:pt x="136" y="0"/>
                    </a:moveTo>
                    <a:cubicBezTo>
                      <a:pt x="60" y="0"/>
                      <a:pt x="1" y="63"/>
                      <a:pt x="1" y="135"/>
                    </a:cubicBezTo>
                    <a:cubicBezTo>
                      <a:pt x="1" y="207"/>
                      <a:pt x="60" y="270"/>
                      <a:pt x="136" y="270"/>
                    </a:cubicBezTo>
                    <a:cubicBezTo>
                      <a:pt x="208" y="270"/>
                      <a:pt x="267" y="207"/>
                      <a:pt x="267" y="135"/>
                    </a:cubicBezTo>
                    <a:cubicBezTo>
                      <a:pt x="267" y="63"/>
                      <a:pt x="208" y="0"/>
                      <a:pt x="136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5" name="Google Shape;2365;p33"/>
              <p:cNvSpPr/>
              <p:nvPr/>
            </p:nvSpPr>
            <p:spPr>
              <a:xfrm>
                <a:off x="3098710" y="3332786"/>
                <a:ext cx="23668" cy="2393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1" extrusionOk="0">
                    <a:moveTo>
                      <a:pt x="132" y="0"/>
                    </a:moveTo>
                    <a:cubicBezTo>
                      <a:pt x="60" y="0"/>
                      <a:pt x="1" y="63"/>
                      <a:pt x="1" y="136"/>
                    </a:cubicBezTo>
                    <a:cubicBezTo>
                      <a:pt x="1" y="208"/>
                      <a:pt x="60" y="271"/>
                      <a:pt x="132" y="271"/>
                    </a:cubicBezTo>
                    <a:cubicBezTo>
                      <a:pt x="208" y="271"/>
                      <a:pt x="267" y="208"/>
                      <a:pt x="267" y="136"/>
                    </a:cubicBezTo>
                    <a:cubicBezTo>
                      <a:pt x="267" y="63"/>
                      <a:pt x="208" y="0"/>
                      <a:pt x="132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6" name="Google Shape;2366;p33"/>
              <p:cNvSpPr/>
              <p:nvPr/>
            </p:nvSpPr>
            <p:spPr>
              <a:xfrm>
                <a:off x="3852716" y="2657642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2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2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3"/>
              <p:cNvSpPr/>
              <p:nvPr/>
            </p:nvSpPr>
            <p:spPr>
              <a:xfrm>
                <a:off x="8365538" y="1881469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6" y="0"/>
                    </a:moveTo>
                    <a:cubicBezTo>
                      <a:pt x="63" y="0"/>
                      <a:pt x="0" y="60"/>
                      <a:pt x="0" y="133"/>
                    </a:cubicBezTo>
                    <a:cubicBezTo>
                      <a:pt x="0" y="209"/>
                      <a:pt x="63" y="268"/>
                      <a:pt x="136" y="268"/>
                    </a:cubicBezTo>
                    <a:cubicBezTo>
                      <a:pt x="208" y="268"/>
                      <a:pt x="267" y="209"/>
                      <a:pt x="267" y="133"/>
                    </a:cubicBezTo>
                    <a:cubicBezTo>
                      <a:pt x="267" y="60"/>
                      <a:pt x="208" y="0"/>
                      <a:pt x="136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33"/>
              <p:cNvSpPr/>
              <p:nvPr/>
            </p:nvSpPr>
            <p:spPr>
              <a:xfrm>
                <a:off x="8286940" y="3378444"/>
                <a:ext cx="23579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9" extrusionOk="0">
                    <a:moveTo>
                      <a:pt x="131" y="1"/>
                    </a:moveTo>
                    <a:cubicBezTo>
                      <a:pt x="59" y="1"/>
                      <a:pt x="0" y="60"/>
                      <a:pt x="0" y="136"/>
                    </a:cubicBezTo>
                    <a:cubicBezTo>
                      <a:pt x="0" y="209"/>
                      <a:pt x="59" y="268"/>
                      <a:pt x="131" y="268"/>
                    </a:cubicBezTo>
                    <a:cubicBezTo>
                      <a:pt x="207" y="268"/>
                      <a:pt x="267" y="209"/>
                      <a:pt x="267" y="136"/>
                    </a:cubicBezTo>
                    <a:cubicBezTo>
                      <a:pt x="267" y="60"/>
                      <a:pt x="207" y="1"/>
                      <a:pt x="131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33"/>
              <p:cNvSpPr/>
              <p:nvPr/>
            </p:nvSpPr>
            <p:spPr>
              <a:xfrm>
                <a:off x="7888213" y="2208223"/>
                <a:ext cx="23668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9" extrusionOk="0">
                    <a:moveTo>
                      <a:pt x="135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9"/>
                      <a:pt x="60" y="268"/>
                      <a:pt x="135" y="268"/>
                    </a:cubicBezTo>
                    <a:cubicBezTo>
                      <a:pt x="208" y="268"/>
                      <a:pt x="267" y="209"/>
                      <a:pt x="267" y="133"/>
                    </a:cubicBezTo>
                    <a:cubicBezTo>
                      <a:pt x="267" y="60"/>
                      <a:pt x="208" y="1"/>
                      <a:pt x="135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3"/>
              <p:cNvSpPr/>
              <p:nvPr/>
            </p:nvSpPr>
            <p:spPr>
              <a:xfrm>
                <a:off x="7307739" y="1149893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2" y="1"/>
                    </a:moveTo>
                    <a:cubicBezTo>
                      <a:pt x="59" y="1"/>
                      <a:pt x="0" y="60"/>
                      <a:pt x="0" y="132"/>
                    </a:cubicBezTo>
                    <a:cubicBezTo>
                      <a:pt x="0" y="208"/>
                      <a:pt x="59" y="267"/>
                      <a:pt x="132" y="267"/>
                    </a:cubicBezTo>
                    <a:cubicBezTo>
                      <a:pt x="208" y="267"/>
                      <a:pt x="268" y="208"/>
                      <a:pt x="268" y="132"/>
                    </a:cubicBezTo>
                    <a:cubicBezTo>
                      <a:pt x="268" y="60"/>
                      <a:pt x="208" y="1"/>
                      <a:pt x="13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1" name="Google Shape;2371;p33"/>
              <p:cNvSpPr/>
              <p:nvPr/>
            </p:nvSpPr>
            <p:spPr>
              <a:xfrm>
                <a:off x="386037" y="946599"/>
                <a:ext cx="23756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68" extrusionOk="0">
                    <a:moveTo>
                      <a:pt x="133" y="0"/>
                    </a:moveTo>
                    <a:cubicBezTo>
                      <a:pt x="60" y="0"/>
                      <a:pt x="1" y="60"/>
                      <a:pt x="1" y="136"/>
                    </a:cubicBezTo>
                    <a:cubicBezTo>
                      <a:pt x="1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6"/>
                    </a:cubicBezTo>
                    <a:cubicBezTo>
                      <a:pt x="268" y="60"/>
                      <a:pt x="209" y="0"/>
                      <a:pt x="133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33"/>
              <p:cNvSpPr/>
              <p:nvPr/>
            </p:nvSpPr>
            <p:spPr>
              <a:xfrm>
                <a:off x="262312" y="2027095"/>
                <a:ext cx="23668" cy="2393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1" extrusionOk="0">
                    <a:moveTo>
                      <a:pt x="132" y="1"/>
                    </a:moveTo>
                    <a:cubicBezTo>
                      <a:pt x="60" y="1"/>
                      <a:pt x="1" y="63"/>
                      <a:pt x="1" y="136"/>
                    </a:cubicBezTo>
                    <a:cubicBezTo>
                      <a:pt x="1" y="208"/>
                      <a:pt x="60" y="271"/>
                      <a:pt x="132" y="271"/>
                    </a:cubicBezTo>
                    <a:cubicBezTo>
                      <a:pt x="208" y="271"/>
                      <a:pt x="267" y="208"/>
                      <a:pt x="267" y="136"/>
                    </a:cubicBezTo>
                    <a:cubicBezTo>
                      <a:pt x="267" y="63"/>
                      <a:pt x="208" y="1"/>
                      <a:pt x="13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3" name="Google Shape;2373;p33"/>
              <p:cNvSpPr/>
              <p:nvPr/>
            </p:nvSpPr>
            <p:spPr>
              <a:xfrm>
                <a:off x="5248926" y="1926596"/>
                <a:ext cx="23668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9" extrusionOk="0">
                    <a:moveTo>
                      <a:pt x="136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6"/>
                      <a:pt x="60" y="268"/>
                      <a:pt x="136" y="268"/>
                    </a:cubicBezTo>
                    <a:cubicBezTo>
                      <a:pt x="209" y="268"/>
                      <a:pt x="268" y="206"/>
                      <a:pt x="268" y="133"/>
                    </a:cubicBezTo>
                    <a:cubicBezTo>
                      <a:pt x="268" y="60"/>
                      <a:pt x="209" y="1"/>
                      <a:pt x="136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p33"/>
              <p:cNvSpPr/>
              <p:nvPr/>
            </p:nvSpPr>
            <p:spPr>
              <a:xfrm>
                <a:off x="5382012" y="2792229"/>
                <a:ext cx="23668" cy="2393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1" extrusionOk="0">
                    <a:moveTo>
                      <a:pt x="133" y="1"/>
                    </a:moveTo>
                    <a:cubicBezTo>
                      <a:pt x="60" y="1"/>
                      <a:pt x="0" y="63"/>
                      <a:pt x="0" y="135"/>
                    </a:cubicBezTo>
                    <a:cubicBezTo>
                      <a:pt x="0" y="208"/>
                      <a:pt x="60" y="271"/>
                      <a:pt x="133" y="271"/>
                    </a:cubicBezTo>
                    <a:cubicBezTo>
                      <a:pt x="209" y="271"/>
                      <a:pt x="268" y="208"/>
                      <a:pt x="268" y="135"/>
                    </a:cubicBezTo>
                    <a:cubicBezTo>
                      <a:pt x="268" y="63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5" name="Google Shape;2375;p33"/>
              <p:cNvSpPr/>
              <p:nvPr/>
            </p:nvSpPr>
            <p:spPr>
              <a:xfrm>
                <a:off x="7813059" y="3326340"/>
                <a:ext cx="23933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68" extrusionOk="0">
                    <a:moveTo>
                      <a:pt x="135" y="0"/>
                    </a:moveTo>
                    <a:cubicBezTo>
                      <a:pt x="63" y="0"/>
                      <a:pt x="1" y="60"/>
                      <a:pt x="1" y="133"/>
                    </a:cubicBezTo>
                    <a:cubicBezTo>
                      <a:pt x="1" y="209"/>
                      <a:pt x="63" y="268"/>
                      <a:pt x="135" y="268"/>
                    </a:cubicBezTo>
                    <a:cubicBezTo>
                      <a:pt x="208" y="268"/>
                      <a:pt x="270" y="209"/>
                      <a:pt x="270" y="133"/>
                    </a:cubicBezTo>
                    <a:cubicBezTo>
                      <a:pt x="270" y="60"/>
                      <a:pt x="208" y="0"/>
                      <a:pt x="135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6" name="Google Shape;2376;p33"/>
              <p:cNvSpPr/>
              <p:nvPr/>
            </p:nvSpPr>
            <p:spPr>
              <a:xfrm>
                <a:off x="819736" y="450905"/>
                <a:ext cx="38858" cy="39122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43" extrusionOk="0">
                    <a:moveTo>
                      <a:pt x="219" y="1"/>
                    </a:moveTo>
                    <a:cubicBezTo>
                      <a:pt x="96" y="1"/>
                      <a:pt x="1" y="100"/>
                      <a:pt x="1" y="222"/>
                    </a:cubicBezTo>
                    <a:cubicBezTo>
                      <a:pt x="1" y="343"/>
                      <a:pt x="96" y="442"/>
                      <a:pt x="219" y="442"/>
                    </a:cubicBezTo>
                    <a:cubicBezTo>
                      <a:pt x="340" y="442"/>
                      <a:pt x="439" y="343"/>
                      <a:pt x="439" y="222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7" name="Google Shape;2377;p33"/>
              <p:cNvSpPr/>
              <p:nvPr/>
            </p:nvSpPr>
            <p:spPr>
              <a:xfrm>
                <a:off x="6190771" y="574365"/>
                <a:ext cx="76744" cy="141653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604" extrusionOk="0">
                    <a:moveTo>
                      <a:pt x="535" y="1"/>
                    </a:moveTo>
                    <a:lnTo>
                      <a:pt x="535" y="1"/>
                    </a:lnTo>
                    <a:cubicBezTo>
                      <a:pt x="410" y="710"/>
                      <a:pt x="1" y="733"/>
                      <a:pt x="1" y="733"/>
                    </a:cubicBezTo>
                    <a:cubicBezTo>
                      <a:pt x="430" y="763"/>
                      <a:pt x="506" y="1603"/>
                      <a:pt x="506" y="1603"/>
                    </a:cubicBezTo>
                    <a:cubicBezTo>
                      <a:pt x="453" y="690"/>
                      <a:pt x="835" y="670"/>
                      <a:pt x="868" y="670"/>
                    </a:cubicBezTo>
                    <a:cubicBezTo>
                      <a:pt x="526" y="631"/>
                      <a:pt x="535" y="1"/>
                      <a:pt x="535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8" name="Google Shape;2378;p33"/>
              <p:cNvSpPr/>
              <p:nvPr/>
            </p:nvSpPr>
            <p:spPr>
              <a:xfrm>
                <a:off x="7186840" y="1628102"/>
                <a:ext cx="107300" cy="185898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2105" extrusionOk="0">
                    <a:moveTo>
                      <a:pt x="746" y="0"/>
                    </a:moveTo>
                    <a:lnTo>
                      <a:pt x="746" y="0"/>
                    </a:lnTo>
                    <a:cubicBezTo>
                      <a:pt x="574" y="934"/>
                      <a:pt x="1" y="960"/>
                      <a:pt x="1" y="960"/>
                    </a:cubicBezTo>
                    <a:cubicBezTo>
                      <a:pt x="601" y="1000"/>
                      <a:pt x="707" y="2105"/>
                      <a:pt x="707" y="2105"/>
                    </a:cubicBezTo>
                    <a:cubicBezTo>
                      <a:pt x="631" y="904"/>
                      <a:pt x="1165" y="881"/>
                      <a:pt x="1211" y="881"/>
                    </a:cubicBezTo>
                    <a:lnTo>
                      <a:pt x="1215" y="881"/>
                    </a:lnTo>
                    <a:cubicBezTo>
                      <a:pt x="733" y="828"/>
                      <a:pt x="746" y="1"/>
                      <a:pt x="746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9" name="Google Shape;2379;p33"/>
              <p:cNvSpPr/>
              <p:nvPr/>
            </p:nvSpPr>
            <p:spPr>
              <a:xfrm>
                <a:off x="7306591" y="1767635"/>
                <a:ext cx="51310" cy="88931"/>
              </a:xfrm>
              <a:custGeom>
                <a:avLst/>
                <a:gdLst/>
                <a:ahLst/>
                <a:cxnLst/>
                <a:rect l="l" t="t" r="r" b="b"/>
                <a:pathLst>
                  <a:path w="581" h="1007" extrusionOk="0">
                    <a:moveTo>
                      <a:pt x="357" y="0"/>
                    </a:moveTo>
                    <a:cubicBezTo>
                      <a:pt x="274" y="446"/>
                      <a:pt x="0" y="458"/>
                      <a:pt x="0" y="458"/>
                    </a:cubicBezTo>
                    <a:cubicBezTo>
                      <a:pt x="287" y="478"/>
                      <a:pt x="340" y="1006"/>
                      <a:pt x="340" y="1006"/>
                    </a:cubicBezTo>
                    <a:cubicBezTo>
                      <a:pt x="304" y="432"/>
                      <a:pt x="558" y="419"/>
                      <a:pt x="581" y="419"/>
                    </a:cubicBezTo>
                    <a:cubicBezTo>
                      <a:pt x="349" y="396"/>
                      <a:pt x="357" y="0"/>
                      <a:pt x="357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0" name="Google Shape;2380;p33"/>
              <p:cNvSpPr/>
              <p:nvPr/>
            </p:nvSpPr>
            <p:spPr>
              <a:xfrm>
                <a:off x="6262962" y="716808"/>
                <a:ext cx="682832" cy="202854"/>
              </a:xfrm>
              <a:custGeom>
                <a:avLst/>
                <a:gdLst/>
                <a:ahLst/>
                <a:cxnLst/>
                <a:rect l="l" t="t" r="r" b="b"/>
                <a:pathLst>
                  <a:path w="7732" h="2297" extrusionOk="0">
                    <a:moveTo>
                      <a:pt x="4077" y="0"/>
                    </a:moveTo>
                    <a:cubicBezTo>
                      <a:pt x="2890" y="0"/>
                      <a:pt x="2293" y="1801"/>
                      <a:pt x="2293" y="1801"/>
                    </a:cubicBezTo>
                    <a:cubicBezTo>
                      <a:pt x="2293" y="1801"/>
                      <a:pt x="2227" y="952"/>
                      <a:pt x="1540" y="952"/>
                    </a:cubicBezTo>
                    <a:cubicBezTo>
                      <a:pt x="1460" y="952"/>
                      <a:pt x="1372" y="964"/>
                      <a:pt x="1274" y="990"/>
                    </a:cubicBezTo>
                    <a:cubicBezTo>
                      <a:pt x="371" y="1229"/>
                      <a:pt x="1452" y="2261"/>
                      <a:pt x="143" y="2296"/>
                    </a:cubicBezTo>
                    <a:lnTo>
                      <a:pt x="7731" y="2296"/>
                    </a:lnTo>
                    <a:cubicBezTo>
                      <a:pt x="7731" y="2296"/>
                      <a:pt x="6033" y="1732"/>
                      <a:pt x="6372" y="1306"/>
                    </a:cubicBezTo>
                    <a:cubicBezTo>
                      <a:pt x="6526" y="1116"/>
                      <a:pt x="6072" y="938"/>
                      <a:pt x="5583" y="938"/>
                    </a:cubicBezTo>
                    <a:cubicBezTo>
                      <a:pt x="5304" y="938"/>
                      <a:pt x="5014" y="996"/>
                      <a:pt x="4819" y="1142"/>
                    </a:cubicBezTo>
                    <a:lnTo>
                      <a:pt x="4819" y="1142"/>
                    </a:lnTo>
                    <a:cubicBezTo>
                      <a:pt x="4845" y="598"/>
                      <a:pt x="4726" y="0"/>
                      <a:pt x="4077" y="0"/>
                    </a:cubicBezTo>
                    <a:close/>
                    <a:moveTo>
                      <a:pt x="1" y="2296"/>
                    </a:moveTo>
                    <a:cubicBezTo>
                      <a:pt x="26" y="2296"/>
                      <a:pt x="50" y="2296"/>
                      <a:pt x="74" y="2296"/>
                    </a:cubicBezTo>
                    <a:cubicBezTo>
                      <a:pt x="97" y="2296"/>
                      <a:pt x="120" y="2296"/>
                      <a:pt x="143" y="2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1" name="Google Shape;2381;p33"/>
              <p:cNvSpPr/>
              <p:nvPr/>
            </p:nvSpPr>
            <p:spPr>
              <a:xfrm>
                <a:off x="1569945" y="1335967"/>
                <a:ext cx="51398" cy="89196"/>
              </a:xfrm>
              <a:custGeom>
                <a:avLst/>
                <a:gdLst/>
                <a:ahLst/>
                <a:cxnLst/>
                <a:rect l="l" t="t" r="r" b="b"/>
                <a:pathLst>
                  <a:path w="582" h="1010" extrusionOk="0">
                    <a:moveTo>
                      <a:pt x="357" y="1"/>
                    </a:moveTo>
                    <a:cubicBezTo>
                      <a:pt x="275" y="449"/>
                      <a:pt x="1" y="463"/>
                      <a:pt x="1" y="463"/>
                    </a:cubicBezTo>
                    <a:cubicBezTo>
                      <a:pt x="287" y="479"/>
                      <a:pt x="341" y="1010"/>
                      <a:pt x="341" y="1010"/>
                    </a:cubicBezTo>
                    <a:cubicBezTo>
                      <a:pt x="304" y="433"/>
                      <a:pt x="558" y="423"/>
                      <a:pt x="581" y="423"/>
                    </a:cubicBezTo>
                    <a:cubicBezTo>
                      <a:pt x="354" y="396"/>
                      <a:pt x="357" y="1"/>
                      <a:pt x="357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2" name="Google Shape;2382;p33"/>
              <p:cNvSpPr/>
              <p:nvPr/>
            </p:nvSpPr>
            <p:spPr>
              <a:xfrm>
                <a:off x="3095531" y="525440"/>
                <a:ext cx="107211" cy="185986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2106" extrusionOk="0">
                    <a:moveTo>
                      <a:pt x="465" y="1"/>
                    </a:moveTo>
                    <a:cubicBezTo>
                      <a:pt x="465" y="1"/>
                      <a:pt x="478" y="825"/>
                      <a:pt x="0" y="881"/>
                    </a:cubicBezTo>
                    <a:lnTo>
                      <a:pt x="3" y="881"/>
                    </a:lnTo>
                    <a:cubicBezTo>
                      <a:pt x="46" y="881"/>
                      <a:pt x="584" y="904"/>
                      <a:pt x="508" y="2105"/>
                    </a:cubicBezTo>
                    <a:cubicBezTo>
                      <a:pt x="508" y="2105"/>
                      <a:pt x="614" y="1000"/>
                      <a:pt x="1214" y="961"/>
                    </a:cubicBezTo>
                    <a:cubicBezTo>
                      <a:pt x="1214" y="961"/>
                      <a:pt x="640" y="934"/>
                      <a:pt x="465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3" name="Google Shape;2383;p33"/>
              <p:cNvSpPr/>
              <p:nvPr/>
            </p:nvSpPr>
            <p:spPr>
              <a:xfrm>
                <a:off x="3031682" y="664973"/>
                <a:ext cx="51133" cy="88931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007" extrusionOk="0">
                    <a:moveTo>
                      <a:pt x="222" y="0"/>
                    </a:moveTo>
                    <a:cubicBezTo>
                      <a:pt x="222" y="0"/>
                      <a:pt x="229" y="396"/>
                      <a:pt x="1" y="419"/>
                    </a:cubicBezTo>
                    <a:cubicBezTo>
                      <a:pt x="20" y="419"/>
                      <a:pt x="278" y="432"/>
                      <a:pt x="242" y="1006"/>
                    </a:cubicBezTo>
                    <a:cubicBezTo>
                      <a:pt x="242" y="1006"/>
                      <a:pt x="291" y="478"/>
                      <a:pt x="578" y="459"/>
                    </a:cubicBezTo>
                    <a:cubicBezTo>
                      <a:pt x="578" y="459"/>
                      <a:pt x="305" y="446"/>
                      <a:pt x="222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226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1"/>
        </a:solidFill>
        <a:effectLst/>
      </p:bgPr>
    </p:bg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5" name="Google Shape;2385;p34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2386" name="Google Shape;2386;p34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2387" name="Google Shape;2387;p34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8" name="Google Shape;2388;p34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9" name="Google Shape;2389;p34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0" name="Google Shape;2390;p34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391" name="Google Shape;2391;p34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2392" name="Google Shape;2392;p34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93" name="Google Shape;2393;p34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94" name="Google Shape;2394;p34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95" name="Google Shape;2395;p34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96" name="Google Shape;2396;p34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97" name="Google Shape;2397;p34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98" name="Google Shape;2398;p34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99" name="Google Shape;2399;p34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00" name="Google Shape;2400;p34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01" name="Google Shape;2401;p34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02" name="Google Shape;2402;p34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03" name="Google Shape;2403;p34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04" name="Google Shape;2404;p34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05" name="Google Shape;2405;p34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06" name="Google Shape;2406;p34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07" name="Google Shape;2407;p34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408" name="Google Shape;2408;p34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2409" name="Google Shape;2409;p34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10" name="Google Shape;2410;p34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11" name="Google Shape;2411;p34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12" name="Google Shape;2412;p34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413" name="Google Shape;2413;p34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2414" name="Google Shape;2414;p34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15" name="Google Shape;2415;p34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16" name="Google Shape;2416;p34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417" name="Google Shape;2417;p34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2418" name="Google Shape;2418;p34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19" name="Google Shape;2419;p34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20" name="Google Shape;2420;p34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21" name="Google Shape;2421;p34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422" name="Google Shape;2422;p34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2423" name="Google Shape;2423;p34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24" name="Google Shape;2424;p34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25" name="Google Shape;2425;p34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26" name="Google Shape;2426;p34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27" name="Google Shape;2427;p34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28" name="Google Shape;2428;p34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29" name="Google Shape;2429;p34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0" name="Google Shape;2430;p34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1" name="Google Shape;2431;p34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2" name="Google Shape;2432;p34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3" name="Google Shape;2433;p34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4" name="Google Shape;2434;p34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5" name="Google Shape;2435;p34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6" name="Google Shape;2436;p34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7" name="Google Shape;2437;p34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8" name="Google Shape;2438;p34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9" name="Google Shape;2439;p34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0" name="Google Shape;2440;p34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1" name="Google Shape;2441;p34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2" name="Google Shape;2442;p34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3" name="Google Shape;2443;p34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4" name="Google Shape;2444;p34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5" name="Google Shape;2445;p34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6" name="Google Shape;2446;p34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7" name="Google Shape;2447;p34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8" name="Google Shape;2448;p34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9" name="Google Shape;2449;p34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50" name="Google Shape;2450;p34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51" name="Google Shape;2451;p34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52" name="Google Shape;2452;p34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53" name="Google Shape;2453;p34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54" name="Google Shape;2454;p34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55" name="Google Shape;2455;p34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456" name="Google Shape;2456;p34"/>
            <p:cNvGrpSpPr/>
            <p:nvPr/>
          </p:nvGrpSpPr>
          <p:grpSpPr>
            <a:xfrm>
              <a:off x="454808" y="778134"/>
              <a:ext cx="8532593" cy="2157688"/>
              <a:chOff x="454808" y="778134"/>
              <a:chExt cx="8532593" cy="2157688"/>
            </a:xfrm>
          </p:grpSpPr>
          <p:grpSp>
            <p:nvGrpSpPr>
              <p:cNvPr id="2457" name="Google Shape;2457;p34"/>
              <p:cNvGrpSpPr/>
              <p:nvPr/>
            </p:nvGrpSpPr>
            <p:grpSpPr>
              <a:xfrm>
                <a:off x="454808" y="778134"/>
                <a:ext cx="4262731" cy="1156793"/>
                <a:chOff x="666515" y="1138579"/>
                <a:chExt cx="3788757" cy="1009859"/>
              </a:xfrm>
            </p:grpSpPr>
            <p:sp>
              <p:nvSpPr>
                <p:cNvPr id="2458" name="Google Shape;2458;p34"/>
                <p:cNvSpPr/>
                <p:nvPr/>
              </p:nvSpPr>
              <p:spPr>
                <a:xfrm>
                  <a:off x="666515" y="1945583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59" name="Google Shape;2459;p34"/>
                <p:cNvSpPr/>
                <p:nvPr/>
              </p:nvSpPr>
              <p:spPr>
                <a:xfrm>
                  <a:off x="3876384" y="1138579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60" name="Google Shape;2460;p34"/>
              <p:cNvSpPr/>
              <p:nvPr/>
            </p:nvSpPr>
            <p:spPr>
              <a:xfrm>
                <a:off x="8293289" y="2649149"/>
                <a:ext cx="694111" cy="286673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2834" extrusionOk="0">
                    <a:moveTo>
                      <a:pt x="4064" y="0"/>
                    </a:moveTo>
                    <a:cubicBezTo>
                      <a:pt x="3968" y="0"/>
                      <a:pt x="3855" y="35"/>
                      <a:pt x="3721" y="113"/>
                    </a:cubicBezTo>
                    <a:cubicBezTo>
                      <a:pt x="2632" y="746"/>
                      <a:pt x="2632" y="2200"/>
                      <a:pt x="2632" y="2200"/>
                    </a:cubicBezTo>
                    <a:cubicBezTo>
                      <a:pt x="2632" y="2200"/>
                      <a:pt x="2558" y="965"/>
                      <a:pt x="2283" y="965"/>
                    </a:cubicBezTo>
                    <a:cubicBezTo>
                      <a:pt x="2251" y="965"/>
                      <a:pt x="2216" y="982"/>
                      <a:pt x="2177" y="1020"/>
                    </a:cubicBezTo>
                    <a:cubicBezTo>
                      <a:pt x="1815" y="1383"/>
                      <a:pt x="1544" y="2471"/>
                      <a:pt x="1" y="2833"/>
                    </a:cubicBezTo>
                    <a:lnTo>
                      <a:pt x="6986" y="2833"/>
                    </a:lnTo>
                    <a:cubicBezTo>
                      <a:pt x="6986" y="2833"/>
                      <a:pt x="5808" y="2381"/>
                      <a:pt x="5808" y="1835"/>
                    </a:cubicBezTo>
                    <a:cubicBezTo>
                      <a:pt x="5808" y="1508"/>
                      <a:pt x="5351" y="1150"/>
                      <a:pt x="4986" y="1150"/>
                    </a:cubicBezTo>
                    <a:cubicBezTo>
                      <a:pt x="4784" y="1150"/>
                      <a:pt x="4611" y="1259"/>
                      <a:pt x="4556" y="1542"/>
                    </a:cubicBezTo>
                    <a:lnTo>
                      <a:pt x="4556" y="1542"/>
                    </a:lnTo>
                    <a:cubicBezTo>
                      <a:pt x="4587" y="1082"/>
                      <a:pt x="4601" y="0"/>
                      <a:pt x="4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47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2" name="Google Shape;2462;p35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2463" name="Google Shape;2463;p35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2464" name="Google Shape;2464;p35"/>
              <p:cNvSpPr/>
              <p:nvPr/>
            </p:nvSpPr>
            <p:spPr>
              <a:xfrm>
                <a:off x="8293289" y="1734749"/>
                <a:ext cx="694111" cy="286673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2834" extrusionOk="0">
                    <a:moveTo>
                      <a:pt x="4064" y="0"/>
                    </a:moveTo>
                    <a:cubicBezTo>
                      <a:pt x="3968" y="0"/>
                      <a:pt x="3855" y="35"/>
                      <a:pt x="3721" y="113"/>
                    </a:cubicBezTo>
                    <a:cubicBezTo>
                      <a:pt x="2632" y="746"/>
                      <a:pt x="2632" y="2200"/>
                      <a:pt x="2632" y="2200"/>
                    </a:cubicBezTo>
                    <a:cubicBezTo>
                      <a:pt x="2632" y="2200"/>
                      <a:pt x="2558" y="965"/>
                      <a:pt x="2283" y="965"/>
                    </a:cubicBezTo>
                    <a:cubicBezTo>
                      <a:pt x="2251" y="965"/>
                      <a:pt x="2216" y="982"/>
                      <a:pt x="2177" y="1020"/>
                    </a:cubicBezTo>
                    <a:cubicBezTo>
                      <a:pt x="1815" y="1383"/>
                      <a:pt x="1544" y="2471"/>
                      <a:pt x="1" y="2833"/>
                    </a:cubicBezTo>
                    <a:lnTo>
                      <a:pt x="6986" y="2833"/>
                    </a:lnTo>
                    <a:cubicBezTo>
                      <a:pt x="6986" y="2833"/>
                      <a:pt x="5808" y="2381"/>
                      <a:pt x="5808" y="1835"/>
                    </a:cubicBezTo>
                    <a:cubicBezTo>
                      <a:pt x="5808" y="1508"/>
                      <a:pt x="5351" y="1150"/>
                      <a:pt x="4986" y="1150"/>
                    </a:cubicBezTo>
                    <a:cubicBezTo>
                      <a:pt x="4784" y="1150"/>
                      <a:pt x="4611" y="1259"/>
                      <a:pt x="4556" y="1542"/>
                    </a:cubicBezTo>
                    <a:lnTo>
                      <a:pt x="4556" y="1542"/>
                    </a:lnTo>
                    <a:cubicBezTo>
                      <a:pt x="4587" y="1082"/>
                      <a:pt x="4601" y="0"/>
                      <a:pt x="4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5" name="Google Shape;2465;p35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5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7" name="Google Shape;2467;p35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8" name="Google Shape;2468;p35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469" name="Google Shape;2469;p35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2470" name="Google Shape;2470;p35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71" name="Google Shape;2471;p35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72" name="Google Shape;2472;p35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73" name="Google Shape;2473;p35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74" name="Google Shape;2474;p35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75" name="Google Shape;2475;p35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76" name="Google Shape;2476;p35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77" name="Google Shape;2477;p35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78" name="Google Shape;2478;p35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79" name="Google Shape;2479;p35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0" name="Google Shape;2480;p35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1" name="Google Shape;2481;p35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2" name="Google Shape;2482;p35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3" name="Google Shape;2483;p35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4" name="Google Shape;2484;p35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5" name="Google Shape;2485;p35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6" name="Google Shape;2486;p35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7" name="Google Shape;2487;p35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8" name="Google Shape;2488;p35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9" name="Google Shape;2489;p35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0" name="Google Shape;2490;p35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1" name="Google Shape;2491;p35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2" name="Google Shape;2492;p35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3" name="Google Shape;2493;p35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4" name="Google Shape;2494;p35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5" name="Google Shape;2495;p35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6" name="Google Shape;2496;p35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7" name="Google Shape;2497;p35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8" name="Google Shape;2498;p35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9" name="Google Shape;2499;p35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00" name="Google Shape;2500;p35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01" name="Google Shape;2501;p35"/>
                <p:cNvSpPr/>
                <p:nvPr/>
              </p:nvSpPr>
              <p:spPr>
                <a:xfrm>
                  <a:off x="6262962" y="716808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02" name="Google Shape;2502;p35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03" name="Google Shape;2503;p35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04" name="Google Shape;2504;p35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05" name="Google Shape;2505;p35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2506" name="Google Shape;2506;p35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07" name="Google Shape;2507;p35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08" name="Google Shape;2508;p35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09" name="Google Shape;2509;p35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10" name="Google Shape;2510;p35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11" name="Google Shape;2511;p35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12" name="Google Shape;2512;p35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13" name="Google Shape;2513;p35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14" name="Google Shape;2514;p35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15" name="Google Shape;2515;p35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16" name="Google Shape;2516;p35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17" name="Google Shape;2517;p35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18" name="Google Shape;2518;p35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19" name="Google Shape;2519;p35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20" name="Google Shape;2520;p35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21" name="Google Shape;2521;p35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522" name="Google Shape;2522;p35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2523" name="Google Shape;2523;p35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4" name="Google Shape;2524;p35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5" name="Google Shape;2525;p35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6" name="Google Shape;2526;p35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527" name="Google Shape;2527;p35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2528" name="Google Shape;2528;p35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9" name="Google Shape;2529;p35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0" name="Google Shape;2530;p35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531" name="Google Shape;2531;p35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2532" name="Google Shape;2532;p35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3" name="Google Shape;2533;p35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4" name="Google Shape;2534;p35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5" name="Google Shape;2535;p35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36" name="Google Shape;2536;p35"/>
            <p:cNvSpPr/>
            <p:nvPr/>
          </p:nvSpPr>
          <p:spPr>
            <a:xfrm>
              <a:off x="100371" y="9125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8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2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8" name="Google Shape;2538;p36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2539" name="Google Shape;2539;p36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2540" name="Google Shape;2540;p36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36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6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3" name="Google Shape;2543;p36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544" name="Google Shape;2544;p36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2545" name="Google Shape;2545;p36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46" name="Google Shape;2546;p36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47" name="Google Shape;2547;p36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48" name="Google Shape;2548;p36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49" name="Google Shape;2549;p36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0" name="Google Shape;2550;p36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1" name="Google Shape;2551;p36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2" name="Google Shape;2552;p36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3" name="Google Shape;2553;p36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4" name="Google Shape;2554;p36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5" name="Google Shape;2555;p36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6" name="Google Shape;2556;p36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7" name="Google Shape;2557;p36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8" name="Google Shape;2558;p36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9" name="Google Shape;2559;p36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0" name="Google Shape;2560;p36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1" name="Google Shape;2561;p36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2" name="Google Shape;2562;p36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3" name="Google Shape;2563;p36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4" name="Google Shape;2564;p36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5" name="Google Shape;2565;p36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6" name="Google Shape;2566;p36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7" name="Google Shape;2567;p36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8" name="Google Shape;2568;p36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9" name="Google Shape;2569;p36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0" name="Google Shape;2570;p36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1" name="Google Shape;2571;p36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2" name="Google Shape;2572;p36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3" name="Google Shape;2573;p36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4" name="Google Shape;2574;p36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5" name="Google Shape;2575;p36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6" name="Google Shape;2576;p36"/>
                <p:cNvSpPr/>
                <p:nvPr/>
              </p:nvSpPr>
              <p:spPr>
                <a:xfrm>
                  <a:off x="1656061" y="583765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7" name="Google Shape;2577;p36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8" name="Google Shape;2578;p36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9" name="Google Shape;2579;p36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80" name="Google Shape;2580;p36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2581" name="Google Shape;2581;p36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82" name="Google Shape;2582;p36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83" name="Google Shape;2583;p36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84" name="Google Shape;2584;p36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85" name="Google Shape;2585;p36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86" name="Google Shape;2586;p36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87" name="Google Shape;2587;p36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88" name="Google Shape;2588;p36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89" name="Google Shape;2589;p36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90" name="Google Shape;2590;p36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91" name="Google Shape;2591;p36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92" name="Google Shape;2592;p36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93" name="Google Shape;2593;p36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94" name="Google Shape;2594;p36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95" name="Google Shape;2595;p36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96" name="Google Shape;2596;p36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597" name="Google Shape;2597;p36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2598" name="Google Shape;2598;p36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9" name="Google Shape;2599;p36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0" name="Google Shape;2600;p36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1" name="Google Shape;2601;p36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602" name="Google Shape;2602;p36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2603" name="Google Shape;2603;p36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4" name="Google Shape;2604;p36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5" name="Google Shape;2605;p36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606" name="Google Shape;2606;p36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2607" name="Google Shape;2607;p36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8" name="Google Shape;2608;p36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9" name="Google Shape;2609;p36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0" name="Google Shape;2610;p36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611" name="Google Shape;2611;p36"/>
            <p:cNvSpPr/>
            <p:nvPr/>
          </p:nvSpPr>
          <p:spPr>
            <a:xfrm>
              <a:off x="1003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2" name="Google Shape;2612;p36"/>
            <p:cNvSpPr/>
            <p:nvPr/>
          </p:nvSpPr>
          <p:spPr>
            <a:xfrm>
              <a:off x="8284424" y="18792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549530" y="2138504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107F92">
                  <a:lumMod val="75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382000" y="-1049868"/>
            <a:ext cx="4690962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07F92">
                  <a:lumMod val="50000"/>
                </a:srgbClr>
              </a:solidFill>
              <a:effectLst/>
              <a:uLnTx/>
              <a:uFillTx/>
              <a:latin typeface="#9Slide07 IcielAltus Serif" panose="02000000000000000000" pitchFamily="2" charset="0"/>
              <a:ea typeface="+mj-ea"/>
              <a:cs typeface="+mj-cs"/>
            </a:endParaRP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576273" y="881105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0" y="5671608"/>
            <a:ext cx="2406471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F8EA"/>
              </a:solidFill>
              <a:effectLst/>
              <a:uLnTx/>
              <a:uFillTx/>
              <a:latin typeface="#9Slide05 ViceroyJF" panose="02040603050506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31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lt2"/>
        </a:solidFill>
        <a:effectLst/>
      </p:bgPr>
    </p:bg>
    <p:spTree>
      <p:nvGrpSpPr>
        <p:cNvPr id="1" name="Shape 2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4" name="Google Shape;2614;p37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2615" name="Google Shape;2615;p37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2616" name="Google Shape;2616;p37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37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37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37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20" name="Google Shape;2620;p37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2621" name="Google Shape;2621;p37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2" name="Google Shape;2622;p37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3" name="Google Shape;2623;p37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4" name="Google Shape;2624;p37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5" name="Google Shape;2625;p37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6" name="Google Shape;2626;p37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7" name="Google Shape;2627;p37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8" name="Google Shape;2628;p37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9" name="Google Shape;2629;p37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0" name="Google Shape;2630;p37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1" name="Google Shape;2631;p37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2" name="Google Shape;2632;p37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3" name="Google Shape;2633;p37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4" name="Google Shape;2634;p37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5" name="Google Shape;2635;p37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6" name="Google Shape;2636;p37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7" name="Google Shape;2637;p37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8" name="Google Shape;2638;p37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9" name="Google Shape;2639;p37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0" name="Google Shape;2640;p37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1" name="Google Shape;2641;p37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2" name="Google Shape;2642;p37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3" name="Google Shape;2643;p37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4" name="Google Shape;2644;p37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5" name="Google Shape;2645;p37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6" name="Google Shape;2646;p37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7" name="Google Shape;2647;p37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8" name="Google Shape;2648;p37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9" name="Google Shape;2649;p37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0" name="Google Shape;2650;p37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1" name="Google Shape;2651;p37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2" name="Google Shape;2652;p37"/>
                <p:cNvSpPr/>
                <p:nvPr/>
              </p:nvSpPr>
              <p:spPr>
                <a:xfrm>
                  <a:off x="6262962" y="716808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3" name="Google Shape;2653;p37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4" name="Google Shape;2654;p37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5" name="Google Shape;2655;p37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56" name="Google Shape;2656;p37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2657" name="Google Shape;2657;p37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8" name="Google Shape;2658;p37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9" name="Google Shape;2659;p37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0" name="Google Shape;2660;p37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1" name="Google Shape;2661;p37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2" name="Google Shape;2662;p37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3" name="Google Shape;2663;p37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4" name="Google Shape;2664;p37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5" name="Google Shape;2665;p37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6" name="Google Shape;2666;p37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7" name="Google Shape;2667;p37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8" name="Google Shape;2668;p37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9" name="Google Shape;2669;p37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0" name="Google Shape;2670;p37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1" name="Google Shape;2671;p37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2" name="Google Shape;2672;p37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673" name="Google Shape;2673;p37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2674" name="Google Shape;2674;p37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5" name="Google Shape;2675;p37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6" name="Google Shape;2676;p37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7" name="Google Shape;2677;p37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678" name="Google Shape;2678;p37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2679" name="Google Shape;2679;p37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0" name="Google Shape;2680;p37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1" name="Google Shape;2681;p37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682" name="Google Shape;2682;p37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2683" name="Google Shape;2683;p37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4" name="Google Shape;2684;p37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5" name="Google Shape;2685;p37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6" name="Google Shape;2686;p37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687" name="Google Shape;2687;p37"/>
            <p:cNvSpPr/>
            <p:nvPr/>
          </p:nvSpPr>
          <p:spPr>
            <a:xfrm>
              <a:off x="100371" y="9125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8" name="Google Shape;2688;p37"/>
            <p:cNvSpPr/>
            <p:nvPr/>
          </p:nvSpPr>
          <p:spPr>
            <a:xfrm>
              <a:off x="79534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24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E9CBB4B-3B26-4525-B432-8B800771D3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2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C2A217D-ED2E-4E0A-A3D7-4C001539C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 descr="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">
            <a:extLst>
              <a:ext uri="{FF2B5EF4-FFF2-40B4-BE49-F238E27FC236}">
                <a16:creationId xmlns:a16="http://schemas.microsoft.com/office/drawing/2014/main" id="{9301191A-AF8E-42C5-AAD3-16E33E31DBD4}"/>
              </a:ext>
            </a:extLst>
          </p:cNvPr>
          <p:cNvSpPr/>
          <p:nvPr userDrawn="1"/>
        </p:nvSpPr>
        <p:spPr>
          <a:xfrm>
            <a:off x="206901" y="201778"/>
            <a:ext cx="11778197" cy="64544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3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A0C04D4-A95F-4E29-8E9C-15DC8E6BE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 115" descr="e7d195523061f1c0092ce48a5fc95870a0687ac45bc8b2caB227BFDC40F9DB2B7A559DE97B8BDC6E716585DDCE188C7BF488BAA08C98985C74A3E1B5E305210FABE6A8AE2A6A8AB67019A6860E9B7AF54916ED29C96406914204C2D0CB8222345EEA348478ED4A14896AB9EF0464A23D5009049DF3C3EE38C59E781D518F6BAE5584556BEFA2CF0D25CD09A5D59C5CC1">
            <a:extLst>
              <a:ext uri="{FF2B5EF4-FFF2-40B4-BE49-F238E27FC236}">
                <a16:creationId xmlns:a16="http://schemas.microsoft.com/office/drawing/2014/main" id="{E5A55648-48EA-42B5-8C76-0AA577285BED}"/>
              </a:ext>
            </a:extLst>
          </p:cNvPr>
          <p:cNvSpPr/>
          <p:nvPr userDrawn="1"/>
        </p:nvSpPr>
        <p:spPr>
          <a:xfrm>
            <a:off x="1412868" y="-9991"/>
            <a:ext cx="9366263" cy="6877982"/>
          </a:xfrm>
          <a:custGeom>
            <a:avLst/>
            <a:gdLst>
              <a:gd name="connsiteX0" fmla="*/ 1376638 w 9343606"/>
              <a:gd name="connsiteY0" fmla="*/ 0 h 6861345"/>
              <a:gd name="connsiteX1" fmla="*/ 7966969 w 9343606"/>
              <a:gd name="connsiteY1" fmla="*/ 0 h 6861345"/>
              <a:gd name="connsiteX2" fmla="*/ 7975267 w 9343606"/>
              <a:gd name="connsiteY2" fmla="*/ 8202 h 6861345"/>
              <a:gd name="connsiteX3" fmla="*/ 9343606 w 9343606"/>
              <a:gd name="connsiteY3" fmla="*/ 3432876 h 6861345"/>
              <a:gd name="connsiteX4" fmla="*/ 7975267 w 9343606"/>
              <a:gd name="connsiteY4" fmla="*/ 6857551 h 6861345"/>
              <a:gd name="connsiteX5" fmla="*/ 7971428 w 9343606"/>
              <a:gd name="connsiteY5" fmla="*/ 6861345 h 6861345"/>
              <a:gd name="connsiteX6" fmla="*/ 1372179 w 9343606"/>
              <a:gd name="connsiteY6" fmla="*/ 6861345 h 6861345"/>
              <a:gd name="connsiteX7" fmla="*/ 1368340 w 9343606"/>
              <a:gd name="connsiteY7" fmla="*/ 6857551 h 6861345"/>
              <a:gd name="connsiteX8" fmla="*/ 0 w 9343606"/>
              <a:gd name="connsiteY8" fmla="*/ 3432876 h 6861345"/>
              <a:gd name="connsiteX9" fmla="*/ 1368340 w 9343606"/>
              <a:gd name="connsiteY9" fmla="*/ 8202 h 68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43606" h="6861345">
                <a:moveTo>
                  <a:pt x="1376638" y="0"/>
                </a:moveTo>
                <a:lnTo>
                  <a:pt x="7966969" y="0"/>
                </a:lnTo>
                <a:lnTo>
                  <a:pt x="7975267" y="8202"/>
                </a:lnTo>
                <a:cubicBezTo>
                  <a:pt x="8820697" y="884653"/>
                  <a:pt x="9343606" y="2095458"/>
                  <a:pt x="9343606" y="3432876"/>
                </a:cubicBezTo>
                <a:cubicBezTo>
                  <a:pt x="9343606" y="4770295"/>
                  <a:pt x="8820697" y="5981100"/>
                  <a:pt x="7975267" y="6857551"/>
                </a:cubicBezTo>
                <a:lnTo>
                  <a:pt x="7971428" y="6861345"/>
                </a:lnTo>
                <a:lnTo>
                  <a:pt x="1372179" y="6861345"/>
                </a:lnTo>
                <a:lnTo>
                  <a:pt x="1368340" y="6857551"/>
                </a:lnTo>
                <a:cubicBezTo>
                  <a:pt x="522910" y="5981100"/>
                  <a:pt x="0" y="4770295"/>
                  <a:pt x="0" y="3432876"/>
                </a:cubicBezTo>
                <a:cubicBezTo>
                  <a:pt x="0" y="2095458"/>
                  <a:pt x="522910" y="884653"/>
                  <a:pt x="1368340" y="82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0" y="5671608"/>
            <a:ext cx="2406471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51482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4"/>
          <p:cNvGrpSpPr/>
          <p:nvPr/>
        </p:nvGrpSpPr>
        <p:grpSpPr>
          <a:xfrm>
            <a:off x="52" y="-12795"/>
            <a:ext cx="12191424" cy="5780813"/>
            <a:chOff x="39" y="-9596"/>
            <a:chExt cx="9143568" cy="4335610"/>
          </a:xfrm>
        </p:grpSpPr>
        <p:sp>
          <p:nvSpPr>
            <p:cNvPr id="169" name="Google Shape;169;p4"/>
            <p:cNvSpPr/>
            <p:nvPr/>
          </p:nvSpPr>
          <p:spPr>
            <a:xfrm>
              <a:off x="8293289" y="2649149"/>
              <a:ext cx="694111" cy="286673"/>
            </a:xfrm>
            <a:custGeom>
              <a:avLst/>
              <a:gdLst/>
              <a:ahLst/>
              <a:cxnLst/>
              <a:rect l="l" t="t" r="r" b="b"/>
              <a:pathLst>
                <a:path w="6986" h="2834" extrusionOk="0">
                  <a:moveTo>
                    <a:pt x="4064" y="0"/>
                  </a:moveTo>
                  <a:cubicBezTo>
                    <a:pt x="3968" y="0"/>
                    <a:pt x="3855" y="35"/>
                    <a:pt x="3721" y="113"/>
                  </a:cubicBezTo>
                  <a:cubicBezTo>
                    <a:pt x="2632" y="746"/>
                    <a:pt x="2632" y="2200"/>
                    <a:pt x="2632" y="2200"/>
                  </a:cubicBezTo>
                  <a:cubicBezTo>
                    <a:pt x="2632" y="2200"/>
                    <a:pt x="2558" y="965"/>
                    <a:pt x="2283" y="965"/>
                  </a:cubicBezTo>
                  <a:cubicBezTo>
                    <a:pt x="2251" y="965"/>
                    <a:pt x="2216" y="982"/>
                    <a:pt x="2177" y="1020"/>
                  </a:cubicBezTo>
                  <a:cubicBezTo>
                    <a:pt x="1815" y="1383"/>
                    <a:pt x="1544" y="2471"/>
                    <a:pt x="1" y="2833"/>
                  </a:cubicBezTo>
                  <a:lnTo>
                    <a:pt x="6986" y="2833"/>
                  </a:lnTo>
                  <a:cubicBezTo>
                    <a:pt x="6986" y="2833"/>
                    <a:pt x="5808" y="2381"/>
                    <a:pt x="5808" y="1835"/>
                  </a:cubicBezTo>
                  <a:cubicBezTo>
                    <a:pt x="5808" y="1508"/>
                    <a:pt x="5351" y="1150"/>
                    <a:pt x="4986" y="1150"/>
                  </a:cubicBezTo>
                  <a:cubicBezTo>
                    <a:pt x="4784" y="1150"/>
                    <a:pt x="4611" y="1259"/>
                    <a:pt x="4556" y="1542"/>
                  </a:cubicBezTo>
                  <a:lnTo>
                    <a:pt x="4556" y="1542"/>
                  </a:lnTo>
                  <a:cubicBezTo>
                    <a:pt x="4587" y="1082"/>
                    <a:pt x="4601" y="0"/>
                    <a:pt x="4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443663" y="2907298"/>
              <a:ext cx="236769" cy="183697"/>
            </a:xfrm>
            <a:custGeom>
              <a:avLst/>
              <a:gdLst/>
              <a:ahLst/>
              <a:cxnLst/>
              <a:rect l="l" t="t" r="r" b="b"/>
              <a:pathLst>
                <a:path w="2383" h="1816" extrusionOk="0">
                  <a:moveTo>
                    <a:pt x="1471" y="1"/>
                  </a:moveTo>
                  <a:cubicBezTo>
                    <a:pt x="969" y="1"/>
                    <a:pt x="1105" y="796"/>
                    <a:pt x="1105" y="796"/>
                  </a:cubicBezTo>
                  <a:cubicBezTo>
                    <a:pt x="1105" y="796"/>
                    <a:pt x="739" y="125"/>
                    <a:pt x="447" y="125"/>
                  </a:cubicBezTo>
                  <a:cubicBezTo>
                    <a:pt x="394" y="125"/>
                    <a:pt x="343" y="147"/>
                    <a:pt x="297" y="199"/>
                  </a:cubicBezTo>
                  <a:cubicBezTo>
                    <a:pt x="1" y="539"/>
                    <a:pt x="1020" y="1815"/>
                    <a:pt x="1020" y="1815"/>
                  </a:cubicBezTo>
                  <a:cubicBezTo>
                    <a:pt x="1020" y="1815"/>
                    <a:pt x="2382" y="242"/>
                    <a:pt x="1660" y="31"/>
                  </a:cubicBezTo>
                  <a:cubicBezTo>
                    <a:pt x="1588" y="10"/>
                    <a:pt x="1526" y="1"/>
                    <a:pt x="1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71" name="Google Shape;171;p4"/>
            <p:cNvGrpSpPr/>
            <p:nvPr/>
          </p:nvGrpSpPr>
          <p:grpSpPr>
            <a:xfrm>
              <a:off x="39" y="-9596"/>
              <a:ext cx="9143568" cy="4335610"/>
              <a:chOff x="262312" y="450905"/>
              <a:chExt cx="8126894" cy="3784907"/>
            </a:xfrm>
          </p:grpSpPr>
          <p:sp>
            <p:nvSpPr>
              <p:cNvPr id="172" name="Google Shape;172;p4"/>
              <p:cNvSpPr/>
              <p:nvPr/>
            </p:nvSpPr>
            <p:spPr>
              <a:xfrm>
                <a:off x="292680" y="2087760"/>
                <a:ext cx="578888" cy="24754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2803" extrusionOk="0">
                    <a:moveTo>
                      <a:pt x="55" y="2788"/>
                    </a:moveTo>
                    <a:lnTo>
                      <a:pt x="55" y="2788"/>
                    </a:lnTo>
                    <a:cubicBezTo>
                      <a:pt x="17" y="2792"/>
                      <a:pt x="1" y="2797"/>
                      <a:pt x="11" y="2802"/>
                    </a:cubicBezTo>
                    <a:lnTo>
                      <a:pt x="55" y="2788"/>
                    </a:lnTo>
                    <a:close/>
                    <a:moveTo>
                      <a:pt x="3656" y="1"/>
                    </a:moveTo>
                    <a:cubicBezTo>
                      <a:pt x="3558" y="1"/>
                      <a:pt x="3449" y="75"/>
                      <a:pt x="3326" y="253"/>
                    </a:cubicBezTo>
                    <a:cubicBezTo>
                      <a:pt x="3142" y="518"/>
                      <a:pt x="3027" y="763"/>
                      <a:pt x="2958" y="983"/>
                    </a:cubicBezTo>
                    <a:lnTo>
                      <a:pt x="2958" y="983"/>
                    </a:lnTo>
                    <a:cubicBezTo>
                      <a:pt x="2909" y="697"/>
                      <a:pt x="2811" y="470"/>
                      <a:pt x="2623" y="470"/>
                    </a:cubicBezTo>
                    <a:cubicBezTo>
                      <a:pt x="2579" y="470"/>
                      <a:pt x="2530" y="482"/>
                      <a:pt x="2475" y="510"/>
                    </a:cubicBezTo>
                    <a:cubicBezTo>
                      <a:pt x="1796" y="850"/>
                      <a:pt x="1881" y="2209"/>
                      <a:pt x="1881" y="2209"/>
                    </a:cubicBezTo>
                    <a:lnTo>
                      <a:pt x="55" y="2788"/>
                    </a:lnTo>
                    <a:lnTo>
                      <a:pt x="55" y="2788"/>
                    </a:lnTo>
                    <a:cubicBezTo>
                      <a:pt x="225" y="2771"/>
                      <a:pt x="842" y="2764"/>
                      <a:pt x="1633" y="2764"/>
                    </a:cubicBezTo>
                    <a:cubicBezTo>
                      <a:pt x="3572" y="2764"/>
                      <a:pt x="6554" y="2802"/>
                      <a:pt x="6554" y="2802"/>
                    </a:cubicBezTo>
                    <a:cubicBezTo>
                      <a:pt x="6554" y="2802"/>
                      <a:pt x="5279" y="2376"/>
                      <a:pt x="5279" y="1443"/>
                    </a:cubicBezTo>
                    <a:cubicBezTo>
                      <a:pt x="5279" y="1225"/>
                      <a:pt x="5227" y="1141"/>
                      <a:pt x="5149" y="1141"/>
                    </a:cubicBezTo>
                    <a:cubicBezTo>
                      <a:pt x="4893" y="1141"/>
                      <a:pt x="4345" y="2037"/>
                      <a:pt x="4345" y="2037"/>
                    </a:cubicBezTo>
                    <a:cubicBezTo>
                      <a:pt x="4345" y="2037"/>
                      <a:pt x="4166" y="1"/>
                      <a:pt x="36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556743" y="2728733"/>
                <a:ext cx="50780" cy="50691"/>
              </a:xfrm>
              <a:custGeom>
                <a:avLst/>
                <a:gdLst/>
                <a:ahLst/>
                <a:cxnLst/>
                <a:rect l="l" t="t" r="r" b="b"/>
                <a:pathLst>
                  <a:path w="575" h="574" extrusionOk="0">
                    <a:moveTo>
                      <a:pt x="288" y="0"/>
                    </a:moveTo>
                    <a:cubicBezTo>
                      <a:pt x="130" y="0"/>
                      <a:pt x="1" y="129"/>
                      <a:pt x="1" y="287"/>
                    </a:cubicBezTo>
                    <a:cubicBezTo>
                      <a:pt x="1" y="446"/>
                      <a:pt x="130" y="574"/>
                      <a:pt x="288" y="574"/>
                    </a:cubicBezTo>
                    <a:cubicBezTo>
                      <a:pt x="446" y="574"/>
                      <a:pt x="574" y="446"/>
                      <a:pt x="574" y="287"/>
                    </a:cubicBezTo>
                    <a:cubicBezTo>
                      <a:pt x="574" y="129"/>
                      <a:pt x="446" y="0"/>
                      <a:pt x="28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7091905" y="517315"/>
                <a:ext cx="50780" cy="5078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575" extrusionOk="0">
                    <a:moveTo>
                      <a:pt x="287" y="1"/>
                    </a:moveTo>
                    <a:cubicBezTo>
                      <a:pt x="129" y="1"/>
                      <a:pt x="1" y="129"/>
                      <a:pt x="1" y="287"/>
                    </a:cubicBezTo>
                    <a:cubicBezTo>
                      <a:pt x="1" y="446"/>
                      <a:pt x="129" y="575"/>
                      <a:pt x="287" y="575"/>
                    </a:cubicBezTo>
                    <a:cubicBezTo>
                      <a:pt x="446" y="575"/>
                      <a:pt x="575" y="446"/>
                      <a:pt x="575" y="287"/>
                    </a:cubicBezTo>
                    <a:cubicBezTo>
                      <a:pt x="575" y="129"/>
                      <a:pt x="446" y="1"/>
                      <a:pt x="287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5459815" y="1471172"/>
                <a:ext cx="63232" cy="63232"/>
              </a:xfrm>
              <a:custGeom>
                <a:avLst/>
                <a:gdLst/>
                <a:ahLst/>
                <a:cxnLst/>
                <a:rect l="l" t="t" r="r" b="b"/>
                <a:pathLst>
                  <a:path w="716" h="716" extrusionOk="0">
                    <a:moveTo>
                      <a:pt x="357" y="0"/>
                    </a:moveTo>
                    <a:cubicBezTo>
                      <a:pt x="159" y="0"/>
                      <a:pt x="0" y="162"/>
                      <a:pt x="0" y="360"/>
                    </a:cubicBezTo>
                    <a:cubicBezTo>
                      <a:pt x="0" y="558"/>
                      <a:pt x="159" y="716"/>
                      <a:pt x="357" y="716"/>
                    </a:cubicBezTo>
                    <a:cubicBezTo>
                      <a:pt x="554" y="716"/>
                      <a:pt x="716" y="558"/>
                      <a:pt x="716" y="360"/>
                    </a:cubicBezTo>
                    <a:cubicBezTo>
                      <a:pt x="716" y="162"/>
                      <a:pt x="554" y="0"/>
                      <a:pt x="357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7988888" y="1277769"/>
                <a:ext cx="47600" cy="4751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extrusionOk="0">
                    <a:moveTo>
                      <a:pt x="268" y="0"/>
                    </a:moveTo>
                    <a:cubicBezTo>
                      <a:pt x="120" y="0"/>
                      <a:pt x="1" y="119"/>
                      <a:pt x="1" y="267"/>
                    </a:cubicBezTo>
                    <a:cubicBezTo>
                      <a:pt x="1" y="416"/>
                      <a:pt x="120" y="538"/>
                      <a:pt x="268" y="538"/>
                    </a:cubicBezTo>
                    <a:cubicBezTo>
                      <a:pt x="416" y="538"/>
                      <a:pt x="538" y="416"/>
                      <a:pt x="538" y="267"/>
                    </a:cubicBezTo>
                    <a:cubicBezTo>
                      <a:pt x="538" y="119"/>
                      <a:pt x="416" y="0"/>
                      <a:pt x="26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3028856" y="1475764"/>
                <a:ext cx="38769" cy="3921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4" extrusionOk="0">
                    <a:moveTo>
                      <a:pt x="221" y="1"/>
                    </a:moveTo>
                    <a:cubicBezTo>
                      <a:pt x="99" y="1"/>
                      <a:pt x="0" y="100"/>
                      <a:pt x="0" y="221"/>
                    </a:cubicBezTo>
                    <a:cubicBezTo>
                      <a:pt x="0" y="344"/>
                      <a:pt x="99" y="443"/>
                      <a:pt x="221" y="443"/>
                    </a:cubicBezTo>
                    <a:cubicBezTo>
                      <a:pt x="343" y="443"/>
                      <a:pt x="439" y="344"/>
                      <a:pt x="439" y="221"/>
                    </a:cubicBezTo>
                    <a:cubicBezTo>
                      <a:pt x="439" y="100"/>
                      <a:pt x="343" y="1"/>
                      <a:pt x="221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3045988" y="2259797"/>
                <a:ext cx="38858" cy="3885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40" extrusionOk="0">
                    <a:moveTo>
                      <a:pt x="222" y="1"/>
                    </a:moveTo>
                    <a:cubicBezTo>
                      <a:pt x="100" y="1"/>
                      <a:pt x="1" y="97"/>
                      <a:pt x="1" y="218"/>
                    </a:cubicBezTo>
                    <a:cubicBezTo>
                      <a:pt x="1" y="340"/>
                      <a:pt x="100" y="439"/>
                      <a:pt x="222" y="439"/>
                    </a:cubicBezTo>
                    <a:cubicBezTo>
                      <a:pt x="340" y="439"/>
                      <a:pt x="439" y="340"/>
                      <a:pt x="439" y="218"/>
                    </a:cubicBezTo>
                    <a:cubicBezTo>
                      <a:pt x="439" y="97"/>
                      <a:pt x="340" y="1"/>
                      <a:pt x="22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1031243" y="1086132"/>
                <a:ext cx="38769" cy="3876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1" y="0"/>
                    </a:moveTo>
                    <a:cubicBezTo>
                      <a:pt x="99" y="0"/>
                      <a:pt x="0" y="96"/>
                      <a:pt x="0" y="218"/>
                    </a:cubicBezTo>
                    <a:cubicBezTo>
                      <a:pt x="0" y="340"/>
                      <a:pt x="99" y="439"/>
                      <a:pt x="221" y="439"/>
                    </a:cubicBezTo>
                    <a:cubicBezTo>
                      <a:pt x="343" y="439"/>
                      <a:pt x="439" y="340"/>
                      <a:pt x="439" y="218"/>
                    </a:cubicBezTo>
                    <a:cubicBezTo>
                      <a:pt x="439" y="96"/>
                      <a:pt x="343" y="0"/>
                      <a:pt x="221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310883" y="3452802"/>
                <a:ext cx="38946" cy="38769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39" extrusionOk="0">
                    <a:moveTo>
                      <a:pt x="218" y="0"/>
                    </a:moveTo>
                    <a:cubicBezTo>
                      <a:pt x="100" y="0"/>
                      <a:pt x="1" y="99"/>
                      <a:pt x="1" y="221"/>
                    </a:cubicBezTo>
                    <a:cubicBezTo>
                      <a:pt x="1" y="343"/>
                      <a:pt x="100" y="439"/>
                      <a:pt x="218" y="439"/>
                    </a:cubicBezTo>
                    <a:cubicBezTo>
                      <a:pt x="341" y="439"/>
                      <a:pt x="440" y="343"/>
                      <a:pt x="440" y="221"/>
                    </a:cubicBezTo>
                    <a:cubicBezTo>
                      <a:pt x="440" y="99"/>
                      <a:pt x="341" y="0"/>
                      <a:pt x="21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1785514" y="478282"/>
                <a:ext cx="38769" cy="3885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0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41"/>
                      <a:pt x="96" y="440"/>
                      <a:pt x="218" y="440"/>
                    </a:cubicBezTo>
                    <a:cubicBezTo>
                      <a:pt x="340" y="440"/>
                      <a:pt x="439" y="341"/>
                      <a:pt x="439" y="218"/>
                    </a:cubicBezTo>
                    <a:cubicBezTo>
                      <a:pt x="439" y="99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3563849" y="3359545"/>
                <a:ext cx="38769" cy="3876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21"/>
                    </a:cubicBezTo>
                    <a:cubicBezTo>
                      <a:pt x="0" y="344"/>
                      <a:pt x="99" y="439"/>
                      <a:pt x="218" y="439"/>
                    </a:cubicBezTo>
                    <a:cubicBezTo>
                      <a:pt x="340" y="439"/>
                      <a:pt x="439" y="344"/>
                      <a:pt x="439" y="221"/>
                    </a:cubicBezTo>
                    <a:cubicBezTo>
                      <a:pt x="439" y="99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3212897" y="2807949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2" y="1"/>
                    </a:moveTo>
                    <a:cubicBezTo>
                      <a:pt x="60" y="1"/>
                      <a:pt x="0" y="60"/>
                      <a:pt x="0" y="132"/>
                    </a:cubicBezTo>
                    <a:cubicBezTo>
                      <a:pt x="0" y="208"/>
                      <a:pt x="60" y="267"/>
                      <a:pt x="132" y="267"/>
                    </a:cubicBezTo>
                    <a:cubicBezTo>
                      <a:pt x="208" y="267"/>
                      <a:pt x="268" y="208"/>
                      <a:pt x="268" y="132"/>
                    </a:cubicBezTo>
                    <a:cubicBezTo>
                      <a:pt x="268" y="60"/>
                      <a:pt x="208" y="1"/>
                      <a:pt x="13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>
                <a:off x="463839" y="1536081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6" y="1"/>
                    </a:moveTo>
                    <a:cubicBezTo>
                      <a:pt x="60" y="1"/>
                      <a:pt x="1" y="60"/>
                      <a:pt x="1" y="132"/>
                    </a:cubicBezTo>
                    <a:cubicBezTo>
                      <a:pt x="1" y="208"/>
                      <a:pt x="60" y="267"/>
                      <a:pt x="136" y="267"/>
                    </a:cubicBezTo>
                    <a:cubicBezTo>
                      <a:pt x="208" y="267"/>
                      <a:pt x="267" y="208"/>
                      <a:pt x="267" y="132"/>
                    </a:cubicBezTo>
                    <a:cubicBezTo>
                      <a:pt x="267" y="60"/>
                      <a:pt x="208" y="1"/>
                      <a:pt x="136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2042943" y="1298964"/>
                <a:ext cx="23668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9" extrusionOk="0">
                    <a:moveTo>
                      <a:pt x="132" y="1"/>
                    </a:moveTo>
                    <a:cubicBezTo>
                      <a:pt x="60" y="1"/>
                      <a:pt x="1" y="60"/>
                      <a:pt x="1" y="136"/>
                    </a:cubicBezTo>
                    <a:cubicBezTo>
                      <a:pt x="1" y="209"/>
                      <a:pt x="60" y="268"/>
                      <a:pt x="132" y="268"/>
                    </a:cubicBezTo>
                    <a:cubicBezTo>
                      <a:pt x="208" y="268"/>
                      <a:pt x="268" y="209"/>
                      <a:pt x="268" y="136"/>
                    </a:cubicBezTo>
                    <a:cubicBezTo>
                      <a:pt x="268" y="60"/>
                      <a:pt x="208" y="1"/>
                      <a:pt x="13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3672737" y="1217452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0"/>
                    </a:moveTo>
                    <a:cubicBezTo>
                      <a:pt x="60" y="0"/>
                      <a:pt x="0" y="60"/>
                      <a:pt x="0" y="132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2"/>
                    </a:cubicBezTo>
                    <a:cubicBezTo>
                      <a:pt x="268" y="60"/>
                      <a:pt x="209" y="0"/>
                      <a:pt x="133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4865653" y="1228579"/>
                <a:ext cx="23668" cy="2393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1" extrusionOk="0">
                    <a:moveTo>
                      <a:pt x="136" y="0"/>
                    </a:moveTo>
                    <a:cubicBezTo>
                      <a:pt x="60" y="0"/>
                      <a:pt x="1" y="63"/>
                      <a:pt x="1" y="135"/>
                    </a:cubicBezTo>
                    <a:cubicBezTo>
                      <a:pt x="1" y="207"/>
                      <a:pt x="60" y="270"/>
                      <a:pt x="136" y="270"/>
                    </a:cubicBezTo>
                    <a:cubicBezTo>
                      <a:pt x="208" y="270"/>
                      <a:pt x="267" y="207"/>
                      <a:pt x="267" y="135"/>
                    </a:cubicBezTo>
                    <a:cubicBezTo>
                      <a:pt x="267" y="63"/>
                      <a:pt x="208" y="0"/>
                      <a:pt x="136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3098710" y="3332786"/>
                <a:ext cx="23668" cy="2393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1" extrusionOk="0">
                    <a:moveTo>
                      <a:pt x="132" y="0"/>
                    </a:moveTo>
                    <a:cubicBezTo>
                      <a:pt x="60" y="0"/>
                      <a:pt x="1" y="63"/>
                      <a:pt x="1" y="136"/>
                    </a:cubicBezTo>
                    <a:cubicBezTo>
                      <a:pt x="1" y="208"/>
                      <a:pt x="60" y="271"/>
                      <a:pt x="132" y="271"/>
                    </a:cubicBezTo>
                    <a:cubicBezTo>
                      <a:pt x="208" y="271"/>
                      <a:pt x="267" y="208"/>
                      <a:pt x="267" y="136"/>
                    </a:cubicBezTo>
                    <a:cubicBezTo>
                      <a:pt x="267" y="63"/>
                      <a:pt x="208" y="0"/>
                      <a:pt x="132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3852716" y="2657642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2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2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8365538" y="1881469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6" y="0"/>
                    </a:moveTo>
                    <a:cubicBezTo>
                      <a:pt x="63" y="0"/>
                      <a:pt x="0" y="60"/>
                      <a:pt x="0" y="133"/>
                    </a:cubicBezTo>
                    <a:cubicBezTo>
                      <a:pt x="0" y="209"/>
                      <a:pt x="63" y="268"/>
                      <a:pt x="136" y="268"/>
                    </a:cubicBezTo>
                    <a:cubicBezTo>
                      <a:pt x="208" y="268"/>
                      <a:pt x="267" y="209"/>
                      <a:pt x="267" y="133"/>
                    </a:cubicBezTo>
                    <a:cubicBezTo>
                      <a:pt x="267" y="60"/>
                      <a:pt x="208" y="0"/>
                      <a:pt x="136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8286940" y="3378444"/>
                <a:ext cx="23579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9" extrusionOk="0">
                    <a:moveTo>
                      <a:pt x="131" y="1"/>
                    </a:moveTo>
                    <a:cubicBezTo>
                      <a:pt x="59" y="1"/>
                      <a:pt x="0" y="60"/>
                      <a:pt x="0" y="136"/>
                    </a:cubicBezTo>
                    <a:cubicBezTo>
                      <a:pt x="0" y="209"/>
                      <a:pt x="59" y="268"/>
                      <a:pt x="131" y="268"/>
                    </a:cubicBezTo>
                    <a:cubicBezTo>
                      <a:pt x="207" y="268"/>
                      <a:pt x="267" y="209"/>
                      <a:pt x="267" y="136"/>
                    </a:cubicBezTo>
                    <a:cubicBezTo>
                      <a:pt x="267" y="60"/>
                      <a:pt x="207" y="1"/>
                      <a:pt x="131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7888213" y="2208223"/>
                <a:ext cx="23668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9" extrusionOk="0">
                    <a:moveTo>
                      <a:pt x="135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9"/>
                      <a:pt x="60" y="268"/>
                      <a:pt x="135" y="268"/>
                    </a:cubicBezTo>
                    <a:cubicBezTo>
                      <a:pt x="208" y="268"/>
                      <a:pt x="267" y="209"/>
                      <a:pt x="267" y="133"/>
                    </a:cubicBezTo>
                    <a:cubicBezTo>
                      <a:pt x="267" y="60"/>
                      <a:pt x="208" y="1"/>
                      <a:pt x="135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7307739" y="1149893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2" y="1"/>
                    </a:moveTo>
                    <a:cubicBezTo>
                      <a:pt x="59" y="1"/>
                      <a:pt x="0" y="60"/>
                      <a:pt x="0" y="132"/>
                    </a:cubicBezTo>
                    <a:cubicBezTo>
                      <a:pt x="0" y="208"/>
                      <a:pt x="59" y="267"/>
                      <a:pt x="132" y="267"/>
                    </a:cubicBezTo>
                    <a:cubicBezTo>
                      <a:pt x="208" y="267"/>
                      <a:pt x="268" y="208"/>
                      <a:pt x="268" y="132"/>
                    </a:cubicBezTo>
                    <a:cubicBezTo>
                      <a:pt x="268" y="60"/>
                      <a:pt x="208" y="1"/>
                      <a:pt x="13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386037" y="946599"/>
                <a:ext cx="23756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68" extrusionOk="0">
                    <a:moveTo>
                      <a:pt x="133" y="0"/>
                    </a:moveTo>
                    <a:cubicBezTo>
                      <a:pt x="60" y="0"/>
                      <a:pt x="1" y="60"/>
                      <a:pt x="1" y="136"/>
                    </a:cubicBezTo>
                    <a:cubicBezTo>
                      <a:pt x="1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6"/>
                    </a:cubicBezTo>
                    <a:cubicBezTo>
                      <a:pt x="268" y="60"/>
                      <a:pt x="209" y="0"/>
                      <a:pt x="133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262312" y="2027095"/>
                <a:ext cx="23668" cy="2393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1" extrusionOk="0">
                    <a:moveTo>
                      <a:pt x="132" y="1"/>
                    </a:moveTo>
                    <a:cubicBezTo>
                      <a:pt x="60" y="1"/>
                      <a:pt x="1" y="63"/>
                      <a:pt x="1" y="136"/>
                    </a:cubicBezTo>
                    <a:cubicBezTo>
                      <a:pt x="1" y="208"/>
                      <a:pt x="60" y="271"/>
                      <a:pt x="132" y="271"/>
                    </a:cubicBezTo>
                    <a:cubicBezTo>
                      <a:pt x="208" y="271"/>
                      <a:pt x="267" y="208"/>
                      <a:pt x="267" y="136"/>
                    </a:cubicBezTo>
                    <a:cubicBezTo>
                      <a:pt x="267" y="63"/>
                      <a:pt x="208" y="1"/>
                      <a:pt x="13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5248926" y="1926596"/>
                <a:ext cx="23668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9" extrusionOk="0">
                    <a:moveTo>
                      <a:pt x="136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6"/>
                      <a:pt x="60" y="268"/>
                      <a:pt x="136" y="268"/>
                    </a:cubicBezTo>
                    <a:cubicBezTo>
                      <a:pt x="209" y="268"/>
                      <a:pt x="268" y="206"/>
                      <a:pt x="268" y="133"/>
                    </a:cubicBezTo>
                    <a:cubicBezTo>
                      <a:pt x="268" y="60"/>
                      <a:pt x="209" y="1"/>
                      <a:pt x="136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5382012" y="2792229"/>
                <a:ext cx="23668" cy="2393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1" extrusionOk="0">
                    <a:moveTo>
                      <a:pt x="133" y="1"/>
                    </a:moveTo>
                    <a:cubicBezTo>
                      <a:pt x="60" y="1"/>
                      <a:pt x="0" y="63"/>
                      <a:pt x="0" y="135"/>
                    </a:cubicBezTo>
                    <a:cubicBezTo>
                      <a:pt x="0" y="208"/>
                      <a:pt x="60" y="271"/>
                      <a:pt x="133" y="271"/>
                    </a:cubicBezTo>
                    <a:cubicBezTo>
                      <a:pt x="209" y="271"/>
                      <a:pt x="268" y="208"/>
                      <a:pt x="268" y="135"/>
                    </a:cubicBezTo>
                    <a:cubicBezTo>
                      <a:pt x="268" y="63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>
                <a:off x="7813059" y="3326340"/>
                <a:ext cx="23933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68" extrusionOk="0">
                    <a:moveTo>
                      <a:pt x="135" y="0"/>
                    </a:moveTo>
                    <a:cubicBezTo>
                      <a:pt x="63" y="0"/>
                      <a:pt x="1" y="60"/>
                      <a:pt x="1" y="133"/>
                    </a:cubicBezTo>
                    <a:cubicBezTo>
                      <a:pt x="1" y="209"/>
                      <a:pt x="63" y="268"/>
                      <a:pt x="135" y="268"/>
                    </a:cubicBezTo>
                    <a:cubicBezTo>
                      <a:pt x="208" y="268"/>
                      <a:pt x="270" y="209"/>
                      <a:pt x="270" y="133"/>
                    </a:cubicBezTo>
                    <a:cubicBezTo>
                      <a:pt x="270" y="60"/>
                      <a:pt x="208" y="0"/>
                      <a:pt x="135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819736" y="450905"/>
                <a:ext cx="38858" cy="39122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43" extrusionOk="0">
                    <a:moveTo>
                      <a:pt x="219" y="1"/>
                    </a:moveTo>
                    <a:cubicBezTo>
                      <a:pt x="96" y="1"/>
                      <a:pt x="1" y="100"/>
                      <a:pt x="1" y="222"/>
                    </a:cubicBezTo>
                    <a:cubicBezTo>
                      <a:pt x="1" y="343"/>
                      <a:pt x="96" y="442"/>
                      <a:pt x="219" y="442"/>
                    </a:cubicBezTo>
                    <a:cubicBezTo>
                      <a:pt x="340" y="442"/>
                      <a:pt x="439" y="343"/>
                      <a:pt x="439" y="222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6190771" y="574365"/>
                <a:ext cx="76744" cy="141653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604" extrusionOk="0">
                    <a:moveTo>
                      <a:pt x="535" y="1"/>
                    </a:moveTo>
                    <a:lnTo>
                      <a:pt x="535" y="1"/>
                    </a:lnTo>
                    <a:cubicBezTo>
                      <a:pt x="410" y="710"/>
                      <a:pt x="1" y="733"/>
                      <a:pt x="1" y="733"/>
                    </a:cubicBezTo>
                    <a:cubicBezTo>
                      <a:pt x="430" y="763"/>
                      <a:pt x="506" y="1603"/>
                      <a:pt x="506" y="1603"/>
                    </a:cubicBezTo>
                    <a:cubicBezTo>
                      <a:pt x="453" y="690"/>
                      <a:pt x="835" y="670"/>
                      <a:pt x="868" y="670"/>
                    </a:cubicBezTo>
                    <a:cubicBezTo>
                      <a:pt x="526" y="631"/>
                      <a:pt x="535" y="1"/>
                      <a:pt x="535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4699179" y="608023"/>
                <a:ext cx="682832" cy="202854"/>
              </a:xfrm>
              <a:custGeom>
                <a:avLst/>
                <a:gdLst/>
                <a:ahLst/>
                <a:cxnLst/>
                <a:rect l="l" t="t" r="r" b="b"/>
                <a:pathLst>
                  <a:path w="7732" h="2297" extrusionOk="0">
                    <a:moveTo>
                      <a:pt x="4077" y="0"/>
                    </a:moveTo>
                    <a:cubicBezTo>
                      <a:pt x="2890" y="0"/>
                      <a:pt x="2293" y="1801"/>
                      <a:pt x="2293" y="1801"/>
                    </a:cubicBezTo>
                    <a:cubicBezTo>
                      <a:pt x="2293" y="1801"/>
                      <a:pt x="2227" y="952"/>
                      <a:pt x="1540" y="952"/>
                    </a:cubicBezTo>
                    <a:cubicBezTo>
                      <a:pt x="1460" y="952"/>
                      <a:pt x="1372" y="964"/>
                      <a:pt x="1274" y="990"/>
                    </a:cubicBezTo>
                    <a:cubicBezTo>
                      <a:pt x="371" y="1229"/>
                      <a:pt x="1452" y="2261"/>
                      <a:pt x="143" y="2296"/>
                    </a:cubicBezTo>
                    <a:lnTo>
                      <a:pt x="7731" y="2296"/>
                    </a:lnTo>
                    <a:cubicBezTo>
                      <a:pt x="7731" y="2296"/>
                      <a:pt x="6033" y="1732"/>
                      <a:pt x="6372" y="1306"/>
                    </a:cubicBezTo>
                    <a:cubicBezTo>
                      <a:pt x="6526" y="1116"/>
                      <a:pt x="6072" y="938"/>
                      <a:pt x="5583" y="938"/>
                    </a:cubicBezTo>
                    <a:cubicBezTo>
                      <a:pt x="5304" y="938"/>
                      <a:pt x="5014" y="996"/>
                      <a:pt x="4819" y="1142"/>
                    </a:cubicBezTo>
                    <a:lnTo>
                      <a:pt x="4819" y="1142"/>
                    </a:lnTo>
                    <a:cubicBezTo>
                      <a:pt x="4845" y="598"/>
                      <a:pt x="4726" y="0"/>
                      <a:pt x="4077" y="0"/>
                    </a:cubicBezTo>
                    <a:close/>
                    <a:moveTo>
                      <a:pt x="1" y="2296"/>
                    </a:moveTo>
                    <a:cubicBezTo>
                      <a:pt x="26" y="2296"/>
                      <a:pt x="50" y="2296"/>
                      <a:pt x="74" y="2296"/>
                    </a:cubicBezTo>
                    <a:cubicBezTo>
                      <a:pt x="97" y="2296"/>
                      <a:pt x="120" y="2296"/>
                      <a:pt x="143" y="2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1569945" y="1335967"/>
                <a:ext cx="51398" cy="89196"/>
              </a:xfrm>
              <a:custGeom>
                <a:avLst/>
                <a:gdLst/>
                <a:ahLst/>
                <a:cxnLst/>
                <a:rect l="l" t="t" r="r" b="b"/>
                <a:pathLst>
                  <a:path w="582" h="1010" extrusionOk="0">
                    <a:moveTo>
                      <a:pt x="357" y="1"/>
                    </a:moveTo>
                    <a:cubicBezTo>
                      <a:pt x="275" y="449"/>
                      <a:pt x="1" y="463"/>
                      <a:pt x="1" y="463"/>
                    </a:cubicBezTo>
                    <a:cubicBezTo>
                      <a:pt x="287" y="479"/>
                      <a:pt x="341" y="1010"/>
                      <a:pt x="341" y="1010"/>
                    </a:cubicBezTo>
                    <a:cubicBezTo>
                      <a:pt x="304" y="433"/>
                      <a:pt x="558" y="423"/>
                      <a:pt x="581" y="423"/>
                    </a:cubicBezTo>
                    <a:cubicBezTo>
                      <a:pt x="354" y="396"/>
                      <a:pt x="357" y="1"/>
                      <a:pt x="357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3095531" y="525440"/>
                <a:ext cx="107211" cy="185986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2106" extrusionOk="0">
                    <a:moveTo>
                      <a:pt x="465" y="1"/>
                    </a:moveTo>
                    <a:cubicBezTo>
                      <a:pt x="465" y="1"/>
                      <a:pt x="478" y="825"/>
                      <a:pt x="0" y="881"/>
                    </a:cubicBezTo>
                    <a:lnTo>
                      <a:pt x="3" y="881"/>
                    </a:lnTo>
                    <a:cubicBezTo>
                      <a:pt x="46" y="881"/>
                      <a:pt x="584" y="904"/>
                      <a:pt x="508" y="2105"/>
                    </a:cubicBezTo>
                    <a:cubicBezTo>
                      <a:pt x="508" y="2105"/>
                      <a:pt x="614" y="1000"/>
                      <a:pt x="1214" y="961"/>
                    </a:cubicBezTo>
                    <a:cubicBezTo>
                      <a:pt x="1214" y="961"/>
                      <a:pt x="640" y="934"/>
                      <a:pt x="465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3031682" y="664973"/>
                <a:ext cx="51133" cy="88931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007" extrusionOk="0">
                    <a:moveTo>
                      <a:pt x="222" y="0"/>
                    </a:moveTo>
                    <a:cubicBezTo>
                      <a:pt x="222" y="0"/>
                      <a:pt x="229" y="396"/>
                      <a:pt x="1" y="419"/>
                    </a:cubicBezTo>
                    <a:cubicBezTo>
                      <a:pt x="20" y="419"/>
                      <a:pt x="278" y="432"/>
                      <a:pt x="242" y="1006"/>
                    </a:cubicBezTo>
                    <a:cubicBezTo>
                      <a:pt x="242" y="1006"/>
                      <a:pt x="291" y="478"/>
                      <a:pt x="578" y="459"/>
                    </a:cubicBezTo>
                    <a:cubicBezTo>
                      <a:pt x="578" y="459"/>
                      <a:pt x="305" y="446"/>
                      <a:pt x="222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8074286" y="4165603"/>
                <a:ext cx="41772" cy="4141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69" extrusionOk="0">
                    <a:moveTo>
                      <a:pt x="238" y="0"/>
                    </a:moveTo>
                    <a:cubicBezTo>
                      <a:pt x="106" y="0"/>
                      <a:pt x="0" y="105"/>
                      <a:pt x="0" y="234"/>
                    </a:cubicBezTo>
                    <a:cubicBezTo>
                      <a:pt x="0" y="367"/>
                      <a:pt x="106" y="469"/>
                      <a:pt x="238" y="469"/>
                    </a:cubicBezTo>
                    <a:cubicBezTo>
                      <a:pt x="367" y="469"/>
                      <a:pt x="472" y="367"/>
                      <a:pt x="472" y="234"/>
                    </a:cubicBezTo>
                    <a:cubicBezTo>
                      <a:pt x="472" y="105"/>
                      <a:pt x="367" y="0"/>
                      <a:pt x="23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3426347" y="4197042"/>
                <a:ext cx="38769" cy="3876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8"/>
                    </a:cubicBezTo>
                    <a:cubicBezTo>
                      <a:pt x="0" y="340"/>
                      <a:pt x="96" y="439"/>
                      <a:pt x="218" y="439"/>
                    </a:cubicBezTo>
                    <a:cubicBezTo>
                      <a:pt x="340" y="439"/>
                      <a:pt x="439" y="340"/>
                      <a:pt x="439" y="218"/>
                    </a:cubicBezTo>
                    <a:cubicBezTo>
                      <a:pt x="439" y="96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63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"/>
          <p:cNvSpPr txBox="1">
            <a:spLocks noGrp="1"/>
          </p:cNvSpPr>
          <p:nvPr>
            <p:ph type="body" idx="1"/>
          </p:nvPr>
        </p:nvSpPr>
        <p:spPr>
          <a:xfrm>
            <a:off x="960000" y="1519400"/>
            <a:ext cx="10281200" cy="46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31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6EAC14-93C8-41A4-8F3D-735C3FE3C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6A2229-ABE2-43EA-A72C-8AC3D8F69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F3769D-18D4-42FB-9210-628E62701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8C9220-ED5B-41C8-98CF-3D4506C2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61EC6-CEF7-4AB0-B188-5248CFDC1A1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FB0CB8-A4EB-4D2D-BFE9-E6C2EBA2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298273-E673-446B-8005-9147E953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8DC46-BB54-4822-9C75-95A4D5172AE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0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11B91D-EE9A-420A-9F10-02175033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CC0607-83B0-4C32-A2DB-DC27DFDC4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DA33036-F66C-4876-95D5-9F3389569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F5AA68-8E10-43BE-9C21-C46538749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154EBD-7912-4A4F-BA1D-2FBFD8F6F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51E850-E03D-481D-AF10-895691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61EC6-CEF7-4AB0-B188-5248CFDC1A1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5766231-0007-4E2E-854B-582F8CE8D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AE1CC80-AADE-42A2-997B-452F62F0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8DC46-BB54-4822-9C75-95A4D5172AE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A233AE-FBF3-4E14-A743-8C99E78E7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BE85ED-005D-401D-8B6B-C41916257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61EC6-CEF7-4AB0-B188-5248CFDC1A1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D2BC7B-5E91-4B97-BCE4-AC58BC93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8C5614-A367-4E35-B3B0-82CF2254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8DC46-BB54-4822-9C75-95A4D5172AE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67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90DC1F-38EB-48E6-8C52-21D8E215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61EC6-CEF7-4AB0-B188-5248CFDC1A1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A7A6E0D-BAE0-43BC-8F66-E957B0F0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63DF06-A974-41E9-9533-70631645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8DC46-BB54-4822-9C75-95A4D5172AE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675989" y="-950207"/>
            <a:ext cx="3167916" cy="32686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549530" y="2138504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107F92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107F92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382000" y="-1049868"/>
            <a:ext cx="4690962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07F92">
                    <a:lumMod val="50000"/>
                  </a:srgbClr>
                </a:solidFill>
                <a:effectLst/>
                <a:uLnTx/>
                <a:uFillTx/>
                <a:latin typeface="#9Slide07 IcielAltus Serif" panose="02000000000000000000" pitchFamily="2" charset="0"/>
                <a:ea typeface="+mj-ea"/>
                <a:cs typeface="+mj-cs"/>
              </a:rPr>
              <a:t>By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07F92">
                    <a:lumMod val="50000"/>
                  </a:srgbClr>
                </a:solidFill>
                <a:effectLst/>
                <a:uLnTx/>
                <a:uFillTx/>
                <a:latin typeface="#9Slide07 IcielAltus Serif" panose="02000000000000000000" pitchFamily="2" charset="0"/>
                <a:ea typeface="+mj-ea"/>
                <a:cs typeface="+mj-cs"/>
              </a:rPr>
              <a:t>Phước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07F92">
                    <a:lumMod val="50000"/>
                  </a:srgbClr>
                </a:solidFill>
                <a:effectLst/>
                <a:uLnTx/>
                <a:uFillTx/>
                <a:latin typeface="#9Slide07 IcielAltus Serif" panose="02000000000000000000" pitchFamily="2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07F92">
                    <a:lumMod val="50000"/>
                  </a:srgbClr>
                </a:solidFill>
                <a:effectLst/>
                <a:uLnTx/>
                <a:uFillTx/>
                <a:latin typeface="#9Slide07 IcielAltus Serif" panose="02000000000000000000" pitchFamily="2" charset="0"/>
                <a:ea typeface="+mj-ea"/>
                <a:cs typeface="+mj-cs"/>
              </a:rPr>
              <a:t>Trang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07F92">
                  <a:lumMod val="50000"/>
                </a:srgbClr>
              </a:solidFill>
              <a:effectLst/>
              <a:uLnTx/>
              <a:uFillTx/>
              <a:latin typeface="#9Slide07 IcielAltus Serif" panose="02000000000000000000" pitchFamily="2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E1E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E1E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1E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E1E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1E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576273" y="881105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0" y="5671608"/>
            <a:ext cx="2406471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15451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8C8AAE-F68D-4CB8-8C2F-2B44AC81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25211C-4897-467E-AEA7-8CA51D9B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A9D562-E04B-48A9-9980-C41428B72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39ABC2-4A83-4907-9458-48F30AC9B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61EC6-CEF7-4AB0-B188-5248CFDC1A1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BCD3E6-590A-472C-816E-C7B41DF0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038190-1E6F-4CCE-88E7-C4E010A2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8DC46-BB54-4822-9C75-95A4D5172AE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28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99EC26-6234-4C9F-9346-F9154AB4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7762B7E-04B9-4317-BFE2-9440E7ACA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A4425D-CD31-4725-9847-8E3A9FF1E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F6CB55-33EB-4EA1-83E7-56DD9DF6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61EC6-CEF7-4AB0-B188-5248CFDC1A1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17A22D-D103-4107-9119-2A896DF3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317F9B-DF6B-4E98-AABB-E618897A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8DC46-BB54-4822-9C75-95A4D5172AE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9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2E3001-34C1-4802-87B7-0660EA6E2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EEB021-336F-446B-A5CB-D5A674618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2555DE-A1CA-472A-85CF-266876A8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61EC6-CEF7-4AB0-B188-5248CFDC1A1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EC6C19-17B0-4289-9D89-D61D7159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884576-9190-4F21-A35E-7EAEF02F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8DC46-BB54-4822-9C75-95A4D5172AE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6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43D673C-A178-4AE8-81E9-AFF83FC39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6D469D-C2E4-40BF-A404-674B3557B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95A22A-7DE5-4925-AD62-51F7DA26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61EC6-CEF7-4AB0-B188-5248CFDC1A1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7F4804-8189-4AA7-8CBC-3328C468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1A772C-56F5-419D-9F1A-7527DADA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8DC46-BB54-4822-9C75-95A4D5172AE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82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9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5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211" name="Google Shape;211;p5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212" name="Google Shape;212;p5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16" name="Google Shape;216;p5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217" name="Google Shape;217;p5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8" name="Google Shape;218;p5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9" name="Google Shape;219;p5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220;p5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1" name="Google Shape;221;p5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222;p5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3" name="Google Shape;223;p5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224;p5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Google Shape;225;p5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Google Shape;226;p5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7" name="Google Shape;227;p5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8" name="Google Shape;228;p5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9" name="Google Shape;229;p5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0" name="Google Shape;230;p5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" name="Google Shape;231;p5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2" name="Google Shape;232;p5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33" name="Google Shape;233;p5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234" name="Google Shape;234;p5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5" name="Google Shape;235;p5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6" name="Google Shape;236;p5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7" name="Google Shape;237;p5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38" name="Google Shape;238;p5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239" name="Google Shape;239;p5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0" name="Google Shape;240;p5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1" name="Google Shape;241;p5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42" name="Google Shape;242;p5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243" name="Google Shape;243;p5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4" name="Google Shape;244;p5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5" name="Google Shape;245;p5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6" name="Google Shape;246;p5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47" name="Google Shape;247;p5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248" name="Google Shape;248;p5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Google Shape;249;p5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5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5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252;p5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253;p5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p5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5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256;p5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Google Shape;257;p5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8" name="Google Shape;258;p5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9" name="Google Shape;259;p5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Google Shape;260;p5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p5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5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5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5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5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5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p5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68;p5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p5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270;p5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5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5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5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274;p5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p5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5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77;p5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278;p5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5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5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1" name="Google Shape;281;p5"/>
            <p:cNvGrpSpPr/>
            <p:nvPr/>
          </p:nvGrpSpPr>
          <p:grpSpPr>
            <a:xfrm>
              <a:off x="454808" y="1702558"/>
              <a:ext cx="8532593" cy="1233264"/>
              <a:chOff x="454808" y="1702558"/>
              <a:chExt cx="8532593" cy="1233264"/>
            </a:xfrm>
          </p:grpSpPr>
          <p:sp>
            <p:nvSpPr>
              <p:cNvPr id="282" name="Google Shape;282;p5"/>
              <p:cNvSpPr/>
              <p:nvPr/>
            </p:nvSpPr>
            <p:spPr>
              <a:xfrm>
                <a:off x="454808" y="1702558"/>
                <a:ext cx="768255" cy="232369"/>
              </a:xfrm>
              <a:custGeom>
                <a:avLst/>
                <a:gdLst/>
                <a:ahLst/>
                <a:cxnLst/>
                <a:rect l="l" t="t" r="r" b="b"/>
                <a:pathLst>
                  <a:path w="7732" h="2297" extrusionOk="0">
                    <a:moveTo>
                      <a:pt x="4077" y="0"/>
                    </a:moveTo>
                    <a:cubicBezTo>
                      <a:pt x="2890" y="0"/>
                      <a:pt x="2293" y="1801"/>
                      <a:pt x="2293" y="1801"/>
                    </a:cubicBezTo>
                    <a:cubicBezTo>
                      <a:pt x="2293" y="1801"/>
                      <a:pt x="2227" y="952"/>
                      <a:pt x="1540" y="952"/>
                    </a:cubicBezTo>
                    <a:cubicBezTo>
                      <a:pt x="1460" y="952"/>
                      <a:pt x="1372" y="964"/>
                      <a:pt x="1274" y="990"/>
                    </a:cubicBezTo>
                    <a:cubicBezTo>
                      <a:pt x="371" y="1229"/>
                      <a:pt x="1452" y="2261"/>
                      <a:pt x="143" y="2296"/>
                    </a:cubicBezTo>
                    <a:lnTo>
                      <a:pt x="7731" y="2296"/>
                    </a:lnTo>
                    <a:cubicBezTo>
                      <a:pt x="7731" y="2296"/>
                      <a:pt x="6033" y="1732"/>
                      <a:pt x="6372" y="1306"/>
                    </a:cubicBezTo>
                    <a:cubicBezTo>
                      <a:pt x="6526" y="1116"/>
                      <a:pt x="6072" y="938"/>
                      <a:pt x="5583" y="938"/>
                    </a:cubicBezTo>
                    <a:cubicBezTo>
                      <a:pt x="5304" y="938"/>
                      <a:pt x="5014" y="996"/>
                      <a:pt x="4819" y="1142"/>
                    </a:cubicBezTo>
                    <a:lnTo>
                      <a:pt x="4819" y="1142"/>
                    </a:lnTo>
                    <a:cubicBezTo>
                      <a:pt x="4845" y="598"/>
                      <a:pt x="4726" y="0"/>
                      <a:pt x="4077" y="0"/>
                    </a:cubicBezTo>
                    <a:close/>
                    <a:moveTo>
                      <a:pt x="1" y="2296"/>
                    </a:moveTo>
                    <a:cubicBezTo>
                      <a:pt x="26" y="2296"/>
                      <a:pt x="50" y="2296"/>
                      <a:pt x="74" y="2296"/>
                    </a:cubicBezTo>
                    <a:cubicBezTo>
                      <a:pt x="97" y="2296"/>
                      <a:pt x="120" y="2296"/>
                      <a:pt x="143" y="2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5"/>
              <p:cNvSpPr/>
              <p:nvPr/>
            </p:nvSpPr>
            <p:spPr>
              <a:xfrm>
                <a:off x="8293289" y="2649149"/>
                <a:ext cx="694111" cy="286673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2834" extrusionOk="0">
                    <a:moveTo>
                      <a:pt x="4064" y="0"/>
                    </a:moveTo>
                    <a:cubicBezTo>
                      <a:pt x="3968" y="0"/>
                      <a:pt x="3855" y="35"/>
                      <a:pt x="3721" y="113"/>
                    </a:cubicBezTo>
                    <a:cubicBezTo>
                      <a:pt x="2632" y="746"/>
                      <a:pt x="2632" y="2200"/>
                      <a:pt x="2632" y="2200"/>
                    </a:cubicBezTo>
                    <a:cubicBezTo>
                      <a:pt x="2632" y="2200"/>
                      <a:pt x="2558" y="965"/>
                      <a:pt x="2283" y="965"/>
                    </a:cubicBezTo>
                    <a:cubicBezTo>
                      <a:pt x="2251" y="965"/>
                      <a:pt x="2216" y="982"/>
                      <a:pt x="2177" y="1020"/>
                    </a:cubicBezTo>
                    <a:cubicBezTo>
                      <a:pt x="1815" y="1383"/>
                      <a:pt x="1544" y="2471"/>
                      <a:pt x="1" y="2833"/>
                    </a:cubicBezTo>
                    <a:lnTo>
                      <a:pt x="6986" y="2833"/>
                    </a:lnTo>
                    <a:cubicBezTo>
                      <a:pt x="6986" y="2833"/>
                      <a:pt x="5808" y="2381"/>
                      <a:pt x="5808" y="1835"/>
                    </a:cubicBezTo>
                    <a:cubicBezTo>
                      <a:pt x="5808" y="1508"/>
                      <a:pt x="5351" y="1150"/>
                      <a:pt x="4986" y="1150"/>
                    </a:cubicBezTo>
                    <a:cubicBezTo>
                      <a:pt x="4784" y="1150"/>
                      <a:pt x="4611" y="1259"/>
                      <a:pt x="4556" y="1542"/>
                    </a:cubicBezTo>
                    <a:lnTo>
                      <a:pt x="4556" y="1542"/>
                    </a:lnTo>
                    <a:cubicBezTo>
                      <a:pt x="4587" y="1082"/>
                      <a:pt x="4601" y="0"/>
                      <a:pt x="4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284" name="Google Shape;284;p5"/>
          <p:cNvSpPr txBox="1">
            <a:spLocks noGrp="1"/>
          </p:cNvSpPr>
          <p:nvPr>
            <p:ph type="title"/>
          </p:nvPr>
        </p:nvSpPr>
        <p:spPr>
          <a:xfrm>
            <a:off x="2128933" y="2542999"/>
            <a:ext cx="3656800" cy="555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5"/>
          <p:cNvSpPr txBox="1">
            <a:spLocks noGrp="1"/>
          </p:cNvSpPr>
          <p:nvPr>
            <p:ph type="title" idx="2"/>
          </p:nvPr>
        </p:nvSpPr>
        <p:spPr>
          <a:xfrm>
            <a:off x="6406332" y="2542999"/>
            <a:ext cx="3656800" cy="555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"/>
          <p:cNvSpPr txBox="1">
            <a:spLocks noGrp="1"/>
          </p:cNvSpPr>
          <p:nvPr>
            <p:ph type="subTitle" idx="1"/>
          </p:nvPr>
        </p:nvSpPr>
        <p:spPr>
          <a:xfrm>
            <a:off x="6564329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subTitle" idx="3"/>
          </p:nvPr>
        </p:nvSpPr>
        <p:spPr>
          <a:xfrm>
            <a:off x="228693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title" idx="4"/>
          </p:nvPr>
        </p:nvSpPr>
        <p:spPr>
          <a:xfrm>
            <a:off x="960000" y="719200"/>
            <a:ext cx="10281200" cy="63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85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1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63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107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8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412" name="Google Shape;412;p8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413" name="Google Shape;413;p8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417" name="Google Shape;417;p8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418" name="Google Shape;418;p8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8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8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8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2" name="Google Shape;422;p8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8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4" name="Google Shape;424;p8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5" name="Google Shape;425;p8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Google Shape;426;p8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7" name="Google Shape;427;p8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8" name="Google Shape;428;p8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9" name="Google Shape;429;p8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0" name="Google Shape;430;p8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1" name="Google Shape;431;p8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2" name="Google Shape;432;p8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3" name="Google Shape;433;p8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34;p8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35;p8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36;p8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37;p8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38;p8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39;p8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40;p8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41;p8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42;p8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43;p8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44;p8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45;p8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46;p8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8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48;p8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49;p8"/>
                <p:cNvSpPr/>
                <p:nvPr/>
              </p:nvSpPr>
              <p:spPr>
                <a:xfrm>
                  <a:off x="6262962" y="716808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50;p8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51;p8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52;p8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53" name="Google Shape;453;p8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454" name="Google Shape;454;p8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55;p8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8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57;p8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58;p8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59;p8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60;p8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61;p8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462;p8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3" name="Google Shape;463;p8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464;p8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465;p8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6" name="Google Shape;466;p8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467;p8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468;p8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9" name="Google Shape;469;p8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470" name="Google Shape;470;p8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471" name="Google Shape;471;p8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2" name="Google Shape;472;p8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3" name="Google Shape;473;p8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4" name="Google Shape;474;p8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75" name="Google Shape;475;p8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476" name="Google Shape;476;p8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7" name="Google Shape;477;p8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8" name="Google Shape;478;p8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79" name="Google Shape;479;p8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480" name="Google Shape;480;p8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1" name="Google Shape;481;p8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2" name="Google Shape;482;p8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3" name="Google Shape;483;p8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84" name="Google Shape;484;p8"/>
            <p:cNvSpPr/>
            <p:nvPr/>
          </p:nvSpPr>
          <p:spPr>
            <a:xfrm>
              <a:off x="100371" y="9125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79534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6" name="Google Shape;486;p8"/>
          <p:cNvSpPr txBox="1">
            <a:spLocks noGrp="1"/>
          </p:cNvSpPr>
          <p:nvPr>
            <p:ph type="title"/>
          </p:nvPr>
        </p:nvSpPr>
        <p:spPr>
          <a:xfrm>
            <a:off x="2306833" y="2206600"/>
            <a:ext cx="7578400" cy="2780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2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2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9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489" name="Google Shape;489;p9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490" name="Google Shape;490;p9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9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494" name="Google Shape;494;p9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495" name="Google Shape;495;p9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496;p9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497;p9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9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499;p9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00" name="Google Shape;500;p9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01" name="Google Shape;501;p9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02" name="Google Shape;502;p9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03" name="Google Shape;503;p9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04" name="Google Shape;504;p9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05" name="Google Shape;505;p9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06" name="Google Shape;506;p9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507;p9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508;p9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509;p9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510;p9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511" name="Google Shape;511;p9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512" name="Google Shape;512;p9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3" name="Google Shape;513;p9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" name="Google Shape;514;p9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" name="Google Shape;515;p9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16" name="Google Shape;516;p9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517" name="Google Shape;517;p9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8" name="Google Shape;518;p9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9" name="Google Shape;519;p9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20" name="Google Shape;520;p9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521" name="Google Shape;521;p9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2" name="Google Shape;522;p9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3" name="Google Shape;523;p9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4" name="Google Shape;524;p9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25" name="Google Shape;525;p9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526" name="Google Shape;526;p9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9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9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9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9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9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9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533;p9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534;p9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535;p9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536;p9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537;p9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9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9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9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541;p9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9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9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9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9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9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547;p9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548;p9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549;p9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9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551;p9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9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553;p9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554;p9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555;p9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556;p9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557;p9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558;p9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59" name="Google Shape;559;p9"/>
            <p:cNvGrpSpPr/>
            <p:nvPr/>
          </p:nvGrpSpPr>
          <p:grpSpPr>
            <a:xfrm>
              <a:off x="454808" y="778134"/>
              <a:ext cx="8532593" cy="2157688"/>
              <a:chOff x="454808" y="778134"/>
              <a:chExt cx="8532593" cy="2157688"/>
            </a:xfrm>
          </p:grpSpPr>
          <p:grpSp>
            <p:nvGrpSpPr>
              <p:cNvPr id="560" name="Google Shape;560;p9"/>
              <p:cNvGrpSpPr/>
              <p:nvPr/>
            </p:nvGrpSpPr>
            <p:grpSpPr>
              <a:xfrm>
                <a:off x="454808" y="778134"/>
                <a:ext cx="4262731" cy="1156793"/>
                <a:chOff x="666515" y="1138579"/>
                <a:chExt cx="3788757" cy="1009859"/>
              </a:xfrm>
            </p:grpSpPr>
            <p:sp>
              <p:nvSpPr>
                <p:cNvPr id="561" name="Google Shape;561;p9"/>
                <p:cNvSpPr/>
                <p:nvPr/>
              </p:nvSpPr>
              <p:spPr>
                <a:xfrm>
                  <a:off x="666515" y="1945583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562;p9"/>
                <p:cNvSpPr/>
                <p:nvPr/>
              </p:nvSpPr>
              <p:spPr>
                <a:xfrm>
                  <a:off x="3876384" y="1138579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63" name="Google Shape;563;p9"/>
              <p:cNvSpPr/>
              <p:nvPr/>
            </p:nvSpPr>
            <p:spPr>
              <a:xfrm>
                <a:off x="8293289" y="2649149"/>
                <a:ext cx="694111" cy="286673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2834" extrusionOk="0">
                    <a:moveTo>
                      <a:pt x="4064" y="0"/>
                    </a:moveTo>
                    <a:cubicBezTo>
                      <a:pt x="3968" y="0"/>
                      <a:pt x="3855" y="35"/>
                      <a:pt x="3721" y="113"/>
                    </a:cubicBezTo>
                    <a:cubicBezTo>
                      <a:pt x="2632" y="746"/>
                      <a:pt x="2632" y="2200"/>
                      <a:pt x="2632" y="2200"/>
                    </a:cubicBezTo>
                    <a:cubicBezTo>
                      <a:pt x="2632" y="2200"/>
                      <a:pt x="2558" y="965"/>
                      <a:pt x="2283" y="965"/>
                    </a:cubicBezTo>
                    <a:cubicBezTo>
                      <a:pt x="2251" y="965"/>
                      <a:pt x="2216" y="982"/>
                      <a:pt x="2177" y="1020"/>
                    </a:cubicBezTo>
                    <a:cubicBezTo>
                      <a:pt x="1815" y="1383"/>
                      <a:pt x="1544" y="2471"/>
                      <a:pt x="1" y="2833"/>
                    </a:cubicBezTo>
                    <a:lnTo>
                      <a:pt x="6986" y="2833"/>
                    </a:lnTo>
                    <a:cubicBezTo>
                      <a:pt x="6986" y="2833"/>
                      <a:pt x="5808" y="2381"/>
                      <a:pt x="5808" y="1835"/>
                    </a:cubicBezTo>
                    <a:cubicBezTo>
                      <a:pt x="5808" y="1508"/>
                      <a:pt x="5351" y="1150"/>
                      <a:pt x="4986" y="1150"/>
                    </a:cubicBezTo>
                    <a:cubicBezTo>
                      <a:pt x="4784" y="1150"/>
                      <a:pt x="4611" y="1259"/>
                      <a:pt x="4556" y="1542"/>
                    </a:cubicBezTo>
                    <a:lnTo>
                      <a:pt x="4556" y="1542"/>
                    </a:lnTo>
                    <a:cubicBezTo>
                      <a:pt x="4587" y="1082"/>
                      <a:pt x="4601" y="0"/>
                      <a:pt x="4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564" name="Google Shape;564;p9"/>
          <p:cNvSpPr txBox="1">
            <a:spLocks noGrp="1"/>
          </p:cNvSpPr>
          <p:nvPr>
            <p:ph type="title"/>
          </p:nvPr>
        </p:nvSpPr>
        <p:spPr>
          <a:xfrm>
            <a:off x="960000" y="1480364"/>
            <a:ext cx="10272000" cy="1122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65" name="Google Shape;565;p9"/>
          <p:cNvSpPr txBox="1">
            <a:spLocks noGrp="1"/>
          </p:cNvSpPr>
          <p:nvPr>
            <p:ph type="subTitle" idx="1"/>
          </p:nvPr>
        </p:nvSpPr>
        <p:spPr>
          <a:xfrm>
            <a:off x="3163967" y="2962667"/>
            <a:ext cx="5864000" cy="2242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67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33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13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724" name="Google Shape;724;p13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725" name="Google Shape;725;p13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3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3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3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729" name="Google Shape;729;p13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730" name="Google Shape;730;p13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1" name="Google Shape;731;p13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2" name="Google Shape;732;p13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3" name="Google Shape;733;p13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4" name="Google Shape;734;p13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5" name="Google Shape;735;p13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6" name="Google Shape;736;p13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7" name="Google Shape;737;p13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8" name="Google Shape;738;p13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9" name="Google Shape;739;p13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40" name="Google Shape;740;p13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41" name="Google Shape;741;p13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42" name="Google Shape;742;p13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43" name="Google Shape;743;p13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44" name="Google Shape;744;p13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45" name="Google Shape;745;p13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746" name="Google Shape;746;p13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747" name="Google Shape;747;p13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8" name="Google Shape;748;p13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9" name="Google Shape;749;p13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13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51" name="Google Shape;751;p13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752" name="Google Shape;752;p13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13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13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55" name="Google Shape;755;p13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756" name="Google Shape;756;p13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7" name="Google Shape;757;p13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8" name="Google Shape;758;p13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9" name="Google Shape;759;p13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60" name="Google Shape;760;p13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761" name="Google Shape;761;p13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62" name="Google Shape;762;p13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63" name="Google Shape;763;p13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64" name="Google Shape;764;p13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65" name="Google Shape;765;p13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66" name="Google Shape;766;p13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67" name="Google Shape;767;p13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68" name="Google Shape;768;p13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69" name="Google Shape;769;p13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70" name="Google Shape;770;p13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71" name="Google Shape;771;p13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72" name="Google Shape;772;p13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73" name="Google Shape;773;p13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74" name="Google Shape;774;p13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75" name="Google Shape;775;p13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76" name="Google Shape;776;p13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77" name="Google Shape;777;p13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78" name="Google Shape;778;p13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79" name="Google Shape;779;p13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80" name="Google Shape;780;p13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81" name="Google Shape;781;p13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82" name="Google Shape;782;p13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83" name="Google Shape;783;p13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84" name="Google Shape;784;p13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85" name="Google Shape;785;p13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86" name="Google Shape;786;p13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87" name="Google Shape;787;p13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88" name="Google Shape;788;p13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89" name="Google Shape;789;p13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90" name="Google Shape;790;p13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91" name="Google Shape;791;p13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92" name="Google Shape;792;p13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93" name="Google Shape;793;p13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94" name="Google Shape;794;p13"/>
            <p:cNvGrpSpPr/>
            <p:nvPr/>
          </p:nvGrpSpPr>
          <p:grpSpPr>
            <a:xfrm>
              <a:off x="454808" y="1702558"/>
              <a:ext cx="8532593" cy="1233264"/>
              <a:chOff x="454808" y="1702558"/>
              <a:chExt cx="8532593" cy="1233264"/>
            </a:xfrm>
          </p:grpSpPr>
          <p:sp>
            <p:nvSpPr>
              <p:cNvPr id="795" name="Google Shape;795;p13"/>
              <p:cNvSpPr/>
              <p:nvPr/>
            </p:nvSpPr>
            <p:spPr>
              <a:xfrm>
                <a:off x="454808" y="1702558"/>
                <a:ext cx="768255" cy="232369"/>
              </a:xfrm>
              <a:custGeom>
                <a:avLst/>
                <a:gdLst/>
                <a:ahLst/>
                <a:cxnLst/>
                <a:rect l="l" t="t" r="r" b="b"/>
                <a:pathLst>
                  <a:path w="7732" h="2297" extrusionOk="0">
                    <a:moveTo>
                      <a:pt x="4077" y="0"/>
                    </a:moveTo>
                    <a:cubicBezTo>
                      <a:pt x="2890" y="0"/>
                      <a:pt x="2293" y="1801"/>
                      <a:pt x="2293" y="1801"/>
                    </a:cubicBezTo>
                    <a:cubicBezTo>
                      <a:pt x="2293" y="1801"/>
                      <a:pt x="2227" y="952"/>
                      <a:pt x="1540" y="952"/>
                    </a:cubicBezTo>
                    <a:cubicBezTo>
                      <a:pt x="1460" y="952"/>
                      <a:pt x="1372" y="964"/>
                      <a:pt x="1274" y="990"/>
                    </a:cubicBezTo>
                    <a:cubicBezTo>
                      <a:pt x="371" y="1229"/>
                      <a:pt x="1452" y="2261"/>
                      <a:pt x="143" y="2296"/>
                    </a:cubicBezTo>
                    <a:lnTo>
                      <a:pt x="7731" y="2296"/>
                    </a:lnTo>
                    <a:cubicBezTo>
                      <a:pt x="7731" y="2296"/>
                      <a:pt x="6033" y="1732"/>
                      <a:pt x="6372" y="1306"/>
                    </a:cubicBezTo>
                    <a:cubicBezTo>
                      <a:pt x="6526" y="1116"/>
                      <a:pt x="6072" y="938"/>
                      <a:pt x="5583" y="938"/>
                    </a:cubicBezTo>
                    <a:cubicBezTo>
                      <a:pt x="5304" y="938"/>
                      <a:pt x="5014" y="996"/>
                      <a:pt x="4819" y="1142"/>
                    </a:cubicBezTo>
                    <a:lnTo>
                      <a:pt x="4819" y="1142"/>
                    </a:lnTo>
                    <a:cubicBezTo>
                      <a:pt x="4845" y="598"/>
                      <a:pt x="4726" y="0"/>
                      <a:pt x="4077" y="0"/>
                    </a:cubicBezTo>
                    <a:close/>
                    <a:moveTo>
                      <a:pt x="1" y="2296"/>
                    </a:moveTo>
                    <a:cubicBezTo>
                      <a:pt x="26" y="2296"/>
                      <a:pt x="50" y="2296"/>
                      <a:pt x="74" y="2296"/>
                    </a:cubicBezTo>
                    <a:cubicBezTo>
                      <a:pt x="97" y="2296"/>
                      <a:pt x="120" y="2296"/>
                      <a:pt x="143" y="2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13"/>
              <p:cNvSpPr/>
              <p:nvPr/>
            </p:nvSpPr>
            <p:spPr>
              <a:xfrm>
                <a:off x="8293289" y="2649149"/>
                <a:ext cx="694111" cy="286673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2834" extrusionOk="0">
                    <a:moveTo>
                      <a:pt x="4064" y="0"/>
                    </a:moveTo>
                    <a:cubicBezTo>
                      <a:pt x="3968" y="0"/>
                      <a:pt x="3855" y="35"/>
                      <a:pt x="3721" y="113"/>
                    </a:cubicBezTo>
                    <a:cubicBezTo>
                      <a:pt x="2632" y="746"/>
                      <a:pt x="2632" y="2200"/>
                      <a:pt x="2632" y="2200"/>
                    </a:cubicBezTo>
                    <a:cubicBezTo>
                      <a:pt x="2632" y="2200"/>
                      <a:pt x="2558" y="965"/>
                      <a:pt x="2283" y="965"/>
                    </a:cubicBezTo>
                    <a:cubicBezTo>
                      <a:pt x="2251" y="965"/>
                      <a:pt x="2216" y="982"/>
                      <a:pt x="2177" y="1020"/>
                    </a:cubicBezTo>
                    <a:cubicBezTo>
                      <a:pt x="1815" y="1383"/>
                      <a:pt x="1544" y="2471"/>
                      <a:pt x="1" y="2833"/>
                    </a:cubicBezTo>
                    <a:lnTo>
                      <a:pt x="6986" y="2833"/>
                    </a:lnTo>
                    <a:cubicBezTo>
                      <a:pt x="6986" y="2833"/>
                      <a:pt x="5808" y="2381"/>
                      <a:pt x="5808" y="1835"/>
                    </a:cubicBezTo>
                    <a:cubicBezTo>
                      <a:pt x="5808" y="1508"/>
                      <a:pt x="5351" y="1150"/>
                      <a:pt x="4986" y="1150"/>
                    </a:cubicBezTo>
                    <a:cubicBezTo>
                      <a:pt x="4784" y="1150"/>
                      <a:pt x="4611" y="1259"/>
                      <a:pt x="4556" y="1542"/>
                    </a:cubicBezTo>
                    <a:lnTo>
                      <a:pt x="4556" y="1542"/>
                    </a:lnTo>
                    <a:cubicBezTo>
                      <a:pt x="4587" y="1082"/>
                      <a:pt x="4601" y="0"/>
                      <a:pt x="4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797" name="Google Shape;797;p13"/>
          <p:cNvSpPr txBox="1">
            <a:spLocks noGrp="1"/>
          </p:cNvSpPr>
          <p:nvPr>
            <p:ph type="title"/>
          </p:nvPr>
        </p:nvSpPr>
        <p:spPr>
          <a:xfrm>
            <a:off x="2109317" y="2333967"/>
            <a:ext cx="3264800" cy="496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98" name="Google Shape;798;p13"/>
          <p:cNvSpPr txBox="1">
            <a:spLocks noGrp="1"/>
          </p:cNvSpPr>
          <p:nvPr>
            <p:ph type="subTitle" idx="1"/>
          </p:nvPr>
        </p:nvSpPr>
        <p:spPr>
          <a:xfrm>
            <a:off x="2109309" y="3033555"/>
            <a:ext cx="2957200" cy="5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13"/>
          <p:cNvSpPr txBox="1">
            <a:spLocks noGrp="1"/>
          </p:cNvSpPr>
          <p:nvPr>
            <p:ph type="title" idx="2" hasCustomPrompt="1"/>
          </p:nvPr>
        </p:nvSpPr>
        <p:spPr>
          <a:xfrm>
            <a:off x="1022379" y="2333967"/>
            <a:ext cx="1044400" cy="4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6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00" name="Google Shape;800;p13"/>
          <p:cNvSpPr txBox="1">
            <a:spLocks noGrp="1"/>
          </p:cNvSpPr>
          <p:nvPr>
            <p:ph type="title" idx="3"/>
          </p:nvPr>
        </p:nvSpPr>
        <p:spPr>
          <a:xfrm>
            <a:off x="7359183" y="2333967"/>
            <a:ext cx="3264800" cy="496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01" name="Google Shape;801;p13"/>
          <p:cNvSpPr txBox="1">
            <a:spLocks noGrp="1"/>
          </p:cNvSpPr>
          <p:nvPr>
            <p:ph type="subTitle" idx="4"/>
          </p:nvPr>
        </p:nvSpPr>
        <p:spPr>
          <a:xfrm>
            <a:off x="7359176" y="3033555"/>
            <a:ext cx="2957200" cy="5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13"/>
          <p:cNvSpPr txBox="1">
            <a:spLocks noGrp="1"/>
          </p:cNvSpPr>
          <p:nvPr>
            <p:ph type="title" idx="5" hasCustomPrompt="1"/>
          </p:nvPr>
        </p:nvSpPr>
        <p:spPr>
          <a:xfrm>
            <a:off x="6272212" y="2333967"/>
            <a:ext cx="1044400" cy="4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6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03" name="Google Shape;803;p13"/>
          <p:cNvSpPr txBox="1">
            <a:spLocks noGrp="1"/>
          </p:cNvSpPr>
          <p:nvPr>
            <p:ph type="title" idx="6"/>
          </p:nvPr>
        </p:nvSpPr>
        <p:spPr>
          <a:xfrm>
            <a:off x="2109317" y="3963167"/>
            <a:ext cx="3264800" cy="496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04" name="Google Shape;804;p13"/>
          <p:cNvSpPr txBox="1">
            <a:spLocks noGrp="1"/>
          </p:cNvSpPr>
          <p:nvPr>
            <p:ph type="subTitle" idx="7"/>
          </p:nvPr>
        </p:nvSpPr>
        <p:spPr>
          <a:xfrm>
            <a:off x="2109309" y="4662753"/>
            <a:ext cx="2957200" cy="5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13"/>
          <p:cNvSpPr txBox="1">
            <a:spLocks noGrp="1"/>
          </p:cNvSpPr>
          <p:nvPr>
            <p:ph type="title" idx="8" hasCustomPrompt="1"/>
          </p:nvPr>
        </p:nvSpPr>
        <p:spPr>
          <a:xfrm>
            <a:off x="1022379" y="3945703"/>
            <a:ext cx="1044400" cy="4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6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06" name="Google Shape;806;p13"/>
          <p:cNvSpPr txBox="1">
            <a:spLocks noGrp="1"/>
          </p:cNvSpPr>
          <p:nvPr>
            <p:ph type="title" idx="9"/>
          </p:nvPr>
        </p:nvSpPr>
        <p:spPr>
          <a:xfrm>
            <a:off x="7359183" y="3963167"/>
            <a:ext cx="3264800" cy="496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07" name="Google Shape;807;p13"/>
          <p:cNvSpPr txBox="1">
            <a:spLocks noGrp="1"/>
          </p:cNvSpPr>
          <p:nvPr>
            <p:ph type="subTitle" idx="13"/>
          </p:nvPr>
        </p:nvSpPr>
        <p:spPr>
          <a:xfrm>
            <a:off x="7359176" y="4662753"/>
            <a:ext cx="2957200" cy="5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13"/>
          <p:cNvSpPr txBox="1">
            <a:spLocks noGrp="1"/>
          </p:cNvSpPr>
          <p:nvPr>
            <p:ph type="title" idx="14" hasCustomPrompt="1"/>
          </p:nvPr>
        </p:nvSpPr>
        <p:spPr>
          <a:xfrm>
            <a:off x="6272212" y="3945703"/>
            <a:ext cx="1044400" cy="4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6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09" name="Google Shape;809;p13"/>
          <p:cNvSpPr txBox="1">
            <a:spLocks noGrp="1"/>
          </p:cNvSpPr>
          <p:nvPr>
            <p:ph type="title" idx="15"/>
          </p:nvPr>
        </p:nvSpPr>
        <p:spPr>
          <a:xfrm>
            <a:off x="960000" y="719200"/>
            <a:ext cx="10281200" cy="63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21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o"/>
              <a:buNone/>
              <a:defRPr sz="350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o"/>
              <a:buNone/>
              <a:defRPr sz="350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o"/>
              <a:buNone/>
              <a:defRPr sz="350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o"/>
              <a:buNone/>
              <a:defRPr sz="350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o"/>
              <a:buNone/>
              <a:defRPr sz="350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o"/>
              <a:buNone/>
              <a:defRPr sz="350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o"/>
              <a:buNone/>
              <a:defRPr sz="350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o"/>
              <a:buNone/>
              <a:defRPr sz="350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o"/>
              <a:buNone/>
              <a:defRPr sz="350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BeeZee"/>
              <a:buChar char="●"/>
              <a:defRPr>
                <a:solidFill>
                  <a:schemeClr val="lt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BeeZee"/>
              <a:buChar char="○"/>
              <a:defRPr>
                <a:solidFill>
                  <a:schemeClr val="lt2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BeeZee"/>
              <a:buChar char="■"/>
              <a:defRPr>
                <a:solidFill>
                  <a:schemeClr val="lt2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BeeZee"/>
              <a:buChar char="●"/>
              <a:defRPr>
                <a:solidFill>
                  <a:schemeClr val="lt2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BeeZee"/>
              <a:buChar char="○"/>
              <a:defRPr>
                <a:solidFill>
                  <a:schemeClr val="lt2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BeeZee"/>
              <a:buChar char="■"/>
              <a:defRPr>
                <a:solidFill>
                  <a:schemeClr val="lt2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BeeZee"/>
              <a:buChar char="●"/>
              <a:defRPr>
                <a:solidFill>
                  <a:schemeClr val="lt2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BeeZee"/>
              <a:buChar char="○"/>
              <a:defRPr>
                <a:solidFill>
                  <a:schemeClr val="lt2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BeeZee"/>
              <a:buChar char="■"/>
              <a:defRPr>
                <a:solidFill>
                  <a:schemeClr val="lt2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549530" y="2138504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107F92">
                  <a:lumMod val="75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576273" y="881105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0" y="5671608"/>
            <a:ext cx="2406471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F8EA"/>
              </a:solidFill>
              <a:effectLst/>
              <a:uLnTx/>
              <a:uFillTx/>
              <a:latin typeface="#9Slide05 ViceroyJF" panose="02040603050506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9501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50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7F89AB7-3D0E-40C8-9F30-7EE61C679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48F590-E54B-4D27-9F04-529B05A89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2C9151-11B3-470B-9928-2171C0852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61EC6-CEF7-4AB0-B188-5248CFDC1A1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80E1EA-9C99-4395-973B-0080F7F8B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2A5F70-62FA-4342-A5D9-EE441421B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8DC46-BB54-4822-9C75-95A4D5172AE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0" y="5671608"/>
            <a:ext cx="2406471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F8EA"/>
              </a:solidFill>
              <a:effectLst/>
              <a:uLnTx/>
              <a:uFillTx/>
              <a:latin typeface="#9Slide05 ViceroyJF" panose="02040603050506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201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C8BD4A-963C-4E62-BEFE-8F57E7082DD2}"/>
              </a:ext>
            </a:extLst>
          </p:cNvPr>
          <p:cNvSpPr/>
          <p:nvPr/>
        </p:nvSpPr>
        <p:spPr>
          <a:xfrm>
            <a:off x="1157243" y="1718578"/>
            <a:ext cx="9877515" cy="4316462"/>
          </a:xfrm>
          <a:prstGeom prst="rect">
            <a:avLst/>
          </a:prstGeom>
          <a:solidFill>
            <a:schemeClr val="accent2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Free Raise Hand Cartoon Vectors, 1,000+ Images in AI, EPS format">
            <a:extLst>
              <a:ext uri="{FF2B5EF4-FFF2-40B4-BE49-F238E27FC236}">
                <a16:creationId xmlns:a16="http://schemas.microsoft.com/office/drawing/2014/main" id="{5ECC48EB-FB41-4EB2-A3BF-69A0CBEC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18" y="3558777"/>
            <a:ext cx="4521452" cy="329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72" y="2194453"/>
            <a:ext cx="10758856" cy="2340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131" y="30012"/>
            <a:ext cx="338357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5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6540" y="330740"/>
            <a:ext cx="12025561" cy="63956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ED4D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80499" y="638921"/>
            <a:ext cx="9057639" cy="1729668"/>
            <a:chOff x="37681" y="1627665"/>
            <a:chExt cx="5880734" cy="110854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75" b="8443"/>
            <a:stretch/>
          </p:blipFill>
          <p:spPr>
            <a:xfrm>
              <a:off x="37681" y="1627665"/>
              <a:ext cx="5880734" cy="11085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838369" y="1740837"/>
              <a:ext cx="4813749" cy="848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Một</a:t>
              </a:r>
              <a:r>
                <a:rPr kumimoji="0" lang="vi-VN" sz="4000" b="0" i="1" u="none" strike="noStrike" kern="120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bạn ăn kẹo cao su xong, dính bã kẹo lên ghế đá ở sân trường.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9294" y="1839050"/>
              <a:ext cx="521926" cy="535602"/>
              <a:chOff x="169294" y="1839050"/>
              <a:chExt cx="521926" cy="535602"/>
            </a:xfrm>
          </p:grpSpPr>
          <p:sp>
            <p:nvSpPr>
              <p:cNvPr id="13" name="işḻïḓé">
                <a:extLst>
                  <a:ext uri="{FF2B5EF4-FFF2-40B4-BE49-F238E27FC236}">
                    <a16:creationId xmlns:a16="http://schemas.microsoft.com/office/drawing/2014/main" id="{C5AEC6BD-DB06-4034-96A6-2FF1302293A2}"/>
                  </a:ext>
                </a:extLst>
              </p:cNvPr>
              <p:cNvSpPr/>
              <p:nvPr/>
            </p:nvSpPr>
            <p:spPr>
              <a:xfrm rot="8100000">
                <a:off x="169294" y="1852726"/>
                <a:ext cx="521926" cy="521926"/>
              </a:xfrm>
              <a:prstGeom prst="teardrop">
                <a:avLst>
                  <a:gd name="adj" fmla="val 100000"/>
                </a:avLst>
              </a:prstGeom>
              <a:solidFill>
                <a:srgbClr val="00B0F0"/>
              </a:solidFill>
              <a:ln>
                <a:solidFill>
                  <a:schemeClr val="accent6"/>
                </a:solidFill>
              </a:ln>
            </p:spPr>
            <p:txBody>
              <a:bodyPr spcFirstLastPara="1" wrap="square" lIns="91440" tIns="45720" rIns="91440" bIns="45720" anchor="ctr" anchorCtr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6485" y="1839050"/>
                <a:ext cx="407544" cy="335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 w="3175">
                      <a:solidFill>
                        <a:srgbClr val="000000"/>
                      </a:solidFill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525643" y="2657290"/>
            <a:ext cx="111673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72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sẽ nhắc nhở bạn nên lấy giấy gói bả kẹo cao su rồi vứt vào thùng rác.</a:t>
            </a:r>
            <a:endParaRPr lang="en-US" sz="72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8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6540" y="330740"/>
            <a:ext cx="12025561" cy="63956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ED4D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50656" y="538098"/>
            <a:ext cx="9224867" cy="2049459"/>
            <a:chOff x="94368" y="2873903"/>
            <a:chExt cx="5764863" cy="12916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78" b="4572"/>
            <a:stretch/>
          </p:blipFill>
          <p:spPr>
            <a:xfrm>
              <a:off x="94368" y="2873903"/>
              <a:ext cx="5726545" cy="12916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86376" y="2981142"/>
              <a:ext cx="5272855" cy="989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Hai bạn</a:t>
              </a:r>
              <a:r>
                <a:rPr kumimoji="0" lang="vi-VN" sz="4800" b="0" i="1" u="none" strike="noStrike" kern="120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nữ đang hái hoa ở khuôn viên nhà văn hóa thôn.</a:t>
              </a:r>
              <a:endPara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9346" y="3168260"/>
              <a:ext cx="521926" cy="523746"/>
              <a:chOff x="169294" y="1852079"/>
              <a:chExt cx="521926" cy="523746"/>
            </a:xfrm>
          </p:grpSpPr>
          <p:sp>
            <p:nvSpPr>
              <p:cNvPr id="7" name="işḻïḓé">
                <a:extLst>
                  <a:ext uri="{FF2B5EF4-FFF2-40B4-BE49-F238E27FC236}">
                    <a16:creationId xmlns:a16="http://schemas.microsoft.com/office/drawing/2014/main" id="{C5AEC6BD-DB06-4034-96A6-2FF1302293A2}"/>
                  </a:ext>
                </a:extLst>
              </p:cNvPr>
              <p:cNvSpPr/>
              <p:nvPr/>
            </p:nvSpPr>
            <p:spPr>
              <a:xfrm rot="8100000">
                <a:off x="169294" y="1852726"/>
                <a:ext cx="521926" cy="521926"/>
              </a:xfrm>
              <a:prstGeom prst="teardrop">
                <a:avLst>
                  <a:gd name="adj" fmla="val 100000"/>
                </a:avLst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txBody>
              <a:bodyPr spcFirstLastPara="1" wrap="square" lIns="91440" tIns="45720" rIns="91440" bIns="45720" anchor="ctr" anchorCtr="0">
                <a:normAutofit lnSpcReduction="1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25086" y="1852079"/>
                <a:ext cx="407544" cy="523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4800" b="1" dirty="0">
                    <a:ln w="3175">
                      <a:solidFill>
                        <a:srgbClr val="000000"/>
                      </a:solidFill>
                    </a:ln>
                    <a:solidFill>
                      <a:srgbClr val="FAAE7F">
                        <a:lumMod val="50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endParaRPr kumimoji="0" lang="en-US" sz="4800" b="1" i="0" u="none" strike="noStrike" kern="1200" cap="none" spc="0" normalizeH="0" baseline="0" noProof="0" dirty="0">
                  <a:ln w="3175">
                    <a:solidFill>
                      <a:srgbClr val="000000"/>
                    </a:solidFill>
                  </a:ln>
                  <a:solidFill>
                    <a:srgbClr val="FAAE7F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525643" y="2657290"/>
            <a:ext cx="111673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sẽ khuyên hai bạn không nên hái hoa, hoa ở khuôn viên để tất cả mọi người cùng ngắm, tăng vẻ đẹp cho khuôn viên.</a:t>
            </a:r>
            <a:endParaRPr lang="en-US" sz="60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6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6540" y="330740"/>
            <a:ext cx="12025561" cy="63956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ED4D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51327" y="744881"/>
            <a:ext cx="9034593" cy="1792985"/>
            <a:chOff x="6022303" y="1550724"/>
            <a:chExt cx="5666802" cy="10468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13" b="9811"/>
            <a:stretch/>
          </p:blipFill>
          <p:spPr>
            <a:xfrm>
              <a:off x="6022303" y="1550724"/>
              <a:ext cx="5577300" cy="1019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6944859" y="1573295"/>
              <a:ext cx="4744246" cy="1024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Một</a:t>
              </a:r>
              <a:r>
                <a:rPr kumimoji="0" lang="vi-VN" sz="5400" b="0" i="1" u="none" strike="noStrike" kern="120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em nhỏ trèo lên bức tượng ở công viên.</a:t>
              </a:r>
              <a:endPara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165554" y="1791105"/>
              <a:ext cx="521926" cy="541396"/>
              <a:chOff x="169294" y="1852726"/>
              <a:chExt cx="521926" cy="541396"/>
            </a:xfrm>
          </p:grpSpPr>
          <p:sp>
            <p:nvSpPr>
              <p:cNvPr id="7" name="işḻïḓé">
                <a:extLst>
                  <a:ext uri="{FF2B5EF4-FFF2-40B4-BE49-F238E27FC236}">
                    <a16:creationId xmlns:a16="http://schemas.microsoft.com/office/drawing/2014/main" id="{C5AEC6BD-DB06-4034-96A6-2FF1302293A2}"/>
                  </a:ext>
                </a:extLst>
              </p:cNvPr>
              <p:cNvSpPr/>
              <p:nvPr/>
            </p:nvSpPr>
            <p:spPr>
              <a:xfrm rot="8100000">
                <a:off x="169294" y="1852726"/>
                <a:ext cx="521926" cy="521926"/>
              </a:xfrm>
              <a:prstGeom prst="teardrop">
                <a:avLst>
                  <a:gd name="adj" fmla="val 100000"/>
                </a:avLst>
              </a:prstGeom>
              <a:solidFill>
                <a:srgbClr val="92D050"/>
              </a:solidFill>
              <a:ln>
                <a:solidFill>
                  <a:schemeClr val="accent6"/>
                </a:solidFill>
              </a:ln>
            </p:spPr>
            <p:txBody>
              <a:bodyPr spcFirstLastPara="1" wrap="square" lIns="91440" tIns="45720" rIns="91440" bIns="45720" anchor="ctr" anchorCtr="0">
                <a:normAutofit fontScale="92500" lnSpcReduction="1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26485" y="1855048"/>
                <a:ext cx="407544" cy="539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5400" b="1" noProof="0" dirty="0">
                    <a:ln w="3175">
                      <a:solidFill>
                        <a:srgbClr val="000000"/>
                      </a:solidFill>
                    </a:ln>
                    <a:solidFill>
                      <a:srgbClr val="136D3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endParaRPr kumimoji="0" lang="en-US" sz="5400" b="1" i="0" u="none" strike="noStrike" kern="1200" cap="none" spc="0" normalizeH="0" baseline="0" noProof="0" dirty="0">
                  <a:ln w="3175">
                    <a:solidFill>
                      <a:srgbClr val="000000"/>
                    </a:solidFill>
                  </a:ln>
                  <a:solidFill>
                    <a:srgbClr val="136D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525643" y="2657290"/>
            <a:ext cx="111673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sẽ khuyên em nhỏ không nên làm thế vì rất nguy hiểm, rất dễ ngã gây chấn thương.</a:t>
            </a:r>
            <a:endParaRPr lang="en-US" sz="60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5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6540" y="330740"/>
            <a:ext cx="12025561" cy="63956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ED4D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14456" y="643402"/>
            <a:ext cx="10714377" cy="2467538"/>
            <a:chOff x="6151366" y="2935670"/>
            <a:chExt cx="5837478" cy="17948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08" b="19761"/>
            <a:stretch/>
          </p:blipFill>
          <p:spPr>
            <a:xfrm>
              <a:off x="6151366" y="2935670"/>
              <a:ext cx="5837478" cy="17396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6670544" y="3320121"/>
              <a:ext cx="5231959" cy="1410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Vào</a:t>
              </a:r>
              <a:r>
                <a:rPr kumimoji="0" lang="vi-VN" sz="4000" b="0" i="1" u="none" strike="noStrike" kern="120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giờ ra chơi, một số bạn nam bê chậu hoa ở hành lang lớp học để làm gôn đá bóng.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228437" y="3243020"/>
              <a:ext cx="521926" cy="522573"/>
              <a:chOff x="169294" y="1852079"/>
              <a:chExt cx="521926" cy="522573"/>
            </a:xfrm>
          </p:grpSpPr>
          <p:sp>
            <p:nvSpPr>
              <p:cNvPr id="7" name="işḻïḓé">
                <a:extLst>
                  <a:ext uri="{FF2B5EF4-FFF2-40B4-BE49-F238E27FC236}">
                    <a16:creationId xmlns:a16="http://schemas.microsoft.com/office/drawing/2014/main" id="{C5AEC6BD-DB06-4034-96A6-2FF1302293A2}"/>
                  </a:ext>
                </a:extLst>
              </p:cNvPr>
              <p:cNvSpPr/>
              <p:nvPr/>
            </p:nvSpPr>
            <p:spPr>
              <a:xfrm rot="8100000">
                <a:off x="169294" y="1852726"/>
                <a:ext cx="521926" cy="521926"/>
              </a:xfrm>
              <a:prstGeom prst="teardrop">
                <a:avLst>
                  <a:gd name="adj" fmla="val 10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txBody>
              <a:bodyPr spcFirstLastPara="1" wrap="square" lIns="91440" tIns="45720" rIns="91440" bIns="45720" anchor="ctr" anchorCtr="0">
                <a:normAutofit lnSpcReduction="1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3857" y="1852079"/>
                <a:ext cx="407544" cy="514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 w="3175">
                      <a:solidFill>
                        <a:srgbClr val="000000"/>
                      </a:solidFill>
                    </a:ln>
                    <a:solidFill>
                      <a:srgbClr val="FFD966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661480" y="3373747"/>
            <a:ext cx="111673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sẽ khuyên các bạn nam nên để chậu hoa lại chỗ cũ để giữ nét đẹp cho hành lang.</a:t>
            </a:r>
            <a:endParaRPr lang="en-US" sz="60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1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组合 19">
            <a:extLst>
              <a:ext uri="{FF2B5EF4-FFF2-40B4-BE49-F238E27FC236}">
                <a16:creationId xmlns:a16="http://schemas.microsoft.com/office/drawing/2014/main" id="{086C413C-607D-4248-B829-718F2741C080}"/>
              </a:ext>
            </a:extLst>
          </p:cNvPr>
          <p:cNvGrpSpPr/>
          <p:nvPr/>
        </p:nvGrpSpPr>
        <p:grpSpPr>
          <a:xfrm rot="20373868">
            <a:off x="8345480" y="2355724"/>
            <a:ext cx="1957146" cy="1382161"/>
            <a:chOff x="9356660" y="724851"/>
            <a:chExt cx="1957146" cy="1382161"/>
          </a:xfrm>
        </p:grpSpPr>
        <p:pic>
          <p:nvPicPr>
            <p:cNvPr id="118" name="图片 29">
              <a:extLst>
                <a:ext uri="{FF2B5EF4-FFF2-40B4-BE49-F238E27FC236}">
                  <a16:creationId xmlns:a16="http://schemas.microsoft.com/office/drawing/2014/main" id="{39D8654E-F309-41CC-B141-EF862A36E5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621" t="20137" r="48107" b="48968"/>
            <a:stretch/>
          </p:blipFill>
          <p:spPr>
            <a:xfrm>
              <a:off x="9356660" y="1019522"/>
              <a:ext cx="1171142" cy="1087490"/>
            </a:xfrm>
            <a:prstGeom prst="rect">
              <a:avLst/>
            </a:prstGeom>
          </p:spPr>
        </p:pic>
        <p:pic>
          <p:nvPicPr>
            <p:cNvPr id="119" name="图片 30">
              <a:extLst>
                <a:ext uri="{FF2B5EF4-FFF2-40B4-BE49-F238E27FC236}">
                  <a16:creationId xmlns:a16="http://schemas.microsoft.com/office/drawing/2014/main" id="{57625B24-8E7E-47E6-A4C7-265A7961D1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945" t="37003" r="17965" b="32102"/>
            <a:stretch/>
          </p:blipFill>
          <p:spPr>
            <a:xfrm>
              <a:off x="10254628" y="724851"/>
              <a:ext cx="1059178" cy="1087486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1713849" y="3461141"/>
            <a:ext cx="72179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sẻ những việc làm bảo vệ của công của em.</a:t>
            </a:r>
            <a:endParaRPr lang="en-US" sz="60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8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47490" y="1359909"/>
            <a:ext cx="64202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Tìm hiểu và nhận xét về ý thức bảo vệ tài sản trường, lớp của các bạn học sinh và đề xuất biện pháp bảo vệ tài sản.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1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Calendar &amp; Weather Subject for Pre-K: Parts of the Day by Slidesgo">
  <a:themeElements>
    <a:clrScheme name="Simple Light">
      <a:dk1>
        <a:srgbClr val="FAAE7F"/>
      </a:dk1>
      <a:lt1>
        <a:srgbClr val="8ED4D2"/>
      </a:lt1>
      <a:dk2>
        <a:srgbClr val="FF9D9B"/>
      </a:dk2>
      <a:lt2>
        <a:srgbClr val="2F2564"/>
      </a:lt2>
      <a:accent1>
        <a:srgbClr val="136D33"/>
      </a:accent1>
      <a:accent2>
        <a:srgbClr val="FFFFFF"/>
      </a:accent2>
      <a:accent3>
        <a:srgbClr val="E45E5E"/>
      </a:accent3>
      <a:accent4>
        <a:srgbClr val="FFD966"/>
      </a:accent4>
      <a:accent5>
        <a:srgbClr val="D1D1D1"/>
      </a:accent5>
      <a:accent6>
        <a:srgbClr val="000000"/>
      </a:accent6>
      <a:hlink>
        <a:srgbClr val="130C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202</Words>
  <Application>Microsoft Office PowerPoint</Application>
  <PresentationFormat>Widescreen</PresentationFormat>
  <Paragraphs>14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#9Slide07 IcielAltus Serif</vt:lpstr>
      <vt:lpstr>等线</vt:lpstr>
      <vt:lpstr>#9Slide05 ViceroyJF</vt:lpstr>
      <vt:lpstr>等线 Light</vt:lpstr>
      <vt:lpstr>ABeeZee</vt:lpstr>
      <vt:lpstr>Barrio</vt:lpstr>
      <vt:lpstr>Roboto Condensed Light</vt:lpstr>
      <vt:lpstr>Cambria</vt:lpstr>
      <vt:lpstr>SVN-Newton</vt:lpstr>
      <vt:lpstr>Calibri</vt:lpstr>
      <vt:lpstr>字魂105号-简雅黑</vt:lpstr>
      <vt:lpstr>Arial</vt:lpstr>
      <vt:lpstr>#9Slide07 HoneyCream</vt:lpstr>
      <vt:lpstr>Times New Roman</vt:lpstr>
      <vt:lpstr>Calendar &amp; Weather Subject for Pre-K: Parts of the Day by Slidesgo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DELL</cp:lastModifiedBy>
  <cp:revision>15</cp:revision>
  <dcterms:created xsi:type="dcterms:W3CDTF">2023-12-07T13:29:38Z</dcterms:created>
  <dcterms:modified xsi:type="dcterms:W3CDTF">2024-01-19T07:11:51Z</dcterms:modified>
</cp:coreProperties>
</file>