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6" r:id="rId5"/>
    <p:sldId id="268" r:id="rId6"/>
    <p:sldId id="267" r:id="rId7"/>
    <p:sldId id="261" r:id="rId8"/>
    <p:sldId id="272" r:id="rId9"/>
  </p:sldIdLst>
  <p:sldSz cx="18288000" cy="10287000"/>
  <p:notesSz cx="6858000" cy="9144000"/>
  <p:embeddedFontLst>
    <p:embeddedFont>
      <p:font typeface="#9Slide07 HoneyCream" panose="020B0604020202020204" charset="0"/>
      <p:regular r:id="rId10"/>
    </p:embeddedFont>
    <p:embeddedFont>
      <p:font typeface="Calibri" panose="020F0502020204030204" pitchFamily="34" charset="0"/>
      <p:regular r:id="rId11"/>
      <p:bold r:id="rId12"/>
      <p:italic r:id="rId13"/>
      <p:boldItalic r:id="rId14"/>
    </p:embeddedFont>
    <p:embeddedFont>
      <p:font typeface="Garet Ultra-Bold" panose="020B0604020202020204" charset="0"/>
      <p:regular r:id="rId15"/>
    </p:embeddedFont>
    <p:embeddedFont>
      <p:font typeface="SVN-Adam Gorry" panose="02040603050506020204" pitchFamily="18" charset="0"/>
      <p:regular r:id="rId16"/>
    </p:embeddedFont>
    <p:embeddedFont>
      <p:font typeface="SVN-Newton" panose="020406030505060202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1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svg"/><Relationship Id="rId7"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3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2.svg"/><Relationship Id="rId7" Type="http://schemas.openxmlformats.org/officeDocument/2006/relationships/image" Target="../media/image3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2">
              <a:extLst>
                <a:ext uri="{96DAC541-7B7A-43D3-8B79-37D633B846F1}">
                  <asvg:svgBlip xmlns:asvg="http://schemas.microsoft.com/office/drawing/2016/SVG/main" r:embed="rId3"/>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0" name="Picture 19"/>
          <p:cNvPicPr>
            <a:picLocks noChangeAspect="1"/>
          </p:cNvPicPr>
          <p:nvPr/>
        </p:nvPicPr>
        <p:blipFill>
          <a:blip r:embed="rId8"/>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675</Words>
  <Application>Microsoft Office PowerPoint</Application>
  <PresentationFormat>Custom</PresentationFormat>
  <Paragraphs>45</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Times New Roman</vt:lpstr>
      <vt:lpstr>Garet Ultra-Bold</vt:lpstr>
      <vt:lpstr>SVN-Newton</vt:lpstr>
      <vt:lpstr>SVN-Adam Gorry</vt:lpstr>
      <vt:lpstr>#9Slide07 HoneyCream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DELL</cp:lastModifiedBy>
  <cp:revision>14</cp:revision>
  <dcterms:created xsi:type="dcterms:W3CDTF">2006-08-16T00:00:00Z</dcterms:created>
  <dcterms:modified xsi:type="dcterms:W3CDTF">2024-01-19T07:07:52Z</dcterms:modified>
  <dc:identifier>DAF1hwlWD10</dc:identifier>
</cp:coreProperties>
</file>