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5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05A"/>
    <a:srgbClr val="C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7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7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8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72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6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4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7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91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9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2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26BD4C3-5597-7B12-2F00-395CC634A646}"/>
              </a:ext>
            </a:extLst>
          </p:cNvPr>
          <p:cNvSpPr txBox="1"/>
          <p:nvPr userDrawn="1"/>
        </p:nvSpPr>
        <p:spPr>
          <a:xfrm>
            <a:off x="5529662" y="7657393"/>
            <a:ext cx="1884026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5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5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F8B4CF-C283-61F7-8198-DCA74541D68B}"/>
              </a:ext>
            </a:extLst>
          </p:cNvPr>
          <p:cNvSpPr txBox="1">
            <a:spLocks/>
          </p:cNvSpPr>
          <p:nvPr userDrawn="1"/>
        </p:nvSpPr>
        <p:spPr>
          <a:xfrm>
            <a:off x="11726148" y="0"/>
            <a:ext cx="465852" cy="98290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FE27E0-EFB2-A50F-D314-E41DC1E31BC9}"/>
              </a:ext>
            </a:extLst>
          </p:cNvPr>
          <p:cNvSpPr txBox="1">
            <a:spLocks/>
          </p:cNvSpPr>
          <p:nvPr userDrawn="1"/>
        </p:nvSpPr>
        <p:spPr>
          <a:xfrm>
            <a:off x="11186875" y="-335806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484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12B0D0-1D3C-1E38-5BFD-682DECEC8ACA}"/>
              </a:ext>
            </a:extLst>
          </p:cNvPr>
          <p:cNvSpPr txBox="1">
            <a:spLocks/>
          </p:cNvSpPr>
          <p:nvPr userDrawn="1"/>
        </p:nvSpPr>
        <p:spPr>
          <a:xfrm>
            <a:off x="0" y="6574514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3E02E-7B31-55D5-F6B5-17C283EFFD4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5851" y="7295825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12.png"/><Relationship Id="rId7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2.png"/><Relationship Id="rId7" Type="http://schemas.openxmlformats.org/officeDocument/2006/relationships/image" Target="../media/image58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14.svg"/><Relationship Id="rId10" Type="http://schemas.openxmlformats.org/officeDocument/2006/relationships/image" Target="../media/image61.png"/><Relationship Id="rId4" Type="http://schemas.openxmlformats.org/officeDocument/2006/relationships/image" Target="../media/image13.png"/><Relationship Id="rId9" Type="http://schemas.openxmlformats.org/officeDocument/2006/relationships/image" Target="../media/image6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12.png"/><Relationship Id="rId7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68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7.png"/><Relationship Id="rId3" Type="http://schemas.openxmlformats.org/officeDocument/2006/relationships/image" Target="../media/image69.png"/><Relationship Id="rId7" Type="http://schemas.openxmlformats.org/officeDocument/2006/relationships/image" Target="../media/image57.png"/><Relationship Id="rId12" Type="http://schemas.openxmlformats.org/officeDocument/2006/relationships/image" Target="../media/image74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11" Type="http://schemas.openxmlformats.org/officeDocument/2006/relationships/image" Target="../media/image73.png"/><Relationship Id="rId5" Type="http://schemas.openxmlformats.org/officeDocument/2006/relationships/image" Target="../media/image71.png"/><Relationship Id="rId10" Type="http://schemas.openxmlformats.org/officeDocument/2006/relationships/image" Target="../media/image60.svg"/><Relationship Id="rId4" Type="http://schemas.openxmlformats.org/officeDocument/2006/relationships/image" Target="../media/image70.svg"/><Relationship Id="rId9" Type="http://schemas.openxmlformats.org/officeDocument/2006/relationships/image" Target="../media/image59.png"/><Relationship Id="rId1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2.png"/><Relationship Id="rId7" Type="http://schemas.openxmlformats.org/officeDocument/2006/relationships/image" Target="../media/image7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7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19.png"/><Relationship Id="rId7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495452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E7A033-181E-99F3-998E-6899BE88E8EB}"/>
              </a:ext>
            </a:extLst>
          </p:cNvPr>
          <p:cNvGrpSpPr/>
          <p:nvPr/>
        </p:nvGrpSpPr>
        <p:grpSpPr>
          <a:xfrm>
            <a:off x="5246098" y="717146"/>
            <a:ext cx="6260102" cy="698500"/>
            <a:chOff x="5294815" y="1154870"/>
            <a:chExt cx="6260102" cy="698500"/>
          </a:xfrm>
        </p:grpSpPr>
        <p:grpSp>
          <p:nvGrpSpPr>
            <p:cNvPr id="7" name="Group 7"/>
            <p:cNvGrpSpPr/>
            <p:nvPr/>
          </p:nvGrpSpPr>
          <p:grpSpPr>
            <a:xfrm>
              <a:off x="6837279" y="1154870"/>
              <a:ext cx="3152776" cy="698500"/>
              <a:chOff x="0" y="0"/>
              <a:chExt cx="2845501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294815" y="1414717"/>
              <a:ext cx="6260102" cy="36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13"/>
                </a:lnSpc>
                <a:spcBef>
                  <a:spcPct val="0"/>
                </a:spcBef>
              </a:pPr>
              <a:r>
                <a:rPr lang="en-US" sz="3600" spc="93" dirty="0">
                  <a:solidFill>
                    <a:schemeClr val="bg1"/>
                  </a:solidFill>
                  <a:latin typeface="#9Slide03 AllRoundGothic" panose="020B0703020202020104" pitchFamily="34" charset="0"/>
                </a:rPr>
                <a:t>ĐỌC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1136537">
            <a:off x="5792154" y="60116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E8A96-19BC-E6BB-04FB-2C04DF08D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4172" y="-119786"/>
            <a:ext cx="3511600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CF2CA-6604-2853-E052-067BB172D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2272" y="1460508"/>
            <a:ext cx="9998307" cy="3706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092895" y="2930212"/>
            <a:ext cx="8832583" cy="2936856"/>
            <a:chOff x="0" y="0"/>
            <a:chExt cx="11605404" cy="385882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582544" cy="3830886"/>
            </a:xfrm>
            <a:custGeom>
              <a:avLst/>
              <a:gdLst/>
              <a:ahLst/>
              <a:cxnLst/>
              <a:rect l="l" t="t" r="r" b="b"/>
              <a:pathLst>
                <a:path w="11582544" h="3830886">
                  <a:moveTo>
                    <a:pt x="11582544" y="3830886"/>
                  </a:moveTo>
                  <a:lnTo>
                    <a:pt x="0" y="3823266"/>
                  </a:lnTo>
                  <a:lnTo>
                    <a:pt x="0" y="1341878"/>
                  </a:lnTo>
                  <a:lnTo>
                    <a:pt x="17780" y="19050"/>
                  </a:lnTo>
                  <a:lnTo>
                    <a:pt x="5774103" y="0"/>
                  </a:lnTo>
                  <a:lnTo>
                    <a:pt x="1156349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11611754" cy="3857556"/>
            </a:xfrm>
            <a:custGeom>
              <a:avLst/>
              <a:gdLst/>
              <a:ahLst/>
              <a:cxnLst/>
              <a:rect l="l" t="t" r="r" b="b"/>
              <a:pathLst>
                <a:path w="11611754" h="3857556">
                  <a:moveTo>
                    <a:pt x="11577464" y="21590"/>
                  </a:moveTo>
                  <a:cubicBezTo>
                    <a:pt x="11578734" y="34290"/>
                    <a:pt x="11578734" y="44450"/>
                    <a:pt x="11580004" y="54610"/>
                  </a:cubicBezTo>
                  <a:cubicBezTo>
                    <a:pt x="11582544" y="122079"/>
                    <a:pt x="11583814" y="205694"/>
                    <a:pt x="11586354" y="286323"/>
                  </a:cubicBezTo>
                  <a:cubicBezTo>
                    <a:pt x="11586354" y="402787"/>
                    <a:pt x="11599054" y="2699216"/>
                    <a:pt x="11605404" y="2815680"/>
                  </a:cubicBezTo>
                  <a:cubicBezTo>
                    <a:pt x="11611754" y="2991869"/>
                    <a:pt x="11607944" y="3171044"/>
                    <a:pt x="11607944" y="3347233"/>
                  </a:cubicBezTo>
                  <a:cubicBezTo>
                    <a:pt x="11607944" y="3502519"/>
                    <a:pt x="11609214" y="3645859"/>
                    <a:pt x="11610484" y="3796596"/>
                  </a:cubicBezTo>
                  <a:cubicBezTo>
                    <a:pt x="11610484" y="3818186"/>
                    <a:pt x="11610484" y="3832156"/>
                    <a:pt x="11610484" y="3856286"/>
                  </a:cubicBezTo>
                  <a:cubicBezTo>
                    <a:pt x="11587624" y="3856286"/>
                    <a:pt x="11567304" y="3857556"/>
                    <a:pt x="11514883" y="3856286"/>
                  </a:cubicBezTo>
                  <a:cubicBezTo>
                    <a:pt x="10922139" y="3851206"/>
                    <a:pt x="10320277" y="3857556"/>
                    <a:pt x="9727534" y="3852476"/>
                  </a:cubicBezTo>
                  <a:cubicBezTo>
                    <a:pt x="9371888" y="3848666"/>
                    <a:pt x="9025362" y="3851206"/>
                    <a:pt x="8669716" y="3848666"/>
                  </a:cubicBezTo>
                  <a:cubicBezTo>
                    <a:pt x="8505571" y="3847396"/>
                    <a:pt x="8341427" y="3846126"/>
                    <a:pt x="8177283" y="3844856"/>
                  </a:cubicBezTo>
                  <a:cubicBezTo>
                    <a:pt x="8076972" y="3844856"/>
                    <a:pt x="7985782" y="3846126"/>
                    <a:pt x="7885471" y="3846126"/>
                  </a:cubicBezTo>
                  <a:cubicBezTo>
                    <a:pt x="7630135" y="3844856"/>
                    <a:pt x="6927963" y="3846126"/>
                    <a:pt x="6672628" y="3844856"/>
                  </a:cubicBezTo>
                  <a:cubicBezTo>
                    <a:pt x="6490245" y="3843586"/>
                    <a:pt x="2842596" y="3852476"/>
                    <a:pt x="2660213" y="3851206"/>
                  </a:cubicBezTo>
                  <a:cubicBezTo>
                    <a:pt x="2614617" y="3851206"/>
                    <a:pt x="2559903" y="3852476"/>
                    <a:pt x="2514307" y="3852476"/>
                  </a:cubicBezTo>
                  <a:cubicBezTo>
                    <a:pt x="2404878" y="3852476"/>
                    <a:pt x="2304567" y="3853746"/>
                    <a:pt x="2195138" y="3853746"/>
                  </a:cubicBezTo>
                  <a:cubicBezTo>
                    <a:pt x="1921564" y="3853746"/>
                    <a:pt x="1657109" y="3852476"/>
                    <a:pt x="1383536" y="3851206"/>
                  </a:cubicBezTo>
                  <a:cubicBezTo>
                    <a:pt x="1219392" y="3849936"/>
                    <a:pt x="1055247" y="3848666"/>
                    <a:pt x="900222" y="3847396"/>
                  </a:cubicBezTo>
                  <a:cubicBezTo>
                    <a:pt x="608410" y="3846126"/>
                    <a:pt x="316598" y="3844856"/>
                    <a:pt x="48260" y="3844856"/>
                  </a:cubicBezTo>
                  <a:cubicBezTo>
                    <a:pt x="38100" y="3844856"/>
                    <a:pt x="29210" y="3844856"/>
                    <a:pt x="19050" y="3843586"/>
                  </a:cubicBezTo>
                  <a:cubicBezTo>
                    <a:pt x="10160" y="3842316"/>
                    <a:pt x="5080" y="3835966"/>
                    <a:pt x="7620" y="3827076"/>
                  </a:cubicBezTo>
                  <a:cubicBezTo>
                    <a:pt x="16510" y="3795172"/>
                    <a:pt x="12700" y="3720515"/>
                    <a:pt x="11430" y="3642873"/>
                  </a:cubicBezTo>
                  <a:cubicBezTo>
                    <a:pt x="10160" y="3484601"/>
                    <a:pt x="6350" y="3329316"/>
                    <a:pt x="7620" y="3171044"/>
                  </a:cubicBezTo>
                  <a:cubicBezTo>
                    <a:pt x="5080" y="2973952"/>
                    <a:pt x="0" y="534182"/>
                    <a:pt x="7620" y="334103"/>
                  </a:cubicBezTo>
                  <a:cubicBezTo>
                    <a:pt x="8890" y="295282"/>
                    <a:pt x="7620" y="253474"/>
                    <a:pt x="8890" y="214653"/>
                  </a:cubicBezTo>
                  <a:cubicBezTo>
                    <a:pt x="10160" y="151942"/>
                    <a:pt x="12700" y="832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8620" y="30480"/>
                    <a:pt x="234526" y="29210"/>
                  </a:cubicBezTo>
                  <a:cubicBezTo>
                    <a:pt x="480743" y="25400"/>
                    <a:pt x="726959" y="22860"/>
                    <a:pt x="982294" y="20320"/>
                  </a:cubicBezTo>
                  <a:cubicBezTo>
                    <a:pt x="1155558" y="17780"/>
                    <a:pt x="1328821" y="16510"/>
                    <a:pt x="1492965" y="13970"/>
                  </a:cubicBezTo>
                  <a:cubicBezTo>
                    <a:pt x="1657109" y="11430"/>
                    <a:pt x="1830373" y="8890"/>
                    <a:pt x="1994517" y="8890"/>
                  </a:cubicBezTo>
                  <a:cubicBezTo>
                    <a:pt x="2176900" y="7620"/>
                    <a:pt x="2359282" y="10160"/>
                    <a:pt x="2541665" y="8890"/>
                  </a:cubicBezTo>
                  <a:cubicBezTo>
                    <a:pt x="2769643" y="8890"/>
                    <a:pt x="6900605" y="6350"/>
                    <a:pt x="7128584" y="5080"/>
                  </a:cubicBezTo>
                  <a:cubicBezTo>
                    <a:pt x="7347442" y="3810"/>
                    <a:pt x="7566302" y="2540"/>
                    <a:pt x="7794280" y="2540"/>
                  </a:cubicBezTo>
                  <a:cubicBezTo>
                    <a:pt x="8168164" y="1270"/>
                    <a:pt x="8532929" y="0"/>
                    <a:pt x="8906813" y="0"/>
                  </a:cubicBezTo>
                  <a:cubicBezTo>
                    <a:pt x="9061839" y="0"/>
                    <a:pt x="9225982" y="2540"/>
                    <a:pt x="9381007" y="2540"/>
                  </a:cubicBezTo>
                  <a:cubicBezTo>
                    <a:pt x="9809606" y="3810"/>
                    <a:pt x="10247324" y="5080"/>
                    <a:pt x="10675923" y="7620"/>
                  </a:cubicBezTo>
                  <a:cubicBezTo>
                    <a:pt x="10903901" y="8890"/>
                    <a:pt x="11131879" y="12700"/>
                    <a:pt x="11359857" y="16510"/>
                  </a:cubicBezTo>
                  <a:cubicBezTo>
                    <a:pt x="11414572" y="16510"/>
                    <a:pt x="11469287" y="16510"/>
                    <a:pt x="11514883" y="16510"/>
                  </a:cubicBezTo>
                  <a:cubicBezTo>
                    <a:pt x="11558414" y="17780"/>
                    <a:pt x="11567304" y="20320"/>
                    <a:pt x="11577464" y="21590"/>
                  </a:cubicBezTo>
                  <a:close/>
                  <a:moveTo>
                    <a:pt x="11587624" y="3839776"/>
                  </a:moveTo>
                  <a:cubicBezTo>
                    <a:pt x="11588894" y="3823266"/>
                    <a:pt x="11590164" y="3810566"/>
                    <a:pt x="11590164" y="3797866"/>
                  </a:cubicBezTo>
                  <a:cubicBezTo>
                    <a:pt x="11588894" y="3630928"/>
                    <a:pt x="11587624" y="3472656"/>
                    <a:pt x="11587624" y="3302440"/>
                  </a:cubicBezTo>
                  <a:cubicBezTo>
                    <a:pt x="11587624" y="3224797"/>
                    <a:pt x="11590164" y="3147155"/>
                    <a:pt x="11588894" y="3069512"/>
                  </a:cubicBezTo>
                  <a:cubicBezTo>
                    <a:pt x="11588894" y="2997842"/>
                    <a:pt x="11587624" y="2923185"/>
                    <a:pt x="11586354" y="2851515"/>
                  </a:cubicBezTo>
                  <a:cubicBezTo>
                    <a:pt x="11581274" y="2741024"/>
                    <a:pt x="11569844" y="453553"/>
                    <a:pt x="11569844" y="343062"/>
                  </a:cubicBezTo>
                  <a:cubicBezTo>
                    <a:pt x="11567304" y="250488"/>
                    <a:pt x="11564764" y="154928"/>
                    <a:pt x="11562224" y="63500"/>
                  </a:cubicBezTo>
                  <a:cubicBezTo>
                    <a:pt x="11560954" y="44450"/>
                    <a:pt x="11559684" y="43180"/>
                    <a:pt x="11487525" y="41910"/>
                  </a:cubicBezTo>
                  <a:cubicBezTo>
                    <a:pt x="11460167" y="41910"/>
                    <a:pt x="11441930" y="41910"/>
                    <a:pt x="11414572" y="40640"/>
                  </a:cubicBezTo>
                  <a:cubicBezTo>
                    <a:pt x="11186594" y="36830"/>
                    <a:pt x="10949496" y="31750"/>
                    <a:pt x="10721519" y="30480"/>
                  </a:cubicBezTo>
                  <a:cubicBezTo>
                    <a:pt x="10165252" y="26670"/>
                    <a:pt x="9599867" y="25400"/>
                    <a:pt x="9043600" y="22860"/>
                  </a:cubicBezTo>
                  <a:cubicBezTo>
                    <a:pt x="8961528" y="22860"/>
                    <a:pt x="8870337" y="22860"/>
                    <a:pt x="8788265" y="22860"/>
                  </a:cubicBezTo>
                  <a:cubicBezTo>
                    <a:pt x="8651478" y="22860"/>
                    <a:pt x="8514691" y="22860"/>
                    <a:pt x="8387023" y="22860"/>
                  </a:cubicBezTo>
                  <a:cubicBezTo>
                    <a:pt x="8095211" y="22860"/>
                    <a:pt x="7803399" y="22860"/>
                    <a:pt x="7520706" y="24130"/>
                  </a:cubicBezTo>
                  <a:cubicBezTo>
                    <a:pt x="7274489" y="25400"/>
                    <a:pt x="3125288" y="29210"/>
                    <a:pt x="2879072" y="29210"/>
                  </a:cubicBezTo>
                  <a:cubicBezTo>
                    <a:pt x="2477831" y="29210"/>
                    <a:pt x="2076589" y="26670"/>
                    <a:pt x="1675348" y="33020"/>
                  </a:cubicBezTo>
                  <a:cubicBezTo>
                    <a:pt x="1465608" y="36830"/>
                    <a:pt x="1264987" y="36830"/>
                    <a:pt x="1064366" y="38100"/>
                  </a:cubicBezTo>
                  <a:cubicBezTo>
                    <a:pt x="717840" y="41910"/>
                    <a:pt x="371313" y="45720"/>
                    <a:pt x="49530" y="50800"/>
                  </a:cubicBezTo>
                  <a:cubicBezTo>
                    <a:pt x="36830" y="50800"/>
                    <a:pt x="34290" y="53340"/>
                    <a:pt x="33020" y="74299"/>
                  </a:cubicBezTo>
                  <a:cubicBezTo>
                    <a:pt x="31750" y="128051"/>
                    <a:pt x="31750" y="181804"/>
                    <a:pt x="30480" y="235557"/>
                  </a:cubicBezTo>
                  <a:cubicBezTo>
                    <a:pt x="29210" y="325144"/>
                    <a:pt x="26670" y="411746"/>
                    <a:pt x="25400" y="501333"/>
                  </a:cubicBezTo>
                  <a:cubicBezTo>
                    <a:pt x="20320" y="596893"/>
                    <a:pt x="26670" y="2932144"/>
                    <a:pt x="29210" y="3027704"/>
                  </a:cubicBezTo>
                  <a:cubicBezTo>
                    <a:pt x="29210" y="3129237"/>
                    <a:pt x="29210" y="3233756"/>
                    <a:pt x="30480" y="3335289"/>
                  </a:cubicBezTo>
                  <a:cubicBezTo>
                    <a:pt x="30480" y="3409945"/>
                    <a:pt x="33020" y="3484601"/>
                    <a:pt x="33020" y="3559258"/>
                  </a:cubicBezTo>
                  <a:cubicBezTo>
                    <a:pt x="33020" y="3639886"/>
                    <a:pt x="33020" y="3720515"/>
                    <a:pt x="31750" y="3797866"/>
                  </a:cubicBezTo>
                  <a:cubicBezTo>
                    <a:pt x="31750" y="3801676"/>
                    <a:pt x="31750" y="3804216"/>
                    <a:pt x="31750" y="3808026"/>
                  </a:cubicBezTo>
                  <a:cubicBezTo>
                    <a:pt x="31750" y="3818186"/>
                    <a:pt x="35560" y="3821996"/>
                    <a:pt x="44450" y="3821996"/>
                  </a:cubicBezTo>
                  <a:cubicBezTo>
                    <a:pt x="106859" y="3821996"/>
                    <a:pt x="234526" y="3823266"/>
                    <a:pt x="353075" y="3823266"/>
                  </a:cubicBezTo>
                  <a:cubicBezTo>
                    <a:pt x="526338" y="3823266"/>
                    <a:pt x="708721" y="3820726"/>
                    <a:pt x="881984" y="3823266"/>
                  </a:cubicBezTo>
                  <a:cubicBezTo>
                    <a:pt x="1164677" y="3827076"/>
                    <a:pt x="1447370" y="3829616"/>
                    <a:pt x="1730063" y="3828346"/>
                  </a:cubicBezTo>
                  <a:cubicBezTo>
                    <a:pt x="1912445" y="3827076"/>
                    <a:pt x="2085709" y="3829616"/>
                    <a:pt x="2268091" y="3829616"/>
                  </a:cubicBezTo>
                  <a:cubicBezTo>
                    <a:pt x="2532545" y="3829616"/>
                    <a:pt x="2797000" y="3828346"/>
                    <a:pt x="3061455" y="3829616"/>
                  </a:cubicBezTo>
                  <a:cubicBezTo>
                    <a:pt x="3453577" y="3830886"/>
                    <a:pt x="7757803" y="3820726"/>
                    <a:pt x="8159045" y="3823266"/>
                  </a:cubicBezTo>
                  <a:cubicBezTo>
                    <a:pt x="8332309" y="3824536"/>
                    <a:pt x="8505571" y="3825806"/>
                    <a:pt x="8669716" y="3825806"/>
                  </a:cubicBezTo>
                  <a:cubicBezTo>
                    <a:pt x="8970647" y="3828346"/>
                    <a:pt x="9262459" y="3824536"/>
                    <a:pt x="9563390" y="3828346"/>
                  </a:cubicBezTo>
                  <a:cubicBezTo>
                    <a:pt x="9809606" y="3830886"/>
                    <a:pt x="10055822" y="3830886"/>
                    <a:pt x="10302039" y="3833426"/>
                  </a:cubicBezTo>
                  <a:cubicBezTo>
                    <a:pt x="10666804" y="3837236"/>
                    <a:pt x="11031569" y="3839776"/>
                    <a:pt x="11396334" y="3841046"/>
                  </a:cubicBezTo>
                  <a:cubicBezTo>
                    <a:pt x="11533120" y="3841046"/>
                    <a:pt x="11567304" y="3839776"/>
                    <a:pt x="11587624" y="38397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400464" y="3624974"/>
            <a:ext cx="1384862" cy="1547332"/>
          </a:xfrm>
          <a:custGeom>
            <a:avLst/>
            <a:gdLst/>
            <a:ahLst/>
            <a:cxnLst/>
            <a:rect l="l" t="t" r="r" b="b"/>
            <a:pathLst>
              <a:path w="2077293" h="2320998">
                <a:moveTo>
                  <a:pt x="0" y="0"/>
                </a:moveTo>
                <a:lnTo>
                  <a:pt x="2077293" y="0"/>
                </a:lnTo>
                <a:lnTo>
                  <a:pt x="2077293" y="2320998"/>
                </a:lnTo>
                <a:lnTo>
                  <a:pt x="0" y="2320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840030" y="1109017"/>
            <a:ext cx="1666170" cy="2319983"/>
          </a:xfrm>
          <a:custGeom>
            <a:avLst/>
            <a:gdLst/>
            <a:ahLst/>
            <a:cxnLst/>
            <a:rect l="l" t="t" r="r" b="b"/>
            <a:pathLst>
              <a:path w="2499255" h="3479975">
                <a:moveTo>
                  <a:pt x="0" y="0"/>
                </a:moveTo>
                <a:lnTo>
                  <a:pt x="2499255" y="0"/>
                </a:lnTo>
                <a:lnTo>
                  <a:pt x="2499255" y="3479975"/>
                </a:lnTo>
                <a:lnTo>
                  <a:pt x="0" y="34799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4038955">
            <a:off x="1337432" y="5404048"/>
            <a:ext cx="1259105" cy="1648829"/>
          </a:xfrm>
          <a:custGeom>
            <a:avLst/>
            <a:gdLst/>
            <a:ahLst/>
            <a:cxnLst/>
            <a:rect l="l" t="t" r="r" b="b"/>
            <a:pathLst>
              <a:path w="1888658" h="2473243">
                <a:moveTo>
                  <a:pt x="0" y="0"/>
                </a:moveTo>
                <a:lnTo>
                  <a:pt x="1888659" y="0"/>
                </a:lnTo>
                <a:lnTo>
                  <a:pt x="1888659" y="2473244"/>
                </a:lnTo>
                <a:lnTo>
                  <a:pt x="0" y="2473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921749" y="3123868"/>
            <a:ext cx="2929987" cy="2743200"/>
          </a:xfrm>
          <a:custGeom>
            <a:avLst/>
            <a:gdLst/>
            <a:ahLst/>
            <a:cxnLst/>
            <a:rect l="l" t="t" r="r" b="b"/>
            <a:pathLst>
              <a:path w="4394980" h="411480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04242" y="3858240"/>
            <a:ext cx="508368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68"/>
              </a:lnSpc>
            </a:pP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Tay </a:t>
            </a:r>
            <a:r>
              <a:rPr lang="en-US" sz="4800" spc="137" dirty="0" err="1">
                <a:solidFill>
                  <a:srgbClr val="06605A"/>
                </a:solidFill>
                <a:latin typeface="Cambria Bold"/>
              </a:rPr>
              <a:t>mặt</a:t>
            </a: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: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tay</a:t>
            </a:r>
            <a:r>
              <a:rPr lang="en-US" sz="4800" spc="137" dirty="0">
                <a:solidFill>
                  <a:srgbClr val="06605A"/>
                </a:solidFill>
                <a:latin typeface="Cambria"/>
              </a:rPr>
              <a:t>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phải</a:t>
            </a:r>
            <a:endParaRPr lang="en-US" sz="4800" spc="137" dirty="0">
              <a:solidFill>
                <a:srgbClr val="06605A"/>
              </a:solidFill>
              <a:latin typeface="Cambri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91640" y="1714318"/>
            <a:ext cx="608110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866"/>
              </a:lnSpc>
              <a:spcBef>
                <a:spcPct val="0"/>
              </a:spcBef>
            </a:pPr>
            <a:r>
              <a:rPr lang="en-US" sz="5866" b="1" spc="293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1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87580" y="1622202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86696" y="1272124"/>
            <a:ext cx="91871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Minh có suy nghĩ gì khi cô giáo xếp Thi Ca ngồi cạnh mình?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739683" y="2612317"/>
            <a:ext cx="5766517" cy="3164377"/>
            <a:chOff x="0" y="0"/>
            <a:chExt cx="11533035" cy="63287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33035" cy="6328753"/>
            </a:xfrm>
            <a:custGeom>
              <a:avLst/>
              <a:gdLst/>
              <a:ahLst/>
              <a:cxnLst/>
              <a:rect l="l" t="t" r="r" b="b"/>
              <a:pathLst>
                <a:path w="11533035" h="6328753">
                  <a:moveTo>
                    <a:pt x="0" y="0"/>
                  </a:moveTo>
                  <a:lnTo>
                    <a:pt x="11533035" y="0"/>
                  </a:lnTo>
                  <a:lnTo>
                    <a:pt x="11533035" y="6328753"/>
                  </a:lnTo>
                  <a:lnTo>
                    <a:pt x="0" y="6328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09308" y="1305100"/>
              <a:ext cx="8859323" cy="4231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46"/>
                </a:lnSpc>
              </a:pP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định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sẽ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“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thật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73637" y="2408182"/>
            <a:ext cx="5916840" cy="3353967"/>
            <a:chOff x="0" y="0"/>
            <a:chExt cx="11833681" cy="6707935"/>
          </a:xfrm>
        </p:grpSpPr>
        <p:sp>
          <p:nvSpPr>
            <p:cNvPr id="17" name="Freeform 17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28B44F-6CFD-75E2-4255-0ED147398516}"/>
              </a:ext>
            </a:extLst>
          </p:cNvPr>
          <p:cNvGrpSpPr/>
          <p:nvPr/>
        </p:nvGrpSpPr>
        <p:grpSpPr>
          <a:xfrm>
            <a:off x="687532" y="1810491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80792" y="1971216"/>
              <a:ext cx="3948916" cy="35687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trái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nắn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nót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dòng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vở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xiêu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vẹo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xấu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xí</a:t>
              </a:r>
              <a:endParaRPr lang="en-US" sz="3313" spc="6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Điều gì làm cho Minh bực mình khi ngồi chung bàn với Thi Ca?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3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6004960" y="2405200"/>
            <a:ext cx="5741108" cy="3656539"/>
          </a:xfrm>
          <a:custGeom>
            <a:avLst/>
            <a:gdLst/>
            <a:ahLst/>
            <a:cxnLst/>
            <a:rect l="l" t="t" r="r" b="b"/>
            <a:pathLst>
              <a:path w="8611662" h="5484808">
                <a:moveTo>
                  <a:pt x="0" y="0"/>
                </a:moveTo>
                <a:lnTo>
                  <a:pt x="8611662" y="0"/>
                </a:lnTo>
                <a:lnTo>
                  <a:pt x="8611662" y="5484808"/>
                </a:lnTo>
                <a:lnTo>
                  <a:pt x="0" y="54848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01664" y="2620532"/>
            <a:ext cx="5610217" cy="3225875"/>
            <a:chOff x="0" y="0"/>
            <a:chExt cx="11220434" cy="64517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20434" cy="6451750"/>
            </a:xfrm>
            <a:custGeom>
              <a:avLst/>
              <a:gdLst/>
              <a:ahLst/>
              <a:cxnLst/>
              <a:rect l="l" t="t" r="r" b="b"/>
              <a:pathLst>
                <a:path w="11220434" h="6451750">
                  <a:moveTo>
                    <a:pt x="0" y="0"/>
                  </a:moveTo>
                  <a:lnTo>
                    <a:pt x="11220434" y="0"/>
                  </a:lnTo>
                  <a:lnTo>
                    <a:pt x="11220434" y="6451750"/>
                  </a:lnTo>
                  <a:lnTo>
                    <a:pt x="0" y="6451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67896" y="640100"/>
              <a:ext cx="10084642" cy="5745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Hai,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kêu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xê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chút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coi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rồi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nè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tư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lấy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Đây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giới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thò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qua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chỗ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nhé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15712" y="1856632"/>
            <a:ext cx="956001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009"/>
              </a:lnSpc>
            </a:pP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Khi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đang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viết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bị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Thi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Ca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vào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tay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, Minh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đã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đang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bị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đụng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vào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đã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4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5637827" y="2365330"/>
            <a:ext cx="5998845" cy="3282673"/>
          </a:xfrm>
          <a:custGeom>
            <a:avLst/>
            <a:gdLst/>
            <a:ahLst/>
            <a:cxnLst/>
            <a:rect l="l" t="t" r="r" b="b"/>
            <a:pathLst>
              <a:path w="8998268" h="4924010">
                <a:moveTo>
                  <a:pt x="0" y="0"/>
                </a:moveTo>
                <a:lnTo>
                  <a:pt x="8998268" y="0"/>
                </a:lnTo>
                <a:lnTo>
                  <a:pt x="8998268" y="4924010"/>
                </a:lnTo>
                <a:lnTo>
                  <a:pt x="0" y="49240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622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347454" y="4153146"/>
            <a:ext cx="1462195" cy="1346314"/>
            <a:chOff x="0" y="0"/>
            <a:chExt cx="88276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2760" cy="812800"/>
            </a:xfrm>
            <a:custGeom>
              <a:avLst/>
              <a:gdLst/>
              <a:ahLst/>
              <a:cxnLst/>
              <a:rect l="l" t="t" r="r" b="b"/>
              <a:pathLst>
                <a:path w="882760" h="812800">
                  <a:moveTo>
                    <a:pt x="441380" y="0"/>
                  </a:moveTo>
                  <a:cubicBezTo>
                    <a:pt x="197613" y="0"/>
                    <a:pt x="0" y="181951"/>
                    <a:pt x="0" y="406400"/>
                  </a:cubicBezTo>
                  <a:cubicBezTo>
                    <a:pt x="0" y="630849"/>
                    <a:pt x="197613" y="812800"/>
                    <a:pt x="441380" y="812800"/>
                  </a:cubicBezTo>
                  <a:cubicBezTo>
                    <a:pt x="685147" y="812800"/>
                    <a:pt x="882760" y="630849"/>
                    <a:pt x="882760" y="406400"/>
                  </a:cubicBezTo>
                  <a:cubicBezTo>
                    <a:pt x="882760" y="181951"/>
                    <a:pt x="685147" y="0"/>
                    <a:pt x="4413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C3113D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73036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35672D-11F2-39D0-DA55-ADD26DFBAC70}"/>
              </a:ext>
            </a:extLst>
          </p:cNvPr>
          <p:cNvGrpSpPr/>
          <p:nvPr/>
        </p:nvGrpSpPr>
        <p:grpSpPr>
          <a:xfrm>
            <a:off x="675952" y="1963205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83217" y="1964621"/>
              <a:ext cx="3944066" cy="4078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Khi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tin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ân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động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mím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môi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đè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37793" y="1203731"/>
            <a:ext cx="962961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tin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phải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bệnh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viện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chữa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đổi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suy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nghĩ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việc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5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97072" y="1187847"/>
            <a:ext cx="9629617" cy="35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Tóm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tắt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chuyện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7 – 8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046565-95D1-623B-1CCA-E95337EBAD19}"/>
              </a:ext>
            </a:extLst>
          </p:cNvPr>
          <p:cNvGrpSpPr/>
          <p:nvPr/>
        </p:nvGrpSpPr>
        <p:grpSpPr>
          <a:xfrm>
            <a:off x="811530" y="2167256"/>
            <a:ext cx="10595610" cy="4094684"/>
            <a:chOff x="811530" y="2167256"/>
            <a:chExt cx="10595610" cy="4094684"/>
          </a:xfrm>
        </p:grpSpPr>
        <p:sp>
          <p:nvSpPr>
            <p:cNvPr id="16" name="Freeform 16"/>
            <p:cNvSpPr/>
            <p:nvPr/>
          </p:nvSpPr>
          <p:spPr>
            <a:xfrm>
              <a:off x="811530" y="2167256"/>
              <a:ext cx="10595610" cy="40946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0956" y="2449715"/>
              <a:ext cx="9930087" cy="3511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chuyện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suy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nghĩ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Khi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Minh,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muốn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Nhưng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luôn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bực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tránh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dù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buồn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Cho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hôm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thì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rất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33451" y="865243"/>
            <a:ext cx="3094062" cy="626745"/>
            <a:chOff x="0" y="0"/>
            <a:chExt cx="6188124" cy="125348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188124" cy="1253489"/>
              <a:chOff x="0" y="0"/>
              <a:chExt cx="1139934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1117074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1117074" h="202969">
                    <a:moveTo>
                      <a:pt x="1117074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554822" y="0"/>
                    </a:lnTo>
                    <a:lnTo>
                      <a:pt x="1098024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1146283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1146283" h="229639">
                    <a:moveTo>
                      <a:pt x="1111994" y="21590"/>
                    </a:moveTo>
                    <a:cubicBezTo>
                      <a:pt x="1113264" y="34290"/>
                      <a:pt x="1113264" y="44450"/>
                      <a:pt x="1114533" y="54610"/>
                    </a:cubicBezTo>
                    <a:cubicBezTo>
                      <a:pt x="1117073" y="65945"/>
                      <a:pt x="1118344" y="68257"/>
                      <a:pt x="1120883" y="70486"/>
                    </a:cubicBezTo>
                    <a:cubicBezTo>
                      <a:pt x="1120883" y="73707"/>
                      <a:pt x="1133583" y="137210"/>
                      <a:pt x="1139933" y="140430"/>
                    </a:cubicBezTo>
                    <a:cubicBezTo>
                      <a:pt x="1146283" y="145302"/>
                      <a:pt x="1142473" y="150257"/>
                      <a:pt x="1142473" y="155129"/>
                    </a:cubicBezTo>
                    <a:cubicBezTo>
                      <a:pt x="1142473" y="159423"/>
                      <a:pt x="1143744" y="163387"/>
                      <a:pt x="1145014" y="168679"/>
                    </a:cubicBezTo>
                    <a:cubicBezTo>
                      <a:pt x="1145014" y="190269"/>
                      <a:pt x="1145014" y="204239"/>
                      <a:pt x="1145014" y="228369"/>
                    </a:cubicBezTo>
                    <a:cubicBezTo>
                      <a:pt x="1122154" y="228369"/>
                      <a:pt x="1101833" y="229639"/>
                      <a:pt x="1083357" y="228369"/>
                    </a:cubicBezTo>
                    <a:cubicBezTo>
                      <a:pt x="1030098" y="223289"/>
                      <a:pt x="976019" y="229639"/>
                      <a:pt x="922760" y="224559"/>
                    </a:cubicBezTo>
                    <a:cubicBezTo>
                      <a:pt x="890805" y="220749"/>
                      <a:pt x="859669" y="223289"/>
                      <a:pt x="827713" y="220749"/>
                    </a:cubicBezTo>
                    <a:cubicBezTo>
                      <a:pt x="812965" y="219479"/>
                      <a:pt x="798216" y="218209"/>
                      <a:pt x="783467" y="216939"/>
                    </a:cubicBezTo>
                    <a:cubicBezTo>
                      <a:pt x="774454" y="216939"/>
                      <a:pt x="766260" y="218209"/>
                      <a:pt x="757247" y="218209"/>
                    </a:cubicBezTo>
                    <a:cubicBezTo>
                      <a:pt x="734305" y="216939"/>
                      <a:pt x="671213" y="218209"/>
                      <a:pt x="648271" y="216939"/>
                    </a:cubicBezTo>
                    <a:cubicBezTo>
                      <a:pt x="631884" y="215669"/>
                      <a:pt x="304136" y="224559"/>
                      <a:pt x="287748" y="223289"/>
                    </a:cubicBezTo>
                    <a:cubicBezTo>
                      <a:pt x="283652" y="223289"/>
                      <a:pt x="278735" y="224559"/>
                      <a:pt x="274639" y="224559"/>
                    </a:cubicBezTo>
                    <a:cubicBezTo>
                      <a:pt x="264806" y="224559"/>
                      <a:pt x="255793" y="225829"/>
                      <a:pt x="245961" y="225829"/>
                    </a:cubicBezTo>
                    <a:cubicBezTo>
                      <a:pt x="221379" y="225829"/>
                      <a:pt x="197618" y="224559"/>
                      <a:pt x="173037" y="223289"/>
                    </a:cubicBezTo>
                    <a:cubicBezTo>
                      <a:pt x="158288" y="222019"/>
                      <a:pt x="143539" y="220749"/>
                      <a:pt x="129610" y="219479"/>
                    </a:cubicBezTo>
                    <a:cubicBezTo>
                      <a:pt x="103390" y="218209"/>
                      <a:pt x="77170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6686" y="30480"/>
                      <a:pt x="69796" y="29210"/>
                    </a:cubicBezTo>
                    <a:cubicBezTo>
                      <a:pt x="91919" y="25400"/>
                      <a:pt x="114042" y="22860"/>
                      <a:pt x="136984" y="20320"/>
                    </a:cubicBezTo>
                    <a:cubicBezTo>
                      <a:pt x="152552" y="17780"/>
                      <a:pt x="168120" y="16510"/>
                      <a:pt x="182869" y="13970"/>
                    </a:cubicBezTo>
                    <a:cubicBezTo>
                      <a:pt x="197618" y="11430"/>
                      <a:pt x="213186" y="8890"/>
                      <a:pt x="227934" y="8890"/>
                    </a:cubicBezTo>
                    <a:cubicBezTo>
                      <a:pt x="244322" y="7620"/>
                      <a:pt x="260709" y="10160"/>
                      <a:pt x="277097" y="8890"/>
                    </a:cubicBezTo>
                    <a:cubicBezTo>
                      <a:pt x="297581" y="8890"/>
                      <a:pt x="668755" y="6350"/>
                      <a:pt x="689240" y="5080"/>
                    </a:cubicBezTo>
                    <a:cubicBezTo>
                      <a:pt x="708905" y="3810"/>
                      <a:pt x="728569" y="2540"/>
                      <a:pt x="749054" y="2540"/>
                    </a:cubicBezTo>
                    <a:cubicBezTo>
                      <a:pt x="782648" y="1270"/>
                      <a:pt x="815423" y="0"/>
                      <a:pt x="849017" y="0"/>
                    </a:cubicBezTo>
                    <a:cubicBezTo>
                      <a:pt x="862946" y="0"/>
                      <a:pt x="877695" y="2540"/>
                      <a:pt x="891624" y="2540"/>
                    </a:cubicBezTo>
                    <a:cubicBezTo>
                      <a:pt x="930134" y="3810"/>
                      <a:pt x="969464" y="5080"/>
                      <a:pt x="1007975" y="7620"/>
                    </a:cubicBezTo>
                    <a:cubicBezTo>
                      <a:pt x="1028459" y="8890"/>
                      <a:pt x="1048943" y="12700"/>
                      <a:pt x="1069427" y="16510"/>
                    </a:cubicBezTo>
                    <a:cubicBezTo>
                      <a:pt x="1074343" y="16510"/>
                      <a:pt x="1079260" y="16510"/>
                      <a:pt x="1083357" y="16510"/>
                    </a:cubicBezTo>
                    <a:cubicBezTo>
                      <a:pt x="1092944" y="17780"/>
                      <a:pt x="1101833" y="20320"/>
                      <a:pt x="1111994" y="21590"/>
                    </a:cubicBezTo>
                    <a:close/>
                    <a:moveTo>
                      <a:pt x="1122154" y="211859"/>
                    </a:moveTo>
                    <a:cubicBezTo>
                      <a:pt x="1123424" y="195349"/>
                      <a:pt x="1124694" y="182649"/>
                      <a:pt x="1124694" y="169949"/>
                    </a:cubicBezTo>
                    <a:cubicBezTo>
                      <a:pt x="1123424" y="162974"/>
                      <a:pt x="1122154" y="158597"/>
                      <a:pt x="1122154" y="153890"/>
                    </a:cubicBezTo>
                    <a:cubicBezTo>
                      <a:pt x="1122154" y="151743"/>
                      <a:pt x="1124694" y="149596"/>
                      <a:pt x="1123424" y="147449"/>
                    </a:cubicBezTo>
                    <a:cubicBezTo>
                      <a:pt x="1123424" y="145467"/>
                      <a:pt x="1122154" y="143403"/>
                      <a:pt x="1120883" y="141421"/>
                    </a:cubicBezTo>
                    <a:cubicBezTo>
                      <a:pt x="1115804" y="138366"/>
                      <a:pt x="1104374" y="75111"/>
                      <a:pt x="1104374" y="72055"/>
                    </a:cubicBezTo>
                    <a:cubicBezTo>
                      <a:pt x="1101833" y="69495"/>
                      <a:pt x="1099294" y="66853"/>
                      <a:pt x="1096754" y="63500"/>
                    </a:cubicBezTo>
                    <a:cubicBezTo>
                      <a:pt x="1095483" y="44450"/>
                      <a:pt x="1094214" y="43180"/>
                      <a:pt x="1080899" y="41910"/>
                    </a:cubicBezTo>
                    <a:cubicBezTo>
                      <a:pt x="1078440" y="41910"/>
                      <a:pt x="1076802" y="41910"/>
                      <a:pt x="1074343" y="40640"/>
                    </a:cubicBezTo>
                    <a:cubicBezTo>
                      <a:pt x="1053859" y="36830"/>
                      <a:pt x="1032556" y="31750"/>
                      <a:pt x="1012071" y="30480"/>
                    </a:cubicBezTo>
                    <a:cubicBezTo>
                      <a:pt x="962090" y="26670"/>
                      <a:pt x="911289" y="25400"/>
                      <a:pt x="861307" y="22860"/>
                    </a:cubicBezTo>
                    <a:cubicBezTo>
                      <a:pt x="853933" y="22860"/>
                      <a:pt x="845739" y="22860"/>
                      <a:pt x="838365" y="22860"/>
                    </a:cubicBezTo>
                    <a:cubicBezTo>
                      <a:pt x="826074" y="22860"/>
                      <a:pt x="813784" y="22860"/>
                      <a:pt x="802313" y="22860"/>
                    </a:cubicBezTo>
                    <a:cubicBezTo>
                      <a:pt x="776093" y="22860"/>
                      <a:pt x="749873" y="22860"/>
                      <a:pt x="724473" y="24130"/>
                    </a:cubicBezTo>
                    <a:cubicBezTo>
                      <a:pt x="702350" y="25400"/>
                      <a:pt x="329536" y="29210"/>
                      <a:pt x="307413" y="29210"/>
                    </a:cubicBezTo>
                    <a:cubicBezTo>
                      <a:pt x="271361" y="29210"/>
                      <a:pt x="235309" y="26670"/>
                      <a:pt x="199257" y="33020"/>
                    </a:cubicBezTo>
                    <a:cubicBezTo>
                      <a:pt x="180411" y="36830"/>
                      <a:pt x="162385" y="36830"/>
                      <a:pt x="144359" y="38100"/>
                    </a:cubicBezTo>
                    <a:cubicBezTo>
                      <a:pt x="113223" y="41910"/>
                      <a:pt x="82087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8325" y="194079"/>
                      <a:pt x="69796" y="195349"/>
                      <a:pt x="80448" y="195349"/>
                    </a:cubicBezTo>
                    <a:cubicBezTo>
                      <a:pt x="96016" y="195349"/>
                      <a:pt x="112403" y="192809"/>
                      <a:pt x="127971" y="195349"/>
                    </a:cubicBezTo>
                    <a:cubicBezTo>
                      <a:pt x="153372" y="199159"/>
                      <a:pt x="178772" y="201699"/>
                      <a:pt x="204173" y="200429"/>
                    </a:cubicBezTo>
                    <a:cubicBezTo>
                      <a:pt x="220560" y="199159"/>
                      <a:pt x="236128" y="201699"/>
                      <a:pt x="252516" y="201699"/>
                    </a:cubicBezTo>
                    <a:cubicBezTo>
                      <a:pt x="276277" y="201699"/>
                      <a:pt x="300039" y="200429"/>
                      <a:pt x="323801" y="201699"/>
                    </a:cubicBezTo>
                    <a:cubicBezTo>
                      <a:pt x="359034" y="202969"/>
                      <a:pt x="745776" y="192809"/>
                      <a:pt x="781828" y="195349"/>
                    </a:cubicBezTo>
                    <a:cubicBezTo>
                      <a:pt x="797397" y="196619"/>
                      <a:pt x="812965" y="197889"/>
                      <a:pt x="827713" y="197889"/>
                    </a:cubicBezTo>
                    <a:cubicBezTo>
                      <a:pt x="854752" y="200429"/>
                      <a:pt x="880972" y="196619"/>
                      <a:pt x="908011" y="200429"/>
                    </a:cubicBezTo>
                    <a:cubicBezTo>
                      <a:pt x="930134" y="202969"/>
                      <a:pt x="952257" y="202969"/>
                      <a:pt x="974380" y="205509"/>
                    </a:cubicBezTo>
                    <a:cubicBezTo>
                      <a:pt x="1007155" y="209319"/>
                      <a:pt x="1039930" y="211859"/>
                      <a:pt x="1072705" y="213129"/>
                    </a:cubicBezTo>
                    <a:cubicBezTo>
                      <a:pt x="1084995" y="213129"/>
                      <a:pt x="1101833" y="211859"/>
                      <a:pt x="1122154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4280" y="84488"/>
              <a:ext cx="5950808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12"/>
                </a:lnSpc>
                <a:spcBef>
                  <a:spcPct val="0"/>
                </a:spcBef>
              </a:pPr>
              <a:r>
                <a:rPr lang="en-US" sz="3510" spc="84" dirty="0">
                  <a:solidFill>
                    <a:srgbClr val="FFFFFF"/>
                  </a:solidFill>
                  <a:latin typeface="Cambria Bold"/>
                </a:rPr>
                <a:t>NỘI DUNG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AD51D7-6257-7D98-FEEC-9CF29DD8B80F}"/>
              </a:ext>
            </a:extLst>
          </p:cNvPr>
          <p:cNvGrpSpPr/>
          <p:nvPr/>
        </p:nvGrpSpPr>
        <p:grpSpPr>
          <a:xfrm>
            <a:off x="1116968" y="2167256"/>
            <a:ext cx="10427332" cy="2765484"/>
            <a:chOff x="1116968" y="2167256"/>
            <a:chExt cx="10427332" cy="2765484"/>
          </a:xfrm>
        </p:grpSpPr>
        <p:sp>
          <p:nvSpPr>
            <p:cNvPr id="16" name="Freeform 16"/>
            <p:cNvSpPr/>
            <p:nvPr/>
          </p:nvSpPr>
          <p:spPr>
            <a:xfrm>
              <a:off x="1116968" y="2167256"/>
              <a:ext cx="10427332" cy="27654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6838" y="2355121"/>
              <a:ext cx="9930087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571500" algn="just" defTabSz="609630"/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bè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tài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sản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vô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giá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nâng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niu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trân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trọng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Trong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lớp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học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thể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thông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khắn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cách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giúp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29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C8048-7CB0-3387-44CB-ED4BF350E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7" y="865613"/>
            <a:ext cx="11333446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08932" y="1315951"/>
            <a:ext cx="11174136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thêm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học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sinh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ngộ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xếp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định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quen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“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người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xóm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”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vui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Nhưng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toàn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cậu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bực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Trong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bặm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nắn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trang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hai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cùi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chỏ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nhau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cộp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nhảy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chồm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rớt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rắc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rối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do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Hai,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kêu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xê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chút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coi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tư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chia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Đây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được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qua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gương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thoáng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thế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tuần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Hôm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trống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xuất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bệnh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– Hi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vọng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này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bằng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chợt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hay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giấu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hộc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mắt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vạch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ân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hận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chiếc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khăn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xoá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 "Mau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về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Ca!” –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vệt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chỉ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còn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vẫn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(Theo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Nguyễn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Thị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Kim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Hoà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445410-5AE8-7B67-6D7F-5AD230DDB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191" y="236328"/>
            <a:ext cx="5849429" cy="10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44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803706">
            <a:off x="10469343" y="111203"/>
            <a:ext cx="1847379" cy="1618767"/>
          </a:xfrm>
          <a:custGeom>
            <a:avLst/>
            <a:gdLst/>
            <a:ahLst/>
            <a:cxnLst/>
            <a:rect l="l" t="t" r="r" b="b"/>
            <a:pathLst>
              <a:path w="2771069" h="2428150">
                <a:moveTo>
                  <a:pt x="0" y="0"/>
                </a:moveTo>
                <a:lnTo>
                  <a:pt x="2771069" y="0"/>
                </a:lnTo>
                <a:lnTo>
                  <a:pt x="2771069" y="2428149"/>
                </a:lnTo>
                <a:lnTo>
                  <a:pt x="0" y="2428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948052" y="2719240"/>
            <a:ext cx="988888" cy="934949"/>
          </a:xfrm>
          <a:custGeom>
            <a:avLst/>
            <a:gdLst/>
            <a:ahLst/>
            <a:cxnLst/>
            <a:rect l="l" t="t" r="r" b="b"/>
            <a:pathLst>
              <a:path w="1483332" h="1402423">
                <a:moveTo>
                  <a:pt x="0" y="0"/>
                </a:moveTo>
                <a:lnTo>
                  <a:pt x="1483332" y="0"/>
                </a:lnTo>
                <a:lnTo>
                  <a:pt x="1483332" y="1402423"/>
                </a:lnTo>
                <a:lnTo>
                  <a:pt x="0" y="1402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484801" y="2818233"/>
            <a:ext cx="5916840" cy="3353967"/>
            <a:chOff x="0" y="0"/>
            <a:chExt cx="11833681" cy="6707935"/>
          </a:xfrm>
        </p:grpSpPr>
        <p:sp>
          <p:nvSpPr>
            <p:cNvPr id="8" name="Freeform 8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A3977F-D86E-5801-DEE4-08F99B6CCD94}"/>
              </a:ext>
            </a:extLst>
          </p:cNvPr>
          <p:cNvGrpSpPr/>
          <p:nvPr/>
        </p:nvGrpSpPr>
        <p:grpSpPr>
          <a:xfrm>
            <a:off x="878598" y="1013188"/>
            <a:ext cx="5410200" cy="4531337"/>
            <a:chOff x="685800" y="1640864"/>
            <a:chExt cx="5410200" cy="4531337"/>
          </a:xfrm>
        </p:grpSpPr>
        <p:sp>
          <p:nvSpPr>
            <p:cNvPr id="3" name="Freeform 3"/>
            <p:cNvSpPr/>
            <p:nvPr/>
          </p:nvSpPr>
          <p:spPr>
            <a:xfrm>
              <a:off x="685800" y="1640864"/>
              <a:ext cx="5410200" cy="4531337"/>
            </a:xfrm>
            <a:custGeom>
              <a:avLst/>
              <a:gdLst/>
              <a:ahLst/>
              <a:cxnLst/>
              <a:rect l="l" t="t" r="r" b="b"/>
              <a:pathLst>
                <a:path w="8115300" h="6797005">
                  <a:moveTo>
                    <a:pt x="0" y="0"/>
                  </a:moveTo>
                  <a:lnTo>
                    <a:pt x="8115300" y="0"/>
                  </a:lnTo>
                  <a:lnTo>
                    <a:pt x="8115300" y="6797005"/>
                  </a:lnTo>
                  <a:lnTo>
                    <a:pt x="0" y="6797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t="-13968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74528" y="2362503"/>
              <a:ext cx="3761266" cy="33239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Luyện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tập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theo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văn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bản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đọc</a:t>
              </a:r>
              <a:endParaRPr lang="en-US" sz="7200" dirty="0">
                <a:solidFill>
                  <a:srgbClr val="C3113D"/>
                </a:solidFill>
                <a:latin typeface="#9Slide05 Lobster" panose="02000506000000020003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5834429" y="521936"/>
            <a:ext cx="1035207" cy="982505"/>
          </a:xfrm>
          <a:custGeom>
            <a:avLst/>
            <a:gdLst/>
            <a:ahLst/>
            <a:cxnLst/>
            <a:rect l="l" t="t" r="r" b="b"/>
            <a:pathLst>
              <a:path w="1552810" h="1473757">
                <a:moveTo>
                  <a:pt x="0" y="0"/>
                </a:moveTo>
                <a:lnTo>
                  <a:pt x="1552810" y="0"/>
                </a:lnTo>
                <a:lnTo>
                  <a:pt x="1552810" y="1473758"/>
                </a:lnTo>
                <a:lnTo>
                  <a:pt x="0" y="14737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F336C-BA16-0672-BE5D-12232588951E}"/>
              </a:ext>
            </a:extLst>
          </p:cNvPr>
          <p:cNvGrpSpPr/>
          <p:nvPr/>
        </p:nvGrpSpPr>
        <p:grpSpPr>
          <a:xfrm>
            <a:off x="1433941" y="1130045"/>
            <a:ext cx="3973113" cy="4276345"/>
            <a:chOff x="1433942" y="1130045"/>
            <a:chExt cx="3590848" cy="3864905"/>
          </a:xfrm>
        </p:grpSpPr>
        <p:sp>
          <p:nvSpPr>
            <p:cNvPr id="10" name="Freeform 10"/>
            <p:cNvSpPr/>
            <p:nvPr/>
          </p:nvSpPr>
          <p:spPr>
            <a:xfrm>
              <a:off x="1433942" y="1130045"/>
              <a:ext cx="3590848" cy="3864905"/>
            </a:xfrm>
            <a:custGeom>
              <a:avLst/>
              <a:gdLst/>
              <a:ahLst/>
              <a:cxnLst/>
              <a:rect l="l" t="t" r="r" b="b"/>
              <a:pathLst>
                <a:path w="5386272" h="5797358">
                  <a:moveTo>
                    <a:pt x="0" y="0"/>
                  </a:moveTo>
                  <a:lnTo>
                    <a:pt x="5386272" y="0"/>
                  </a:lnTo>
                  <a:lnTo>
                    <a:pt x="5386272" y="5797357"/>
                  </a:lnTo>
                  <a:lnTo>
                    <a:pt x="0" y="579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839201" y="2228129"/>
              <a:ext cx="2875079" cy="2225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Kể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tốt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cho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. Chia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cảm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đó</a:t>
              </a:r>
              <a:endParaRPr lang="en-US" sz="3200" spc="8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8B4A6-9195-B5CD-39F5-5A2CC00353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37795"/>
            <a:ext cx="6341316" cy="3258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72781" y="2551355"/>
            <a:ext cx="612826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586"/>
              </a:lnSpc>
            </a:pPr>
            <a:r>
              <a:rPr lang="en-US" sz="3550" spc="7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trắng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A4380D-F341-4A30-63FA-A5BE9A9F549F}"/>
              </a:ext>
            </a:extLst>
          </p:cNvPr>
          <p:cNvGrpSpPr/>
          <p:nvPr/>
        </p:nvGrpSpPr>
        <p:grpSpPr>
          <a:xfrm>
            <a:off x="1397072" y="882218"/>
            <a:ext cx="9815264" cy="1016533"/>
            <a:chOff x="1397072" y="882218"/>
            <a:chExt cx="9815264" cy="1016533"/>
          </a:xfrm>
        </p:grpSpPr>
        <p:grpSp>
          <p:nvGrpSpPr>
            <p:cNvPr id="10" name="Group 10"/>
            <p:cNvGrpSpPr/>
            <p:nvPr/>
          </p:nvGrpSpPr>
          <p:grpSpPr>
            <a:xfrm>
              <a:off x="1582719" y="882218"/>
              <a:ext cx="9629617" cy="1016533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397072" y="1114104"/>
              <a:ext cx="9629617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Trong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các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in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đậm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dưới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đây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sự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hoạt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động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236178" y="226029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Tính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từ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chỉ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đặc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điểm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của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sự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vật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79917" y="429853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>
                <a:solidFill>
                  <a:srgbClr val="231F20"/>
                </a:solidFill>
                <a:latin typeface="Cambria Bold"/>
              </a:rPr>
              <a:t>Tính từ chỉ đặc điểm của hoạt động: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917DBE-D090-92F8-DB03-7A1BE0C90FC8}"/>
              </a:ext>
            </a:extLst>
          </p:cNvPr>
          <p:cNvGrpSpPr/>
          <p:nvPr/>
        </p:nvGrpSpPr>
        <p:grpSpPr>
          <a:xfrm>
            <a:off x="7569273" y="2494205"/>
            <a:ext cx="3303811" cy="1466066"/>
            <a:chOff x="7569273" y="2494205"/>
            <a:chExt cx="3303811" cy="1466066"/>
          </a:xfrm>
        </p:grpSpPr>
        <p:sp>
          <p:nvSpPr>
            <p:cNvPr id="13" name="Freeform 13"/>
            <p:cNvSpPr/>
            <p:nvPr/>
          </p:nvSpPr>
          <p:spPr>
            <a:xfrm>
              <a:off x="7569273" y="249420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166425" y="3116928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trắng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2DB0DB-0971-76A4-2990-E8753A0CD017}"/>
              </a:ext>
            </a:extLst>
          </p:cNvPr>
          <p:cNvGrpSpPr/>
          <p:nvPr/>
        </p:nvGrpSpPr>
        <p:grpSpPr>
          <a:xfrm>
            <a:off x="7722879" y="4532445"/>
            <a:ext cx="3303811" cy="1466066"/>
            <a:chOff x="7722879" y="4532445"/>
            <a:chExt cx="3303811" cy="1466066"/>
          </a:xfrm>
        </p:grpSpPr>
        <p:sp>
          <p:nvSpPr>
            <p:cNvPr id="16" name="Freeform 16"/>
            <p:cNvSpPr/>
            <p:nvPr/>
          </p:nvSpPr>
          <p:spPr>
            <a:xfrm>
              <a:off x="7722879" y="453244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236178" y="5119775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mạnh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BAFC31-2963-8D31-0256-D922ADB7B2A1}"/>
              </a:ext>
            </a:extLst>
          </p:cNvPr>
          <p:cNvGrpSpPr/>
          <p:nvPr/>
        </p:nvGrpSpPr>
        <p:grpSpPr>
          <a:xfrm>
            <a:off x="1007420" y="916633"/>
            <a:ext cx="10610127" cy="742260"/>
            <a:chOff x="1224590" y="880110"/>
            <a:chExt cx="10610127" cy="742260"/>
          </a:xfrm>
        </p:grpSpPr>
        <p:grpSp>
          <p:nvGrpSpPr>
            <p:cNvPr id="10" name="Group 10"/>
            <p:cNvGrpSpPr/>
            <p:nvPr/>
          </p:nvGrpSpPr>
          <p:grpSpPr>
            <a:xfrm>
              <a:off x="1224590" y="880110"/>
              <a:ext cx="10610127" cy="742260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97072" y="1114104"/>
              <a:ext cx="10149483" cy="346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2.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câu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về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một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nhân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bài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đọc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dùng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787286" y="1742973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3070" y="2903910"/>
            <a:ext cx="6479229" cy="1337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5502"/>
              </a:lnSpc>
            </a:pP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Minh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người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rất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5502"/>
              </a:lnSpc>
            </a:pP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Tính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endParaRPr lang="en-US" sz="3550" spc="7" dirty="0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57283" y="236328"/>
            <a:ext cx="11517629" cy="6288935"/>
            <a:chOff x="0" y="0"/>
            <a:chExt cx="4550174" cy="24845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50174" cy="2484517"/>
            </a:xfrm>
            <a:custGeom>
              <a:avLst/>
              <a:gdLst/>
              <a:ahLst/>
              <a:cxnLst/>
              <a:rect l="l" t="t" r="r" b="b"/>
              <a:pathLst>
                <a:path w="4550174" h="2484517">
                  <a:moveTo>
                    <a:pt x="22854" y="0"/>
                  </a:moveTo>
                  <a:lnTo>
                    <a:pt x="4527320" y="0"/>
                  </a:lnTo>
                  <a:cubicBezTo>
                    <a:pt x="4533381" y="0"/>
                    <a:pt x="4539194" y="2408"/>
                    <a:pt x="4543480" y="6694"/>
                  </a:cubicBezTo>
                  <a:cubicBezTo>
                    <a:pt x="4547766" y="10980"/>
                    <a:pt x="4550174" y="16793"/>
                    <a:pt x="4550174" y="22854"/>
                  </a:cubicBezTo>
                  <a:lnTo>
                    <a:pt x="4550174" y="2461663"/>
                  </a:lnTo>
                  <a:cubicBezTo>
                    <a:pt x="4550174" y="2467724"/>
                    <a:pt x="4547766" y="2473537"/>
                    <a:pt x="4543480" y="2477823"/>
                  </a:cubicBezTo>
                  <a:cubicBezTo>
                    <a:pt x="4539194" y="2482109"/>
                    <a:pt x="4533381" y="2484517"/>
                    <a:pt x="4527320" y="2484517"/>
                  </a:cubicBezTo>
                  <a:lnTo>
                    <a:pt x="22854" y="2484517"/>
                  </a:lnTo>
                  <a:cubicBezTo>
                    <a:pt x="16793" y="2484517"/>
                    <a:pt x="10980" y="2482109"/>
                    <a:pt x="6694" y="2477823"/>
                  </a:cubicBezTo>
                  <a:cubicBezTo>
                    <a:pt x="2408" y="2473537"/>
                    <a:pt x="0" y="2467724"/>
                    <a:pt x="0" y="2461663"/>
                  </a:cubicBezTo>
                  <a:lnTo>
                    <a:pt x="0" y="22854"/>
                  </a:lnTo>
                  <a:cubicBezTo>
                    <a:pt x="0" y="16793"/>
                    <a:pt x="2408" y="10980"/>
                    <a:pt x="6694" y="6694"/>
                  </a:cubicBezTo>
                  <a:cubicBezTo>
                    <a:pt x="10980" y="2408"/>
                    <a:pt x="16793" y="0"/>
                    <a:pt x="22854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6605A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50174" cy="2522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17095" y="914612"/>
            <a:ext cx="10957810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ngồi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Minh.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tò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mò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ngó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xù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nhím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xóm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vẻ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xù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bực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Trong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bặm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chỏ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đụng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cộp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nhảy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chồm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rớt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rối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Hai,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xê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Đụng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nè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just" defTabSz="609630"/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thò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gương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thoáng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buồn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tồn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trống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lâu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– Hi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sĩ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chợt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hay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buồn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vạch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trắng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hận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xoá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"Mau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Ca!” – Minh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vệt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lốm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đốm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vẫn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Kim </a:t>
            </a:r>
            <a:r>
              <a:rPr lang="en-US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</a:t>
            </a: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B07462-8302-A97E-7ED1-A8E1E756B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096" y="37318"/>
            <a:ext cx="5828001" cy="1032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304800" y="0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6F497F-5975-D829-27E7-679C22D4812A}"/>
              </a:ext>
            </a:extLst>
          </p:cNvPr>
          <p:cNvGrpSpPr/>
          <p:nvPr/>
        </p:nvGrpSpPr>
        <p:grpSpPr>
          <a:xfrm>
            <a:off x="1840315" y="2666939"/>
            <a:ext cx="3103314" cy="3340161"/>
            <a:chOff x="1840315" y="2666939"/>
            <a:chExt cx="3103314" cy="3340161"/>
          </a:xfrm>
        </p:grpSpPr>
        <p:sp>
          <p:nvSpPr>
            <p:cNvPr id="5" name="Freeform 5"/>
            <p:cNvSpPr/>
            <p:nvPr/>
          </p:nvSpPr>
          <p:spPr>
            <a:xfrm>
              <a:off x="1840315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53149" y="4180396"/>
              <a:ext cx="2477644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vẻ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97861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652318-B47E-8776-B880-1F4D8BA32EA0}"/>
              </a:ext>
            </a:extLst>
          </p:cNvPr>
          <p:cNvGrpSpPr/>
          <p:nvPr/>
        </p:nvGrpSpPr>
        <p:grpSpPr>
          <a:xfrm>
            <a:off x="5121601" y="2666939"/>
            <a:ext cx="3103314" cy="3340161"/>
            <a:chOff x="5121601" y="2666939"/>
            <a:chExt cx="3103314" cy="3340161"/>
          </a:xfrm>
        </p:grpSpPr>
        <p:sp>
          <p:nvSpPr>
            <p:cNvPr id="8" name="Freeform 8"/>
            <p:cNvSpPr/>
            <p:nvPr/>
          </p:nvSpPr>
          <p:spPr>
            <a:xfrm>
              <a:off x="5121601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0" y="0"/>
                  </a:lnTo>
                  <a:lnTo>
                    <a:pt x="4654970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62911" y="4064516"/>
              <a:ext cx="2630044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06213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123A46-86DB-1130-A8F5-BD0EE755772E}"/>
              </a:ext>
            </a:extLst>
          </p:cNvPr>
          <p:cNvGrpSpPr/>
          <p:nvPr/>
        </p:nvGrpSpPr>
        <p:grpSpPr>
          <a:xfrm>
            <a:off x="8393860" y="2599698"/>
            <a:ext cx="3103314" cy="3340161"/>
            <a:chOff x="8393860" y="2599698"/>
            <a:chExt cx="3103314" cy="3340161"/>
          </a:xfrm>
        </p:grpSpPr>
        <p:sp>
          <p:nvSpPr>
            <p:cNvPr id="11" name="Freeform 11"/>
            <p:cNvSpPr/>
            <p:nvPr/>
          </p:nvSpPr>
          <p:spPr>
            <a:xfrm>
              <a:off x="8393860" y="2599698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696671" y="4402646"/>
              <a:ext cx="2515744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Còn lại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662732" y="2626925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9839974" y="685800"/>
            <a:ext cx="2013694" cy="1490133"/>
          </a:xfrm>
          <a:custGeom>
            <a:avLst/>
            <a:gdLst/>
            <a:ahLst/>
            <a:cxnLst/>
            <a:rect l="l" t="t" r="r" b="b"/>
            <a:pathLst>
              <a:path w="3020541" h="2235200">
                <a:moveTo>
                  <a:pt x="0" y="0"/>
                </a:moveTo>
                <a:lnTo>
                  <a:pt x="3020541" y="0"/>
                </a:lnTo>
                <a:lnTo>
                  <a:pt x="3020541" y="2235200"/>
                </a:lnTo>
                <a:lnTo>
                  <a:pt x="0" y="2235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rot="823785">
            <a:off x="10987820" y="5559648"/>
            <a:ext cx="943821" cy="818550"/>
          </a:xfrm>
          <a:custGeom>
            <a:avLst/>
            <a:gdLst/>
            <a:ahLst/>
            <a:cxnLst/>
            <a:rect l="l" t="t" r="r" b="b"/>
            <a:pathLst>
              <a:path w="1415731" h="1227825">
                <a:moveTo>
                  <a:pt x="0" y="0"/>
                </a:moveTo>
                <a:lnTo>
                  <a:pt x="1415731" y="0"/>
                </a:lnTo>
                <a:lnTo>
                  <a:pt x="1415731" y="1227825"/>
                </a:lnTo>
                <a:lnTo>
                  <a:pt x="0" y="1227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rot="-669706">
            <a:off x="4598664" y="5595581"/>
            <a:ext cx="905829" cy="907479"/>
          </a:xfrm>
          <a:custGeom>
            <a:avLst/>
            <a:gdLst/>
            <a:ahLst/>
            <a:cxnLst/>
            <a:rect l="l" t="t" r="r" b="b"/>
            <a:pathLst>
              <a:path w="1358743" h="1361218">
                <a:moveTo>
                  <a:pt x="0" y="0"/>
                </a:moveTo>
                <a:lnTo>
                  <a:pt x="1358743" y="0"/>
                </a:lnTo>
                <a:lnTo>
                  <a:pt x="1358743" y="1361218"/>
                </a:lnTo>
                <a:lnTo>
                  <a:pt x="0" y="13612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29E6B3-D6C8-9A08-328C-2F7BEB5EA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3605" y="850900"/>
            <a:ext cx="7084166" cy="142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92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45073" y="1248634"/>
            <a:ext cx="6109347" cy="702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6600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TỪ KHÓ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EE7D6-3F70-5431-04B3-C8B3DB4E6C1B}"/>
              </a:ext>
            </a:extLst>
          </p:cNvPr>
          <p:cNvGrpSpPr/>
          <p:nvPr/>
        </p:nvGrpSpPr>
        <p:grpSpPr>
          <a:xfrm>
            <a:off x="685801" y="2930212"/>
            <a:ext cx="5320595" cy="890260"/>
            <a:chOff x="685801" y="2930212"/>
            <a:chExt cx="5320595" cy="890260"/>
          </a:xfrm>
        </p:grpSpPr>
        <p:grpSp>
          <p:nvGrpSpPr>
            <p:cNvPr id="4" name="Group 4"/>
            <p:cNvGrpSpPr/>
            <p:nvPr/>
          </p:nvGrpSpPr>
          <p:grpSpPr>
            <a:xfrm>
              <a:off x="685801" y="2930212"/>
              <a:ext cx="5320595" cy="890260"/>
              <a:chOff x="0" y="0"/>
              <a:chExt cx="6990895" cy="11697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62942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xù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lông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nhím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 rot="-894192">
            <a:off x="-179481" y="93610"/>
            <a:ext cx="1692267" cy="932285"/>
          </a:xfrm>
          <a:custGeom>
            <a:avLst/>
            <a:gdLst/>
            <a:ahLst/>
            <a:cxnLst/>
            <a:rect l="l" t="t" r="r" b="b"/>
            <a:pathLst>
              <a:path w="2538400" h="1398428">
                <a:moveTo>
                  <a:pt x="0" y="0"/>
                </a:moveTo>
                <a:lnTo>
                  <a:pt x="2538400" y="0"/>
                </a:lnTo>
                <a:lnTo>
                  <a:pt x="2538400" y="1398427"/>
                </a:lnTo>
                <a:lnTo>
                  <a:pt x="0" y="13984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69D2F7-7FBD-7FF5-0C2A-56F05C71CA9A}"/>
              </a:ext>
            </a:extLst>
          </p:cNvPr>
          <p:cNvGrpSpPr/>
          <p:nvPr/>
        </p:nvGrpSpPr>
        <p:grpSpPr>
          <a:xfrm>
            <a:off x="685801" y="3987758"/>
            <a:ext cx="5320595" cy="890260"/>
            <a:chOff x="685801" y="3987758"/>
            <a:chExt cx="5320595" cy="890260"/>
          </a:xfrm>
        </p:grpSpPr>
        <p:grpSp>
          <p:nvGrpSpPr>
            <p:cNvPr id="7" name="Group 7"/>
            <p:cNvGrpSpPr/>
            <p:nvPr/>
          </p:nvGrpSpPr>
          <p:grpSpPr>
            <a:xfrm>
              <a:off x="685801" y="3987758"/>
              <a:ext cx="5320595" cy="890260"/>
              <a:chOff x="0" y="0"/>
              <a:chExt cx="6990895" cy="11697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861918" y="4205283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>
                  <a:solidFill>
                    <a:srgbClr val="06605A"/>
                  </a:solidFill>
                  <a:latin typeface="Cambria Bold"/>
                </a:rPr>
                <a:t>nắn nót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B933E7-E6F8-1D51-6167-850E0C55C3DF}"/>
              </a:ext>
            </a:extLst>
          </p:cNvPr>
          <p:cNvGrpSpPr/>
          <p:nvPr/>
        </p:nvGrpSpPr>
        <p:grpSpPr>
          <a:xfrm>
            <a:off x="6338577" y="2934078"/>
            <a:ext cx="5320595" cy="890260"/>
            <a:chOff x="685801" y="4976808"/>
            <a:chExt cx="5320595" cy="890260"/>
          </a:xfrm>
        </p:grpSpPr>
        <p:grpSp>
          <p:nvGrpSpPr>
            <p:cNvPr id="10" name="Group 10"/>
            <p:cNvGrpSpPr/>
            <p:nvPr/>
          </p:nvGrpSpPr>
          <p:grpSpPr>
            <a:xfrm>
              <a:off x="685801" y="4976808"/>
              <a:ext cx="5320595" cy="890260"/>
              <a:chOff x="0" y="0"/>
              <a:chExt cx="6990895" cy="11697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61918" y="5167938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rắc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rối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A44A49-436F-A18E-B1F9-A5551781D463}"/>
              </a:ext>
            </a:extLst>
          </p:cNvPr>
          <p:cNvGrpSpPr/>
          <p:nvPr/>
        </p:nvGrpSpPr>
        <p:grpSpPr>
          <a:xfrm>
            <a:off x="6346310" y="4010221"/>
            <a:ext cx="5320595" cy="890260"/>
            <a:chOff x="6185605" y="2930212"/>
            <a:chExt cx="5320595" cy="890260"/>
          </a:xfrm>
        </p:grpSpPr>
        <p:grpSp>
          <p:nvGrpSpPr>
            <p:cNvPr id="13" name="Group 13"/>
            <p:cNvGrpSpPr/>
            <p:nvPr/>
          </p:nvGrpSpPr>
          <p:grpSpPr>
            <a:xfrm>
              <a:off x="6185605" y="2930212"/>
              <a:ext cx="5320595" cy="890260"/>
              <a:chOff x="0" y="0"/>
              <a:chExt cx="6990895" cy="116974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6422200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đốm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vân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nâu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5628229" y="2504378"/>
            <a:ext cx="935542" cy="935542"/>
          </a:xfrm>
          <a:custGeom>
            <a:avLst/>
            <a:gdLst/>
            <a:ahLst/>
            <a:cxnLst/>
            <a:rect l="l" t="t" r="r" b="b"/>
            <a:pathLst>
              <a:path w="1403313" h="1403313">
                <a:moveTo>
                  <a:pt x="0" y="0"/>
                </a:moveTo>
                <a:lnTo>
                  <a:pt x="1403314" y="0"/>
                </a:lnTo>
                <a:lnTo>
                  <a:pt x="1403314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046564" y="2123825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0" y="0"/>
                </a:lnTo>
                <a:lnTo>
                  <a:pt x="1378910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85800" y="2636227"/>
            <a:ext cx="7856648" cy="3609114"/>
            <a:chOff x="0" y="0"/>
            <a:chExt cx="8400244" cy="3858826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8377385" cy="3830886"/>
            </a:xfrm>
            <a:custGeom>
              <a:avLst/>
              <a:gdLst/>
              <a:ahLst/>
              <a:cxnLst/>
              <a:rect l="l" t="t" r="r" b="b"/>
              <a:pathLst>
                <a:path w="8377385" h="3830886">
                  <a:moveTo>
                    <a:pt x="8377385" y="3830886"/>
                  </a:moveTo>
                  <a:lnTo>
                    <a:pt x="0" y="3823266"/>
                  </a:lnTo>
                  <a:lnTo>
                    <a:pt x="0" y="1341878"/>
                  </a:lnTo>
                  <a:lnTo>
                    <a:pt x="17780" y="19050"/>
                  </a:lnTo>
                  <a:lnTo>
                    <a:pt x="4175643" y="0"/>
                  </a:lnTo>
                  <a:lnTo>
                    <a:pt x="835833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8406594" cy="3857556"/>
            </a:xfrm>
            <a:custGeom>
              <a:avLst/>
              <a:gdLst/>
              <a:ahLst/>
              <a:cxnLst/>
              <a:rect l="l" t="t" r="r" b="b"/>
              <a:pathLst>
                <a:path w="8406594" h="3857556">
                  <a:moveTo>
                    <a:pt x="8372305" y="21590"/>
                  </a:moveTo>
                  <a:cubicBezTo>
                    <a:pt x="8373574" y="34290"/>
                    <a:pt x="8373574" y="44450"/>
                    <a:pt x="8374844" y="54610"/>
                  </a:cubicBezTo>
                  <a:cubicBezTo>
                    <a:pt x="8377384" y="122079"/>
                    <a:pt x="8378655" y="205694"/>
                    <a:pt x="8381194" y="286323"/>
                  </a:cubicBezTo>
                  <a:cubicBezTo>
                    <a:pt x="8381194" y="402787"/>
                    <a:pt x="8393894" y="2699216"/>
                    <a:pt x="8400244" y="2815680"/>
                  </a:cubicBezTo>
                  <a:cubicBezTo>
                    <a:pt x="8406594" y="2991869"/>
                    <a:pt x="8402784" y="3171044"/>
                    <a:pt x="8402784" y="3347233"/>
                  </a:cubicBezTo>
                  <a:cubicBezTo>
                    <a:pt x="8402784" y="3502519"/>
                    <a:pt x="8404055" y="3645859"/>
                    <a:pt x="8405324" y="3796596"/>
                  </a:cubicBezTo>
                  <a:cubicBezTo>
                    <a:pt x="8405324" y="3818186"/>
                    <a:pt x="8405324" y="3832156"/>
                    <a:pt x="8405324" y="3856286"/>
                  </a:cubicBezTo>
                  <a:cubicBezTo>
                    <a:pt x="8382464" y="3856286"/>
                    <a:pt x="8362144" y="3857556"/>
                    <a:pt x="8320119" y="3856286"/>
                  </a:cubicBezTo>
                  <a:cubicBezTo>
                    <a:pt x="7892597" y="3851206"/>
                    <a:pt x="7458500" y="3857556"/>
                    <a:pt x="7030980" y="3852476"/>
                  </a:cubicBezTo>
                  <a:cubicBezTo>
                    <a:pt x="6774467" y="3848666"/>
                    <a:pt x="6524533" y="3851206"/>
                    <a:pt x="6268020" y="3848666"/>
                  </a:cubicBezTo>
                  <a:cubicBezTo>
                    <a:pt x="6149630" y="3847396"/>
                    <a:pt x="6031240" y="3846126"/>
                    <a:pt x="5912849" y="3844856"/>
                  </a:cubicBezTo>
                  <a:cubicBezTo>
                    <a:pt x="5840500" y="3844856"/>
                    <a:pt x="5774728" y="3846126"/>
                    <a:pt x="5702378" y="3846126"/>
                  </a:cubicBezTo>
                  <a:cubicBezTo>
                    <a:pt x="5518215" y="3844856"/>
                    <a:pt x="5011767" y="3846126"/>
                    <a:pt x="4827605" y="3844856"/>
                  </a:cubicBezTo>
                  <a:cubicBezTo>
                    <a:pt x="4696060" y="3843586"/>
                    <a:pt x="2065166" y="3852476"/>
                    <a:pt x="1933621" y="3851206"/>
                  </a:cubicBezTo>
                  <a:cubicBezTo>
                    <a:pt x="1900735" y="3851206"/>
                    <a:pt x="1861271" y="3852476"/>
                    <a:pt x="1828385" y="3852476"/>
                  </a:cubicBezTo>
                  <a:cubicBezTo>
                    <a:pt x="1749458" y="3852476"/>
                    <a:pt x="1677109" y="3853746"/>
                    <a:pt x="1598182" y="3853746"/>
                  </a:cubicBezTo>
                  <a:cubicBezTo>
                    <a:pt x="1400865" y="3853746"/>
                    <a:pt x="1210125" y="3852476"/>
                    <a:pt x="1012808" y="3851206"/>
                  </a:cubicBezTo>
                  <a:cubicBezTo>
                    <a:pt x="894417" y="3849936"/>
                    <a:pt x="776027" y="3848666"/>
                    <a:pt x="664214" y="3847396"/>
                  </a:cubicBezTo>
                  <a:cubicBezTo>
                    <a:pt x="453743" y="3846126"/>
                    <a:pt x="243271" y="3844856"/>
                    <a:pt x="48260" y="3844856"/>
                  </a:cubicBezTo>
                  <a:cubicBezTo>
                    <a:pt x="38100" y="3844856"/>
                    <a:pt x="29210" y="3844856"/>
                    <a:pt x="19050" y="3843586"/>
                  </a:cubicBezTo>
                  <a:cubicBezTo>
                    <a:pt x="10160" y="3842316"/>
                    <a:pt x="5080" y="3835966"/>
                    <a:pt x="7620" y="3827076"/>
                  </a:cubicBezTo>
                  <a:cubicBezTo>
                    <a:pt x="16510" y="3795172"/>
                    <a:pt x="12700" y="3720515"/>
                    <a:pt x="11430" y="3642873"/>
                  </a:cubicBezTo>
                  <a:cubicBezTo>
                    <a:pt x="10160" y="3484601"/>
                    <a:pt x="6350" y="3329316"/>
                    <a:pt x="7620" y="3171044"/>
                  </a:cubicBezTo>
                  <a:cubicBezTo>
                    <a:pt x="5080" y="2973952"/>
                    <a:pt x="0" y="534182"/>
                    <a:pt x="7620" y="334103"/>
                  </a:cubicBezTo>
                  <a:cubicBezTo>
                    <a:pt x="8890" y="295282"/>
                    <a:pt x="7620" y="253474"/>
                    <a:pt x="8890" y="214653"/>
                  </a:cubicBezTo>
                  <a:cubicBezTo>
                    <a:pt x="10160" y="151942"/>
                    <a:pt x="12700" y="832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840" y="30480"/>
                    <a:pt x="184076" y="29210"/>
                  </a:cubicBezTo>
                  <a:cubicBezTo>
                    <a:pt x="361661" y="25400"/>
                    <a:pt x="539247" y="22860"/>
                    <a:pt x="723409" y="20320"/>
                  </a:cubicBezTo>
                  <a:cubicBezTo>
                    <a:pt x="848377" y="17780"/>
                    <a:pt x="973344" y="16510"/>
                    <a:pt x="1091735" y="13970"/>
                  </a:cubicBezTo>
                  <a:cubicBezTo>
                    <a:pt x="1210125" y="11430"/>
                    <a:pt x="1335092" y="8890"/>
                    <a:pt x="1453483" y="8890"/>
                  </a:cubicBezTo>
                  <a:cubicBezTo>
                    <a:pt x="1585028" y="7620"/>
                    <a:pt x="1716572" y="10160"/>
                    <a:pt x="1848117" y="8890"/>
                  </a:cubicBezTo>
                  <a:cubicBezTo>
                    <a:pt x="2012548" y="8890"/>
                    <a:pt x="4992036" y="6350"/>
                    <a:pt x="5156467" y="5080"/>
                  </a:cubicBezTo>
                  <a:cubicBezTo>
                    <a:pt x="5314321" y="3810"/>
                    <a:pt x="5472175" y="2540"/>
                    <a:pt x="5636606" y="2540"/>
                  </a:cubicBezTo>
                  <a:cubicBezTo>
                    <a:pt x="5906272" y="1270"/>
                    <a:pt x="6169362" y="0"/>
                    <a:pt x="6439028" y="0"/>
                  </a:cubicBezTo>
                  <a:cubicBezTo>
                    <a:pt x="6550841" y="0"/>
                    <a:pt x="6669232" y="2540"/>
                    <a:pt x="6781044" y="2540"/>
                  </a:cubicBezTo>
                  <a:cubicBezTo>
                    <a:pt x="7090175" y="3810"/>
                    <a:pt x="7405882" y="5080"/>
                    <a:pt x="7715012" y="7620"/>
                  </a:cubicBezTo>
                  <a:cubicBezTo>
                    <a:pt x="7879443" y="8890"/>
                    <a:pt x="8043874" y="12700"/>
                    <a:pt x="8208305" y="16510"/>
                  </a:cubicBezTo>
                  <a:cubicBezTo>
                    <a:pt x="8247769" y="16510"/>
                    <a:pt x="8287232" y="16510"/>
                    <a:pt x="8320119" y="16510"/>
                  </a:cubicBezTo>
                  <a:cubicBezTo>
                    <a:pt x="8353255" y="17780"/>
                    <a:pt x="8362144" y="20320"/>
                    <a:pt x="8372305" y="21590"/>
                  </a:cubicBezTo>
                  <a:close/>
                  <a:moveTo>
                    <a:pt x="8382464" y="3839776"/>
                  </a:moveTo>
                  <a:cubicBezTo>
                    <a:pt x="8383734" y="3823266"/>
                    <a:pt x="8385005" y="3810566"/>
                    <a:pt x="8385005" y="3797866"/>
                  </a:cubicBezTo>
                  <a:cubicBezTo>
                    <a:pt x="8383734" y="3630928"/>
                    <a:pt x="8382464" y="3472656"/>
                    <a:pt x="8382464" y="3302440"/>
                  </a:cubicBezTo>
                  <a:cubicBezTo>
                    <a:pt x="8382464" y="3224797"/>
                    <a:pt x="8385005" y="3147155"/>
                    <a:pt x="8383734" y="3069512"/>
                  </a:cubicBezTo>
                  <a:cubicBezTo>
                    <a:pt x="8383734" y="2997842"/>
                    <a:pt x="8382464" y="2923185"/>
                    <a:pt x="8381194" y="2851515"/>
                  </a:cubicBezTo>
                  <a:cubicBezTo>
                    <a:pt x="8376114" y="2741024"/>
                    <a:pt x="8364684" y="453553"/>
                    <a:pt x="8364684" y="343062"/>
                  </a:cubicBezTo>
                  <a:cubicBezTo>
                    <a:pt x="8362144" y="250488"/>
                    <a:pt x="8359605" y="154928"/>
                    <a:pt x="8357064" y="63500"/>
                  </a:cubicBezTo>
                  <a:cubicBezTo>
                    <a:pt x="8355794" y="44450"/>
                    <a:pt x="8354524" y="43180"/>
                    <a:pt x="8300387" y="41910"/>
                  </a:cubicBezTo>
                  <a:cubicBezTo>
                    <a:pt x="8280654" y="41910"/>
                    <a:pt x="8267500" y="41910"/>
                    <a:pt x="8247769" y="40640"/>
                  </a:cubicBezTo>
                  <a:cubicBezTo>
                    <a:pt x="8083339" y="36830"/>
                    <a:pt x="7912330" y="31750"/>
                    <a:pt x="7747899" y="30480"/>
                  </a:cubicBezTo>
                  <a:cubicBezTo>
                    <a:pt x="7346687" y="26670"/>
                    <a:pt x="6938899" y="25400"/>
                    <a:pt x="6537687" y="22860"/>
                  </a:cubicBezTo>
                  <a:cubicBezTo>
                    <a:pt x="6478492" y="22860"/>
                    <a:pt x="6412720" y="22860"/>
                    <a:pt x="6353525" y="22860"/>
                  </a:cubicBezTo>
                  <a:cubicBezTo>
                    <a:pt x="6254866" y="22860"/>
                    <a:pt x="6156207" y="22860"/>
                    <a:pt x="6064126" y="22860"/>
                  </a:cubicBezTo>
                  <a:cubicBezTo>
                    <a:pt x="5853655" y="22860"/>
                    <a:pt x="5643183" y="22860"/>
                    <a:pt x="5439289" y="24130"/>
                  </a:cubicBezTo>
                  <a:cubicBezTo>
                    <a:pt x="5261703" y="25400"/>
                    <a:pt x="2269060" y="29210"/>
                    <a:pt x="2091475" y="29210"/>
                  </a:cubicBezTo>
                  <a:cubicBezTo>
                    <a:pt x="1802076" y="29210"/>
                    <a:pt x="1512678" y="26670"/>
                    <a:pt x="1223280" y="33020"/>
                  </a:cubicBezTo>
                  <a:cubicBezTo>
                    <a:pt x="1072003" y="36830"/>
                    <a:pt x="927304" y="36830"/>
                    <a:pt x="782605" y="38100"/>
                  </a:cubicBezTo>
                  <a:cubicBezTo>
                    <a:pt x="532669" y="41910"/>
                    <a:pt x="282734" y="45720"/>
                    <a:pt x="49530" y="50800"/>
                  </a:cubicBezTo>
                  <a:cubicBezTo>
                    <a:pt x="36830" y="50800"/>
                    <a:pt x="34290" y="53340"/>
                    <a:pt x="33020" y="74299"/>
                  </a:cubicBezTo>
                  <a:cubicBezTo>
                    <a:pt x="31750" y="128051"/>
                    <a:pt x="31750" y="181804"/>
                    <a:pt x="30480" y="235557"/>
                  </a:cubicBezTo>
                  <a:cubicBezTo>
                    <a:pt x="29210" y="325144"/>
                    <a:pt x="26670" y="411746"/>
                    <a:pt x="25400" y="501333"/>
                  </a:cubicBezTo>
                  <a:cubicBezTo>
                    <a:pt x="20320" y="596893"/>
                    <a:pt x="26670" y="2932144"/>
                    <a:pt x="29210" y="3027704"/>
                  </a:cubicBezTo>
                  <a:cubicBezTo>
                    <a:pt x="29210" y="3129237"/>
                    <a:pt x="29210" y="3233756"/>
                    <a:pt x="30480" y="3335289"/>
                  </a:cubicBezTo>
                  <a:cubicBezTo>
                    <a:pt x="30480" y="3409945"/>
                    <a:pt x="33020" y="3484601"/>
                    <a:pt x="33020" y="3559258"/>
                  </a:cubicBezTo>
                  <a:cubicBezTo>
                    <a:pt x="33020" y="3639886"/>
                    <a:pt x="33020" y="3720515"/>
                    <a:pt x="31750" y="3797866"/>
                  </a:cubicBezTo>
                  <a:cubicBezTo>
                    <a:pt x="31750" y="3801676"/>
                    <a:pt x="31750" y="3804216"/>
                    <a:pt x="31750" y="3808026"/>
                  </a:cubicBezTo>
                  <a:cubicBezTo>
                    <a:pt x="31750" y="3818186"/>
                    <a:pt x="35560" y="3821996"/>
                    <a:pt x="44450" y="3821996"/>
                  </a:cubicBezTo>
                  <a:cubicBezTo>
                    <a:pt x="91995" y="3821996"/>
                    <a:pt x="184076" y="3823266"/>
                    <a:pt x="269580" y="3823266"/>
                  </a:cubicBezTo>
                  <a:cubicBezTo>
                    <a:pt x="394547" y="3823266"/>
                    <a:pt x="526092" y="3820726"/>
                    <a:pt x="651060" y="3823266"/>
                  </a:cubicBezTo>
                  <a:cubicBezTo>
                    <a:pt x="854954" y="3827076"/>
                    <a:pt x="1058849" y="3829616"/>
                    <a:pt x="1262743" y="3828346"/>
                  </a:cubicBezTo>
                  <a:cubicBezTo>
                    <a:pt x="1394288" y="3827076"/>
                    <a:pt x="1519255" y="3829616"/>
                    <a:pt x="1650800" y="3829616"/>
                  </a:cubicBezTo>
                  <a:cubicBezTo>
                    <a:pt x="1841540" y="3829616"/>
                    <a:pt x="2032280" y="3828346"/>
                    <a:pt x="2223020" y="3829616"/>
                  </a:cubicBezTo>
                  <a:cubicBezTo>
                    <a:pt x="2505841" y="3830886"/>
                    <a:pt x="5610296" y="3820726"/>
                    <a:pt x="5899695" y="3823266"/>
                  </a:cubicBezTo>
                  <a:cubicBezTo>
                    <a:pt x="6024663" y="3824536"/>
                    <a:pt x="6149630" y="3825806"/>
                    <a:pt x="6268020" y="3825806"/>
                  </a:cubicBezTo>
                  <a:cubicBezTo>
                    <a:pt x="6485069" y="3828346"/>
                    <a:pt x="6695541" y="3824536"/>
                    <a:pt x="6912590" y="3828346"/>
                  </a:cubicBezTo>
                  <a:cubicBezTo>
                    <a:pt x="7090175" y="3830886"/>
                    <a:pt x="7267760" y="3830886"/>
                    <a:pt x="7445346" y="3833426"/>
                  </a:cubicBezTo>
                  <a:cubicBezTo>
                    <a:pt x="7708435" y="3837236"/>
                    <a:pt x="7971525" y="3839776"/>
                    <a:pt x="8234615" y="3841046"/>
                  </a:cubicBezTo>
                  <a:cubicBezTo>
                    <a:pt x="8333273" y="3841046"/>
                    <a:pt x="8362144" y="3839776"/>
                    <a:pt x="8382464" y="38397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8876201" y="147485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0635" y="3428627"/>
            <a:ext cx="718697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28"/>
              </a:lnSpc>
              <a:spcBef>
                <a:spcPct val="0"/>
              </a:spcBef>
            </a:pP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Trong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lúc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Minh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bặm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môi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, nắn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nót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những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trang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 vở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hai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cái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cùi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 chỏ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nhau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đánh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 cộp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làm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nhảy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chồm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lên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,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rớt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khỏi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.</a:t>
            </a:r>
            <a:endParaRPr lang="en-US" sz="2773" spc="66" dirty="0">
              <a:solidFill>
                <a:srgbClr val="C3113D"/>
              </a:solidFill>
              <a:latin typeface="Cambria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53302" y="5142888"/>
            <a:ext cx="1232725" cy="1371600"/>
          </a:xfrm>
          <a:custGeom>
            <a:avLst/>
            <a:gdLst/>
            <a:ahLst/>
            <a:cxnLst/>
            <a:rect l="l" t="t" r="r" b="b"/>
            <a:pathLst>
              <a:path w="1849088" h="2057400">
                <a:moveTo>
                  <a:pt x="0" y="0"/>
                </a:moveTo>
                <a:lnTo>
                  <a:pt x="1849089" y="0"/>
                </a:lnTo>
                <a:lnTo>
                  <a:pt x="184908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906110" y="685800"/>
            <a:ext cx="970091" cy="1456046"/>
          </a:xfrm>
          <a:custGeom>
            <a:avLst/>
            <a:gdLst/>
            <a:ahLst/>
            <a:cxnLst/>
            <a:rect l="l" t="t" r="r" b="b"/>
            <a:pathLst>
              <a:path w="1455136" h="2184069">
                <a:moveTo>
                  <a:pt x="0" y="0"/>
                </a:moveTo>
                <a:lnTo>
                  <a:pt x="1455136" y="0"/>
                </a:lnTo>
                <a:lnTo>
                  <a:pt x="1455136" y="2184069"/>
                </a:lnTo>
                <a:lnTo>
                  <a:pt x="0" y="2184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9777" y="1294093"/>
            <a:ext cx="7856648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334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</a:t>
            </a:r>
            <a:r>
              <a:rPr lang="en-US" sz="5334" b="1" spc="267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DÀI</a:t>
            </a:r>
            <a:endParaRPr lang="en-US" sz="5334" b="1" spc="267" dirty="0">
              <a:solidFill>
                <a:srgbClr val="C311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3AB374-0E75-45CF-B6BE-60BCDAECA1E9}"/>
              </a:ext>
            </a:extLst>
          </p:cNvPr>
          <p:cNvCxnSpPr/>
          <p:nvPr/>
        </p:nvCxnSpPr>
        <p:spPr>
          <a:xfrm flipH="1">
            <a:off x="5468882" y="3438821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6AFA40-C624-4586-93C7-3322E76F040A}"/>
              </a:ext>
            </a:extLst>
          </p:cNvPr>
          <p:cNvCxnSpPr/>
          <p:nvPr/>
        </p:nvCxnSpPr>
        <p:spPr>
          <a:xfrm flipH="1">
            <a:off x="4994172" y="3825374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7047EF-E2BD-4211-8A55-74DCEC1DBF48}"/>
              </a:ext>
            </a:extLst>
          </p:cNvPr>
          <p:cNvCxnSpPr/>
          <p:nvPr/>
        </p:nvCxnSpPr>
        <p:spPr>
          <a:xfrm flipH="1">
            <a:off x="8282845" y="3831381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6D8CD8-0073-4B4E-ACF1-B93DB7A24276}"/>
              </a:ext>
            </a:extLst>
          </p:cNvPr>
          <p:cNvCxnSpPr/>
          <p:nvPr/>
        </p:nvCxnSpPr>
        <p:spPr>
          <a:xfrm flipH="1">
            <a:off x="4590641" y="4246913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95A349-83A1-470A-A919-68FBBA7E76FE}"/>
              </a:ext>
            </a:extLst>
          </p:cNvPr>
          <p:cNvCxnSpPr/>
          <p:nvPr/>
        </p:nvCxnSpPr>
        <p:spPr>
          <a:xfrm flipH="1">
            <a:off x="1592160" y="4713325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D92C8E-1791-40DA-A70E-4AC890347C65}"/>
              </a:ext>
            </a:extLst>
          </p:cNvPr>
          <p:cNvGrpSpPr/>
          <p:nvPr/>
        </p:nvGrpSpPr>
        <p:grpSpPr>
          <a:xfrm>
            <a:off x="4200258" y="4713325"/>
            <a:ext cx="275459" cy="386553"/>
            <a:chOff x="4200258" y="4713325"/>
            <a:chExt cx="275459" cy="38655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DC2D92-8664-47EE-A08D-74248D0ECD22}"/>
                </a:ext>
              </a:extLst>
            </p:cNvPr>
            <p:cNvCxnSpPr/>
            <p:nvPr/>
          </p:nvCxnSpPr>
          <p:spPr>
            <a:xfrm flipH="1">
              <a:off x="4200258" y="4713325"/>
              <a:ext cx="158562" cy="3865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A9C4CF-6AD1-47ED-A590-C8269C9FCF42}"/>
                </a:ext>
              </a:extLst>
            </p:cNvPr>
            <p:cNvCxnSpPr/>
            <p:nvPr/>
          </p:nvCxnSpPr>
          <p:spPr>
            <a:xfrm flipH="1">
              <a:off x="4317155" y="4713325"/>
              <a:ext cx="158562" cy="3865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5978" y="1311566"/>
            <a:ext cx="1123165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>
                <a:solidFill>
                  <a:srgbClr val="000000"/>
                </a:solidFill>
                <a:latin typeface="Cambria"/>
              </a:rPr>
              <a:t>. </a:t>
            </a:r>
          </a:p>
          <a:p>
            <a:pPr algn="just" defTabSz="609630"/>
            <a:r>
              <a:rPr lang="en-US" sz="1896">
                <a:solidFill>
                  <a:srgbClr val="000000"/>
                </a:solidFill>
                <a:latin typeface="Cambria"/>
              </a:rPr>
              <a:t>     Nhưng cô bạn tóc xù toàn làm 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>
                <a:solidFill>
                  <a:srgbClr val="C3113D"/>
                </a:solidFill>
                <a:latin typeface="Cambria Bold"/>
              </a:rPr>
              <a:t>bực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Đụng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rồi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nè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–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Đây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là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ranh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giới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.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Bạn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không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được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để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thò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qua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chỗ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nhé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965950" y="527697"/>
            <a:ext cx="6260102" cy="698500"/>
            <a:chOff x="0" y="0"/>
            <a:chExt cx="12520204" cy="13970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2520204" cy="1397000"/>
              <a:chOff x="0" y="0"/>
              <a:chExt cx="2845501" cy="317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71684" y="66676"/>
              <a:ext cx="1204004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Nhấn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giọng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vào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những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từ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ngữ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thể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hiện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cảm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xúc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của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vật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8349" y="1354596"/>
            <a:ext cx="1116268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687385" y="234045"/>
            <a:ext cx="3485065" cy="654021"/>
            <a:chOff x="0" y="0"/>
            <a:chExt cx="5714846" cy="130804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Đọc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nối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tiếp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theo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đoạn</a:t>
              </a:r>
              <a:endParaRPr lang="en-US" sz="2045" b="1" spc="49" dirty="0">
                <a:solidFill>
                  <a:srgbClr val="FFFFFF"/>
                </a:solidFill>
                <a:latin typeface="Cambria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8056179-E70A-5F90-F542-017BBAACC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E29ABE-699B-6FC8-4297-342530292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CC546E-7D6B-4AB3-B30B-2C01FAC9983A}"/>
              </a:ext>
            </a:extLst>
          </p:cNvPr>
          <p:cNvSpPr txBox="1"/>
          <p:nvPr/>
        </p:nvSpPr>
        <p:spPr>
          <a:xfrm>
            <a:off x="3460938" y="1210869"/>
            <a:ext cx="6231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Luyện đọc nhóm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2087</Words>
  <Application>Microsoft Office PowerPoint</Application>
  <PresentationFormat>Widescreen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#9Slide03 AllRoundGothic</vt:lpstr>
      <vt:lpstr>#9Slide05 Lobster</vt:lpstr>
      <vt:lpstr>#9Slide05 SVNClementine</vt:lpstr>
      <vt:lpstr>#9Slide07 HoneyCream</vt:lpstr>
      <vt:lpstr>Arial</vt:lpstr>
      <vt:lpstr>Calibri</vt:lpstr>
      <vt:lpstr>Cambria</vt:lpstr>
      <vt:lpstr>Cambria Bold</vt:lpstr>
      <vt:lpstr>SVN-Newton</vt:lpstr>
      <vt:lpstr>SVN-Ready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KhanhHuyen;MNT;MANGNON</dc:creator>
  <cp:keywords>MANGNONTEAM;MANGNON</cp:keywords>
  <cp:lastModifiedBy>DELL</cp:lastModifiedBy>
  <cp:revision>15</cp:revision>
  <dcterms:created xsi:type="dcterms:W3CDTF">2023-10-28T04:52:51Z</dcterms:created>
  <dcterms:modified xsi:type="dcterms:W3CDTF">2024-01-19T07:04:59Z</dcterms:modified>
</cp:coreProperties>
</file>