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9" r:id="rId2"/>
    <p:sldId id="261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UTM Avo Bold" panose="020B06040202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364" autoAdjust="0"/>
  </p:normalViewPr>
  <p:slideViewPr>
    <p:cSldViewPr>
      <p:cViewPr varScale="1">
        <p:scale>
          <a:sx n="46" d="100"/>
          <a:sy n="46" d="100"/>
        </p:scale>
        <p:origin x="67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2E87-C71C-4CDB-8B7C-143CF0CE2F5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0936-5F1C-43C0-A1D1-C60DA02C6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48243" y="3510148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123</Words>
  <Application>Microsoft Office PowerPoint</Application>
  <PresentationFormat>Custom</PresentationFormat>
  <Paragraphs>13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UTM Avo</vt:lpstr>
      <vt:lpstr>UTM Avo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DELL</cp:lastModifiedBy>
  <cp:revision>18</cp:revision>
  <dcterms:created xsi:type="dcterms:W3CDTF">2006-08-16T00:00:00Z</dcterms:created>
  <dcterms:modified xsi:type="dcterms:W3CDTF">2024-01-19T07:07:09Z</dcterms:modified>
  <dc:identifier>DAF157ZmgDA</dc:identifier>
</cp:coreProperties>
</file>