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0"/>
  </p:notesMasterIdLst>
  <p:sldIdLst>
    <p:sldId id="421" r:id="rId3"/>
    <p:sldId id="422" r:id="rId4"/>
    <p:sldId id="396" r:id="rId5"/>
    <p:sldId id="410" r:id="rId6"/>
    <p:sldId id="397" r:id="rId7"/>
    <p:sldId id="435" r:id="rId8"/>
    <p:sldId id="42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66" d="100"/>
          <a:sy n="66" d="100"/>
        </p:scale>
        <p:origin x="684" y="7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2024-01-19T07:05:17Z</dcterms:modified>
</cp:coreProperties>
</file>