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9"/>
  </p:notesMasterIdLst>
  <p:sldIdLst>
    <p:sldId id="256" r:id="rId3"/>
    <p:sldId id="273" r:id="rId4"/>
    <p:sldId id="282" r:id="rId5"/>
    <p:sldId id="283" r:id="rId6"/>
    <p:sldId id="284" r:id="rId7"/>
    <p:sldId id="285" r:id="rId8"/>
    <p:sldId id="286" r:id="rId9"/>
    <p:sldId id="291" r:id="rId10"/>
    <p:sldId id="257" r:id="rId11"/>
    <p:sldId id="292" r:id="rId12"/>
    <p:sldId id="262" r:id="rId13"/>
    <p:sldId id="258" r:id="rId14"/>
    <p:sldId id="294" r:id="rId15"/>
    <p:sldId id="295" r:id="rId16"/>
    <p:sldId id="296" r:id="rId17"/>
    <p:sldId id="265" r:id="rId18"/>
    <p:sldId id="293" r:id="rId19"/>
    <p:sldId id="298" r:id="rId20"/>
    <p:sldId id="299" r:id="rId21"/>
    <p:sldId id="300" r:id="rId22"/>
    <p:sldId id="261" r:id="rId23"/>
    <p:sldId id="264" r:id="rId24"/>
    <p:sldId id="266" r:id="rId25"/>
    <p:sldId id="267" r:id="rId26"/>
    <p:sldId id="269" r:id="rId27"/>
    <p:sldId id="272" r:id="rId28"/>
  </p:sldIdLst>
  <p:sldSz cx="18288000" cy="10287000"/>
  <p:notesSz cx="6858000" cy="9144000"/>
  <p:embeddedFontLst>
    <p:embeddedFont>
      <p:font typeface="Baloo" charset="0"/>
      <p:regular r:id="rId30"/>
    </p:embeddedFont>
    <p:embeddedFont>
      <p:font typeface="#9Slide07 SVNZiclets" charset="0"/>
      <p:regular r:id="rId31"/>
    </p:embeddedFont>
    <p:embeddedFont>
      <p:font typeface="Calibri" pitchFamily="34" charset="0"/>
      <p:regular r:id="rId32"/>
      <p:bold r:id="rId33"/>
      <p:italic r:id="rId34"/>
      <p:boldItalic r:id="rId35"/>
    </p:embeddedFont>
    <p:embeddedFont>
      <p:font typeface="Calibri Light" pitchFamily="34" charset="0"/>
      <p:regular r:id="rId36"/>
      <p:italic r:id="rId37"/>
    </p:embeddedFont>
    <p:embeddedFont>
      <p:font typeface="#9Slide03 SFU Futura_05" charset="0"/>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42D05-38A7-4764-8A5B-479D7C4C72B4}" type="datetimeFigureOut">
              <a:rPr lang="en-US" smtClean="0"/>
              <a:pPr/>
              <a:t>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01FD3-DFF1-4430-A46A-D3E877F457FF}" type="slidenum">
              <a:rPr lang="en-US" smtClean="0"/>
              <a:pPr/>
              <a:t>‹#›</a:t>
            </a:fld>
            <a:endParaRPr lang="en-US"/>
          </a:p>
        </p:txBody>
      </p:sp>
    </p:spTree>
    <p:extLst>
      <p:ext uri="{BB962C8B-B14F-4D97-AF65-F5344CB8AC3E}">
        <p14:creationId xmlns:p14="http://schemas.microsoft.com/office/powerpoint/2010/main" xmlns="" val="32819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số để chọn câu hỏi  </a:t>
            </a:r>
          </a:p>
          <a:p>
            <a:r>
              <a:rPr lang="en-US" baseline="0"/>
              <a:t>Click vào người để đeo khẩu trang với câu trả lời đúngg</a:t>
            </a:r>
          </a:p>
          <a:p>
            <a:r>
              <a:rPr lang="en-US" baseline="0"/>
              <a:t>Click vào virut thể hiện câu hỏi sai bạn nhỏ bị nhiễm bệnh</a:t>
            </a:r>
            <a:endParaRPr lang="en-US"/>
          </a:p>
        </p:txBody>
      </p:sp>
      <p:sp>
        <p:nvSpPr>
          <p:cNvPr id="4" name="Slide Number Placeholder 3"/>
          <p:cNvSpPr>
            <a:spLocks noGrp="1"/>
          </p:cNvSpPr>
          <p:nvPr>
            <p:ph type="sldNum" sz="quarter" idx="10"/>
          </p:nvPr>
        </p:nvSpPr>
        <p:spPr/>
        <p:txBody>
          <a:bodyPr/>
          <a:lstStyle/>
          <a:p>
            <a:fld id="{10601FD3-DFF1-4430-A46A-D3E877F457FF}" type="slidenum">
              <a:rPr lang="en-US" smtClean="0"/>
              <a:pPr/>
              <a:t>4</a:t>
            </a:fld>
            <a:endParaRPr lang="en-US"/>
          </a:p>
        </p:txBody>
      </p:sp>
    </p:spTree>
    <p:extLst>
      <p:ext uri="{BB962C8B-B14F-4D97-AF65-F5344CB8AC3E}">
        <p14:creationId xmlns:p14="http://schemas.microsoft.com/office/powerpoint/2010/main" xmlns="" val="50077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01FD3-DFF1-4430-A46A-D3E877F457FF}" type="slidenum">
              <a:rPr lang="en-US" smtClean="0"/>
              <a:pPr/>
              <a:t>5</a:t>
            </a:fld>
            <a:endParaRPr lang="en-US"/>
          </a:p>
        </p:txBody>
      </p:sp>
    </p:spTree>
    <p:extLst>
      <p:ext uri="{BB962C8B-B14F-4D97-AF65-F5344CB8AC3E}">
        <p14:creationId xmlns:p14="http://schemas.microsoft.com/office/powerpoint/2010/main" xmlns="" val="396429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01FD3-DFF1-4430-A46A-D3E877F457FF}" type="slidenum">
              <a:rPr lang="en-US" smtClean="0"/>
              <a:pPr/>
              <a:t>15</a:t>
            </a:fld>
            <a:endParaRPr lang="en-US"/>
          </a:p>
        </p:txBody>
      </p:sp>
    </p:spTree>
    <p:extLst>
      <p:ext uri="{BB962C8B-B14F-4D97-AF65-F5344CB8AC3E}">
        <p14:creationId xmlns:p14="http://schemas.microsoft.com/office/powerpoint/2010/main" xmlns="" val="361918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685970-6B69-4FDD-8570-D45455331A45}"/>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32984EAF-C678-4115-993C-9028A97F732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C4345C74-7AF3-4CA8-976F-E110CC5A071A}"/>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1/20/2022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24D5974-E81B-4FCB-BAC7-E1AEC1D7EEF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CBBEA6A-71F0-4073-A897-3CDF9E475A1A}"/>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41118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D4CD5-FBBE-4A6B-8D63-D5A24AA066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AD6F9BC-EF80-4A29-B7DF-F27E458CBB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6C1AD2-CD60-4AA2-8AA7-1D880969A4B2}"/>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1/20/2022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BD7D410-F8E0-479C-8DBE-041BA7197C3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38E3D09-431F-404C-AF84-EA178E8FF8D6}"/>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67879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E04AD-419F-4501-B616-B56013997C47}"/>
              </a:ext>
            </a:extLst>
          </p:cNvPr>
          <p:cNvSpPr>
            <a:spLocks noGrp="1"/>
          </p:cNvSpPr>
          <p:nvPr>
            <p:ph type="title"/>
          </p:nvPr>
        </p:nvSpPr>
        <p:spPr>
          <a:xfrm>
            <a:off x="1247774"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0E3FBCF6-78FC-47B1-A873-AA73FACF424B}"/>
              </a:ext>
            </a:extLst>
          </p:cNvPr>
          <p:cNvSpPr>
            <a:spLocks noGrp="1"/>
          </p:cNvSpPr>
          <p:nvPr>
            <p:ph type="body" idx="1"/>
          </p:nvPr>
        </p:nvSpPr>
        <p:spPr>
          <a:xfrm>
            <a:off x="1247774" y="6884197"/>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17AE637-26D1-45C1-84A3-F3CCC43A373A}"/>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1/20/2022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3EC823D-592D-4406-9066-690F6F3442C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968B85E-F3A4-4D2C-971C-1B46C398E018}"/>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3593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BCB3F9-1A37-43E0-9AE4-00B5E4389C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FC55933-CB36-4B2A-AFCA-B36E743185A8}"/>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DF35279-1F3F-4713-91E1-2EE19C361CC9}"/>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7FD7854-050B-4E97-9718-3FC152889C63}"/>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1/20/2022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D93ACA3-70BA-4F08-B78A-08E6ADB5E76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5EE5965-4DFC-46A6-9915-CFDABBB094CA}"/>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89958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D2BA01-640E-454E-8E40-EB5C67FBC192}"/>
              </a:ext>
            </a:extLst>
          </p:cNvPr>
          <p:cNvSpPr>
            <a:spLocks noGrp="1"/>
          </p:cNvSpPr>
          <p:nvPr>
            <p:ph type="title"/>
          </p:nvPr>
        </p:nvSpPr>
        <p:spPr>
          <a:xfrm>
            <a:off x="1259682" y="547690"/>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FE60700-5EEB-48B8-BF0A-A0EAE45315A8}"/>
              </a:ext>
            </a:extLst>
          </p:cNvPr>
          <p:cNvSpPr>
            <a:spLocks noGrp="1"/>
          </p:cNvSpPr>
          <p:nvPr>
            <p:ph type="body" idx="1"/>
          </p:nvPr>
        </p:nvSpPr>
        <p:spPr>
          <a:xfrm>
            <a:off x="1259684" y="2521745"/>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4C1BBE6-B0C0-4319-80D8-E869CCDB9E1F}"/>
              </a:ext>
            </a:extLst>
          </p:cNvPr>
          <p:cNvSpPr>
            <a:spLocks noGrp="1"/>
          </p:cNvSpPr>
          <p:nvPr>
            <p:ph sz="half" idx="2"/>
          </p:nvPr>
        </p:nvSpPr>
        <p:spPr>
          <a:xfrm>
            <a:off x="1259684" y="3757613"/>
            <a:ext cx="773668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26C811E-E986-4557-A88E-642FF825E1E8}"/>
              </a:ext>
            </a:extLst>
          </p:cNvPr>
          <p:cNvSpPr>
            <a:spLocks noGrp="1"/>
          </p:cNvSpPr>
          <p:nvPr>
            <p:ph type="body" sz="quarter" idx="3"/>
          </p:nvPr>
        </p:nvSpPr>
        <p:spPr>
          <a:xfrm>
            <a:off x="9258301"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E91182A-966F-4C55-9C5C-26DCFF1F7318}"/>
              </a:ext>
            </a:extLst>
          </p:cNvPr>
          <p:cNvSpPr>
            <a:spLocks noGrp="1"/>
          </p:cNvSpPr>
          <p:nvPr>
            <p:ph sz="quarter" idx="4"/>
          </p:nvPr>
        </p:nvSpPr>
        <p:spPr>
          <a:xfrm>
            <a:off x="9258301"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DCEC5BF-8F1C-4F31-AA06-A54543E1AF73}"/>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1/20/2022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A2775AFC-D1B0-4ACC-966C-69EF122ADF4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09D432B1-1F59-4CB1-9099-3CED5A170CC9}"/>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51569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C5958B-897B-4BF7-BAC6-39E483445E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CE51B27-7BDC-40B5-98A5-339EB554D0BB}"/>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1/20/2022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DCBBDAC-281F-458A-99AE-708AB6DDD04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7661B311-6D42-4E85-8006-CC452856C9C4}"/>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7395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8C4BB7-DA49-4807-B294-06C536D95526}"/>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1/20/2022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ACF8137-0AF4-4D74-96F4-B782E9803F1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A94D8D5-BFEC-4C22-B3BE-EEF099C9621E}"/>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4765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DC796-E9C8-4378-B65D-70FE6B1F8A9E}"/>
              </a:ext>
            </a:extLst>
          </p:cNvPr>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867E0026-0451-41FF-BFB0-493E22ED7980}"/>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7C6E902-15ED-4AB1-A8E8-077CE1A111BC}"/>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12E50A46-2380-4365-8650-CB329E3DA09B}"/>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1/20/2022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B499D4D-F6AB-4A3C-8E4C-C03D873836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00630A3-99BF-4421-ABAD-F56523B0B873}"/>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9374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74291-35CE-46F7-A141-088D9AAE789D}"/>
              </a:ext>
            </a:extLst>
          </p:cNvPr>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81806512-0D0E-4151-AB8E-B7D824EE16AC}"/>
              </a:ext>
            </a:extLst>
          </p:cNvPr>
          <p:cNvSpPr>
            <a:spLocks noGrp="1"/>
          </p:cNvSpPr>
          <p:nvPr>
            <p:ph type="pic" idx="1"/>
          </p:nvPr>
        </p:nvSpPr>
        <p:spPr>
          <a:xfrm>
            <a:off x="7774782" y="1481140"/>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xmlns="" id="{4ABA26BD-8B2F-4F83-92EB-FDBB7FBDFAB1}"/>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4CD20613-C09E-4976-90D1-ED4936E360F4}"/>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1/20/2022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2D63A6A-4C85-4D1C-9009-E5D996DF0EC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A7CD7D9-9E6C-44B3-8A95-0BBD308521FD}"/>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51012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B05CD-90C5-43E8-ABF7-D21074F37E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2B6F11C-F635-44FF-B9EC-687C57807C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B18F82-7554-4F3F-8812-B4268137DF3B}"/>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1/20/2022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1DA424E-7215-4280-8D0C-3991796881F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6C3AEC3-5E54-4B5A-964F-FFDDE19AC5E8}"/>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26444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EBFDD7-08ED-49FA-A643-F1DB76995850}"/>
              </a:ext>
            </a:extLst>
          </p:cNvPr>
          <p:cNvSpPr>
            <a:spLocks noGrp="1"/>
          </p:cNvSpPr>
          <p:nvPr>
            <p:ph type="title" orient="vert"/>
          </p:nvPr>
        </p:nvSpPr>
        <p:spPr>
          <a:xfrm>
            <a:off x="13087351"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48876FE-4610-4F12-9FF1-34003D0B085C}"/>
              </a:ext>
            </a:extLst>
          </p:cNvPr>
          <p:cNvSpPr>
            <a:spLocks noGrp="1"/>
          </p:cNvSpPr>
          <p:nvPr>
            <p:ph type="body" orient="vert" idx="1"/>
          </p:nvPr>
        </p:nvSpPr>
        <p:spPr>
          <a:xfrm>
            <a:off x="1257301"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B487D3-4E3D-45BB-B39D-D25A133A5368}"/>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1/20/2022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B811244-B4C5-4F29-A673-AB061BBD8DA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76A616-FDAA-4558-8A32-1D50A43F248F}"/>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915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descr="Diagram, logo&#10;&#10;Description automatically generated">
            <a:extLst>
              <a:ext uri="{FF2B5EF4-FFF2-40B4-BE49-F238E27FC236}">
                <a16:creationId xmlns:a16="http://schemas.microsoft.com/office/drawing/2014/main" xmlns="" id="{4167633F-DD09-4D54-817C-B555DB0276EC}"/>
              </a:ext>
            </a:extLst>
          </p:cNvPr>
          <p:cNvPicPr>
            <a:picLocks noChangeAspect="1"/>
          </p:cNvPicPr>
          <p:nvPr userDrawn="1"/>
        </p:nvPicPr>
        <p:blipFill>
          <a:blip r:embed="rId13" cstate="print">
            <a:clrChange>
              <a:clrFrom>
                <a:srgbClr val="000000"/>
              </a:clrFrom>
              <a:clrTo>
                <a:srgbClr val="000000">
                  <a:alpha val="0"/>
                </a:srgbClr>
              </a:clrTo>
            </a:clrChange>
            <a:extLst>
              <a:ext uri="{28A0092B-C50C-407E-A947-70E740481C1C}">
                <a14:useLocalDpi xmlns:a14="http://schemas.microsoft.com/office/drawing/2010/main" xmlns="" val="0"/>
              </a:ext>
            </a:extLst>
          </a:blip>
          <a:stretch>
            <a:fillRect/>
          </a:stretch>
        </p:blipFill>
        <p:spPr>
          <a:xfrm>
            <a:off x="-2133600" y="0"/>
            <a:ext cx="1878703" cy="1714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7DD87E8-A12F-4C4A-A993-729F0864DC63}"/>
              </a:ext>
            </a:extLst>
          </p:cNvPr>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CBBF7BE-39F7-4287-A177-83D5238ED0F8}"/>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E6CF74-A109-4CA7-8C68-E536AD624C98}"/>
              </a:ext>
            </a:extLst>
          </p:cNvPr>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6A24088-B0E7-4590-8691-F99230761135}" type="datetimeFigureOut">
              <a:rPr lang="en-US" smtClean="0">
                <a:solidFill>
                  <a:prstClr val="black">
                    <a:tint val="75000"/>
                  </a:prstClr>
                </a:solidFill>
              </a:rPr>
              <a:pPr/>
              <a:t>1/20/2022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296D7C6-E2A4-4088-A83E-9314F93153C6}"/>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51980FF-68DC-4E61-A8EC-09876249AE58}"/>
              </a:ext>
            </a:extLst>
          </p:cNvPr>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pic>
        <p:nvPicPr>
          <p:cNvPr id="8" name="Picture 7" descr="Diagram, logo&#10;&#10;Description automatically generated">
            <a:extLst>
              <a:ext uri="{FF2B5EF4-FFF2-40B4-BE49-F238E27FC236}">
                <a16:creationId xmlns:a16="http://schemas.microsoft.com/office/drawing/2014/main" xmlns="" id="{16B2007A-15A9-4CA2-8C90-62A43B1A7B79}"/>
              </a:ext>
            </a:extLst>
          </p:cNvPr>
          <p:cNvPicPr>
            <a:picLocks noChangeAspect="1"/>
          </p:cNvPicPr>
          <p:nvPr userDrawn="1"/>
        </p:nvPicPr>
        <p:blipFill>
          <a:blip r:embed="rId14" cstate="print">
            <a:clrChange>
              <a:clrFrom>
                <a:srgbClr val="000000"/>
              </a:clrFrom>
              <a:clrTo>
                <a:srgbClr val="000000">
                  <a:alpha val="0"/>
                </a:srgbClr>
              </a:clrTo>
            </a:clrChange>
            <a:extLst>
              <a:ext uri="{28A0092B-C50C-407E-A947-70E740481C1C}">
                <a14:useLocalDpi xmlns:a14="http://schemas.microsoft.com/office/drawing/2010/main" xmlns="" val="0"/>
              </a:ext>
            </a:extLst>
          </a:blip>
          <a:stretch>
            <a:fillRect/>
          </a:stretch>
        </p:blipFill>
        <p:spPr>
          <a:xfrm>
            <a:off x="-2133600" y="0"/>
            <a:ext cx="1878703" cy="1714500"/>
          </a:xfrm>
          <a:prstGeom prst="rect">
            <a:avLst/>
          </a:prstGeom>
        </p:spPr>
      </p:pic>
    </p:spTree>
    <p:extLst>
      <p:ext uri="{BB962C8B-B14F-4D97-AF65-F5344CB8AC3E}">
        <p14:creationId xmlns:p14="http://schemas.microsoft.com/office/powerpoint/2010/main" xmlns="" val="2512959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50.png"/><Relationship Id="rId18" Type="http://schemas.openxmlformats.org/officeDocument/2006/relationships/image" Target="../media/image80.svg"/><Relationship Id="rId3" Type="http://schemas.openxmlformats.org/officeDocument/2006/relationships/image" Target="../media/image68.svg"/><Relationship Id="rId7" Type="http://schemas.openxmlformats.org/officeDocument/2006/relationships/image" Target="../media/image48.png"/><Relationship Id="rId12" Type="http://schemas.openxmlformats.org/officeDocument/2006/relationships/image" Target="../media/image74.svg"/><Relationship Id="rId17" Type="http://schemas.openxmlformats.org/officeDocument/2006/relationships/image" Target="../media/image52.png"/><Relationship Id="rId2" Type="http://schemas.openxmlformats.org/officeDocument/2006/relationships/image" Target="../media/image45.png"/><Relationship Id="rId16" Type="http://schemas.openxmlformats.org/officeDocument/2006/relationships/image" Target="../media/image78.svg"/><Relationship Id="rId20" Type="http://schemas.openxmlformats.org/officeDocument/2006/relationships/image" Target="../media/image82.sv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image" Target="../media/image26.svg"/><Relationship Id="rId15" Type="http://schemas.openxmlformats.org/officeDocument/2006/relationships/image" Target="../media/image51.png"/><Relationship Id="rId10" Type="http://schemas.openxmlformats.org/officeDocument/2006/relationships/image" Target="../media/image32.svg"/><Relationship Id="rId19" Type="http://schemas.openxmlformats.org/officeDocument/2006/relationships/image" Target="../media/image53.png"/><Relationship Id="rId4" Type="http://schemas.openxmlformats.org/officeDocument/2006/relationships/image" Target="../media/image46.png"/><Relationship Id="rId9" Type="http://schemas.openxmlformats.org/officeDocument/2006/relationships/image" Target="../media/image17.png"/><Relationship Id="rId14" Type="http://schemas.openxmlformats.org/officeDocument/2006/relationships/image" Target="../media/image76.sv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8.png"/><Relationship Id="rId3" Type="http://schemas.openxmlformats.org/officeDocument/2006/relationships/image" Target="../media/image28.svg"/><Relationship Id="rId7" Type="http://schemas.openxmlformats.org/officeDocument/2006/relationships/image" Target="../media/image85.svg"/><Relationship Id="rId12" Type="http://schemas.openxmlformats.org/officeDocument/2006/relationships/image" Target="../media/image88.svg"/><Relationship Id="rId2" Type="http://schemas.openxmlformats.org/officeDocument/2006/relationships/image" Target="../media/image54.png"/><Relationship Id="rId16" Type="http://schemas.openxmlformats.org/officeDocument/2006/relationships/image" Target="../media/image92.sv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57.png"/><Relationship Id="rId5" Type="http://schemas.openxmlformats.org/officeDocument/2006/relationships/image" Target="../media/image26.svg"/><Relationship Id="rId15" Type="http://schemas.openxmlformats.org/officeDocument/2006/relationships/image" Target="../media/image59.png"/><Relationship Id="rId10" Type="http://schemas.openxmlformats.org/officeDocument/2006/relationships/image" Target="../media/image18.svg"/><Relationship Id="rId4" Type="http://schemas.openxmlformats.org/officeDocument/2006/relationships/image" Target="../media/image47.png"/><Relationship Id="rId9" Type="http://schemas.openxmlformats.org/officeDocument/2006/relationships/image" Target="../media/image10.png"/><Relationship Id="rId14" Type="http://schemas.openxmlformats.org/officeDocument/2006/relationships/image" Target="../media/image90.sv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98.svg"/><Relationship Id="rId3" Type="http://schemas.openxmlformats.org/officeDocument/2006/relationships/image" Target="../media/image94.svg"/><Relationship Id="rId7" Type="http://schemas.openxmlformats.org/officeDocument/2006/relationships/image" Target="../media/image74.svg"/><Relationship Id="rId12"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18.sv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6.svg"/><Relationship Id="rId14"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9.png"/><Relationship Id="rId3" Type="http://schemas.openxmlformats.org/officeDocument/2006/relationships/image" Target="../media/image94.svg"/><Relationship Id="rId7" Type="http://schemas.openxmlformats.org/officeDocument/2006/relationships/image" Target="../media/image96.svg"/><Relationship Id="rId12" Type="http://schemas.openxmlformats.org/officeDocument/2006/relationships/image" Target="../media/image63.png"/><Relationship Id="rId2" Type="http://schemas.openxmlformats.org/officeDocument/2006/relationships/image" Target="../media/image60.png"/><Relationship Id="rId16" Type="http://schemas.openxmlformats.org/officeDocument/2006/relationships/image" Target="../media/image92.sv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98.svg"/><Relationship Id="rId5" Type="http://schemas.openxmlformats.org/officeDocument/2006/relationships/image" Target="../media/image4.svg"/><Relationship Id="rId15" Type="http://schemas.openxmlformats.org/officeDocument/2006/relationships/image" Target="../media/image59.png"/><Relationship Id="rId10" Type="http://schemas.openxmlformats.org/officeDocument/2006/relationships/image" Target="../media/image62.png"/><Relationship Id="rId4" Type="http://schemas.openxmlformats.org/officeDocument/2006/relationships/image" Target="../media/image3.png"/><Relationship Id="rId9" Type="http://schemas.openxmlformats.org/officeDocument/2006/relationships/image" Target="../media/image18.svg"/><Relationship Id="rId14" Type="http://schemas.openxmlformats.org/officeDocument/2006/relationships/image" Target="../media/image74.sv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2.png"/><Relationship Id="rId18" Type="http://schemas.openxmlformats.org/officeDocument/2006/relationships/image" Target="../media/image82.svg"/><Relationship Id="rId3" Type="http://schemas.openxmlformats.org/officeDocument/2006/relationships/image" Target="../media/image94.svg"/><Relationship Id="rId7" Type="http://schemas.openxmlformats.org/officeDocument/2006/relationships/image" Target="../media/image96.svg"/><Relationship Id="rId12" Type="http://schemas.openxmlformats.org/officeDocument/2006/relationships/image" Target="../media/image74.svg"/><Relationship Id="rId17" Type="http://schemas.openxmlformats.org/officeDocument/2006/relationships/image" Target="../media/image53.png"/><Relationship Id="rId2" Type="http://schemas.openxmlformats.org/officeDocument/2006/relationships/image" Target="../media/image60.png"/><Relationship Id="rId16"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49.png"/><Relationship Id="rId5" Type="http://schemas.openxmlformats.org/officeDocument/2006/relationships/image" Target="../media/image4.svg"/><Relationship Id="rId15" Type="http://schemas.openxmlformats.org/officeDocument/2006/relationships/image" Target="../media/image51.png"/><Relationship Id="rId10" Type="http://schemas.openxmlformats.org/officeDocument/2006/relationships/image" Target="../media/image63.png"/><Relationship Id="rId4" Type="http://schemas.openxmlformats.org/officeDocument/2006/relationships/image" Target="../media/image3.png"/><Relationship Id="rId9" Type="http://schemas.openxmlformats.org/officeDocument/2006/relationships/image" Target="../media/image18.svg"/><Relationship Id="rId14" Type="http://schemas.openxmlformats.org/officeDocument/2006/relationships/image" Target="../media/image80.sv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47.png"/><Relationship Id="rId10" Type="http://schemas.openxmlformats.org/officeDocument/2006/relationships/image" Target="../media/image90.svg"/><Relationship Id="rId4" Type="http://schemas.openxmlformats.org/officeDocument/2006/relationships/image" Target="../media/image28.svg"/><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4.svg"/><Relationship Id="rId7" Type="http://schemas.openxmlformats.org/officeDocument/2006/relationships/image" Target="../media/image16.png"/><Relationship Id="rId12" Type="http://schemas.openxmlformats.org/officeDocument/2006/relationships/image" Target="../media/image9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6.jpeg"/><Relationship Id="rId11" Type="http://schemas.openxmlformats.org/officeDocument/2006/relationships/image" Target="../media/image58.png"/><Relationship Id="rId5" Type="http://schemas.openxmlformats.org/officeDocument/2006/relationships/image" Target="../media/image102.svg"/><Relationship Id="rId10" Type="http://schemas.openxmlformats.org/officeDocument/2006/relationships/image" Target="../media/image105.svg"/><Relationship Id="rId4" Type="http://schemas.openxmlformats.org/officeDocument/2006/relationships/image" Target="../media/image65.png"/><Relationship Id="rId9" Type="http://schemas.openxmlformats.org/officeDocument/2006/relationships/image" Target="../media/image67.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9.png"/><Relationship Id="rId18" Type="http://schemas.openxmlformats.org/officeDocument/2006/relationships/image" Target="../media/image70.png"/><Relationship Id="rId3" Type="http://schemas.openxmlformats.org/officeDocument/2006/relationships/image" Target="../media/image107.svg"/><Relationship Id="rId21" Type="http://schemas.openxmlformats.org/officeDocument/2006/relationships/image" Target="../media/image78.svg"/><Relationship Id="rId7" Type="http://schemas.openxmlformats.org/officeDocument/2006/relationships/image" Target="../media/image26.svg"/><Relationship Id="rId12" Type="http://schemas.openxmlformats.org/officeDocument/2006/relationships/image" Target="../media/image32.svg"/><Relationship Id="rId17" Type="http://schemas.openxmlformats.org/officeDocument/2006/relationships/image" Target="../media/image69.png"/><Relationship Id="rId25" Type="http://schemas.openxmlformats.org/officeDocument/2006/relationships/image" Target="../media/image114.svg"/><Relationship Id="rId2" Type="http://schemas.openxmlformats.org/officeDocument/2006/relationships/image" Target="../media/image68.png"/><Relationship Id="rId16" Type="http://schemas.openxmlformats.org/officeDocument/2006/relationships/image" Target="../media/image76.svg"/><Relationship Id="rId20"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7.png"/><Relationship Id="rId24" Type="http://schemas.openxmlformats.org/officeDocument/2006/relationships/image" Target="../media/image72.png"/><Relationship Id="rId5" Type="http://schemas.openxmlformats.org/officeDocument/2006/relationships/image" Target="../media/image68.svg"/><Relationship Id="rId15" Type="http://schemas.openxmlformats.org/officeDocument/2006/relationships/image" Target="../media/image50.png"/><Relationship Id="rId23" Type="http://schemas.openxmlformats.org/officeDocument/2006/relationships/image" Target="../media/image112.svg"/><Relationship Id="rId10" Type="http://schemas.openxmlformats.org/officeDocument/2006/relationships/image" Target="../media/image72.svg"/><Relationship Id="rId19" Type="http://schemas.openxmlformats.org/officeDocument/2006/relationships/image" Target="../media/image110.svg"/><Relationship Id="rId4" Type="http://schemas.openxmlformats.org/officeDocument/2006/relationships/image" Target="../media/image45.png"/><Relationship Id="rId9" Type="http://schemas.openxmlformats.org/officeDocument/2006/relationships/image" Target="../media/image48.png"/><Relationship Id="rId14" Type="http://schemas.openxmlformats.org/officeDocument/2006/relationships/image" Target="../media/image74.svg"/><Relationship Id="rId22" Type="http://schemas.openxmlformats.org/officeDocument/2006/relationships/image" Target="../media/image71.png"/></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6.svg"/><Relationship Id="rId7" Type="http://schemas.openxmlformats.org/officeDocument/2006/relationships/image" Target="../media/image17.png"/><Relationship Id="rId12" Type="http://schemas.openxmlformats.org/officeDocument/2006/relationships/image" Target="../media/image114.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72.svg"/><Relationship Id="rId11" Type="http://schemas.openxmlformats.org/officeDocument/2006/relationships/image" Target="../media/image72.png"/><Relationship Id="rId5" Type="http://schemas.openxmlformats.org/officeDocument/2006/relationships/image" Target="../media/image48.png"/><Relationship Id="rId10" Type="http://schemas.openxmlformats.org/officeDocument/2006/relationships/image" Target="../media/image76.svg"/><Relationship Id="rId4" Type="http://schemas.openxmlformats.org/officeDocument/2006/relationships/image" Target="../media/image47.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73.png"/><Relationship Id="rId3" Type="http://schemas.openxmlformats.org/officeDocument/2006/relationships/image" Target="../media/image26.svg"/><Relationship Id="rId7" Type="http://schemas.openxmlformats.org/officeDocument/2006/relationships/image" Target="../media/image50.png"/><Relationship Id="rId12" Type="http://schemas.openxmlformats.org/officeDocument/2006/relationships/image" Target="../media/image78.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72.svg"/><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image" Target="../media/image114.svg"/><Relationship Id="rId4" Type="http://schemas.openxmlformats.org/officeDocument/2006/relationships/image" Target="../media/image47.png"/><Relationship Id="rId9" Type="http://schemas.openxmlformats.org/officeDocument/2006/relationships/image" Target="../media/image72.png"/><Relationship Id="rId14" Type="http://schemas.openxmlformats.org/officeDocument/2006/relationships/image" Target="../media/image116.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4.svg"/><Relationship Id="rId18" Type="http://schemas.openxmlformats.org/officeDocument/2006/relationships/image" Target="../media/image16.png"/><Relationship Id="rId3" Type="http://schemas.openxmlformats.org/officeDocument/2006/relationships/image" Target="../media/image14.svg"/><Relationship Id="rId21" Type="http://schemas.openxmlformats.org/officeDocument/2006/relationships/image" Target="../media/image32.svg"/><Relationship Id="rId7" Type="http://schemas.openxmlformats.org/officeDocument/2006/relationships/image" Target="../media/image18.svg"/><Relationship Id="rId12" Type="http://schemas.openxmlformats.org/officeDocument/2006/relationships/image" Target="../media/image13.png"/><Relationship Id="rId17" Type="http://schemas.openxmlformats.org/officeDocument/2006/relationships/image" Target="../media/image28.svg"/><Relationship Id="rId2" Type="http://schemas.openxmlformats.org/officeDocument/2006/relationships/image" Target="../media/image8.pn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23" Type="http://schemas.openxmlformats.org/officeDocument/2006/relationships/image" Target="../media/image34.svg"/><Relationship Id="rId10"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9.png"/><Relationship Id="rId9" Type="http://schemas.openxmlformats.org/officeDocument/2006/relationships/image" Target="../media/image20.svg"/><Relationship Id="rId14" Type="http://schemas.openxmlformats.org/officeDocument/2006/relationships/image" Target="../media/image14.png"/><Relationship Id="rId22"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6.svg"/><Relationship Id="rId7" Type="http://schemas.openxmlformats.org/officeDocument/2006/relationships/image" Target="../media/image74.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112.svg"/><Relationship Id="rId5" Type="http://schemas.openxmlformats.org/officeDocument/2006/relationships/image" Target="../media/image17.png"/><Relationship Id="rId10" Type="http://schemas.openxmlformats.org/officeDocument/2006/relationships/image" Target="../media/image71.png"/><Relationship Id="rId4" Type="http://schemas.openxmlformats.org/officeDocument/2006/relationships/image" Target="../media/image47.png"/><Relationship Id="rId9" Type="http://schemas.openxmlformats.org/officeDocument/2006/relationships/image" Target="../media/image110.svg"/></Relationships>
</file>

<file path=ppt/slides/_rels/slide21.xml.rels><?xml version="1.0" encoding="UTF-8" standalone="yes"?>
<Relationships xmlns="http://schemas.openxmlformats.org/package/2006/relationships"><Relationship Id="rId8" Type="http://schemas.openxmlformats.org/officeDocument/2006/relationships/image" Target="../media/image121.svg"/><Relationship Id="rId13" Type="http://schemas.openxmlformats.org/officeDocument/2006/relationships/image" Target="../media/image80.png"/><Relationship Id="rId3" Type="http://schemas.openxmlformats.org/officeDocument/2006/relationships/image" Target="../media/image4.svg"/><Relationship Id="rId7" Type="http://schemas.openxmlformats.org/officeDocument/2006/relationships/image" Target="../media/image77.png"/><Relationship Id="rId12" Type="http://schemas.openxmlformats.org/officeDocument/2006/relationships/image" Target="../media/image125.svg"/><Relationship Id="rId2" Type="http://schemas.openxmlformats.org/officeDocument/2006/relationships/image" Target="../media/image3.png"/><Relationship Id="rId16" Type="http://schemas.openxmlformats.org/officeDocument/2006/relationships/image" Target="../media/image129.svg"/><Relationship Id="rId1" Type="http://schemas.openxmlformats.org/officeDocument/2006/relationships/slideLayout" Target="../slideLayouts/slideLayout7.xml"/><Relationship Id="rId6" Type="http://schemas.openxmlformats.org/officeDocument/2006/relationships/image" Target="../media/image119.svg"/><Relationship Id="rId11" Type="http://schemas.openxmlformats.org/officeDocument/2006/relationships/image" Target="../media/image79.png"/><Relationship Id="rId5" Type="http://schemas.openxmlformats.org/officeDocument/2006/relationships/image" Target="../media/image76.png"/><Relationship Id="rId15" Type="http://schemas.openxmlformats.org/officeDocument/2006/relationships/image" Target="../media/image81.png"/><Relationship Id="rId10" Type="http://schemas.openxmlformats.org/officeDocument/2006/relationships/image" Target="../media/image123.svg"/><Relationship Id="rId4" Type="http://schemas.openxmlformats.org/officeDocument/2006/relationships/image" Target="../media/image75.png"/><Relationship Id="rId9" Type="http://schemas.openxmlformats.org/officeDocument/2006/relationships/image" Target="../media/image78.png"/><Relationship Id="rId14" Type="http://schemas.openxmlformats.org/officeDocument/2006/relationships/image" Target="../media/image127.sv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3.svg"/><Relationship Id="rId3" Type="http://schemas.openxmlformats.org/officeDocument/2006/relationships/image" Target="../media/image12.svg"/><Relationship Id="rId7" Type="http://schemas.openxmlformats.org/officeDocument/2006/relationships/image" Target="../media/image26.svg"/><Relationship Id="rId12" Type="http://schemas.openxmlformats.org/officeDocument/2006/relationships/image" Target="../media/image8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131.svg"/><Relationship Id="rId5" Type="http://schemas.openxmlformats.org/officeDocument/2006/relationships/image" Target="../media/image28.svg"/><Relationship Id="rId15" Type="http://schemas.openxmlformats.org/officeDocument/2006/relationships/image" Target="../media/image135.svg"/><Relationship Id="rId10" Type="http://schemas.openxmlformats.org/officeDocument/2006/relationships/image" Target="../media/image82.png"/><Relationship Id="rId4" Type="http://schemas.openxmlformats.org/officeDocument/2006/relationships/image" Target="../media/image15.png"/><Relationship Id="rId9" Type="http://schemas.openxmlformats.org/officeDocument/2006/relationships/image" Target="../media/image8.svg"/><Relationship Id="rId14" Type="http://schemas.openxmlformats.org/officeDocument/2006/relationships/image" Target="../media/image84.png"/></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68.svg"/><Relationship Id="rId3" Type="http://schemas.openxmlformats.org/officeDocument/2006/relationships/image" Target="../media/image28.svg"/><Relationship Id="rId7" Type="http://schemas.openxmlformats.org/officeDocument/2006/relationships/image" Target="../media/image112.svg"/><Relationship Id="rId12" Type="http://schemas.openxmlformats.org/officeDocument/2006/relationships/image" Target="../media/image45.png"/><Relationship Id="rId17" Type="http://schemas.openxmlformats.org/officeDocument/2006/relationships/image" Target="../media/image141.svg"/><Relationship Id="rId2" Type="http://schemas.openxmlformats.org/officeDocument/2006/relationships/image" Target="../media/image15.png"/><Relationship Id="rId16"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94.svg"/><Relationship Id="rId5" Type="http://schemas.openxmlformats.org/officeDocument/2006/relationships/image" Target="../media/image26.svg"/><Relationship Id="rId15" Type="http://schemas.openxmlformats.org/officeDocument/2006/relationships/image" Target="../media/image139.svg"/><Relationship Id="rId10" Type="http://schemas.openxmlformats.org/officeDocument/2006/relationships/image" Target="../media/image63.png"/><Relationship Id="rId4" Type="http://schemas.openxmlformats.org/officeDocument/2006/relationships/image" Target="../media/image47.png"/><Relationship Id="rId9" Type="http://schemas.openxmlformats.org/officeDocument/2006/relationships/image" Target="../media/image137.svg"/><Relationship Id="rId14"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14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143.svg"/><Relationship Id="rId4" Type="http://schemas.openxmlformats.org/officeDocument/2006/relationships/image" Target="../media/image88.png"/><Relationship Id="rId9" Type="http://schemas.openxmlformats.org/officeDocument/2006/relationships/image" Target="../media/image10.svg"/></Relationships>
</file>

<file path=ppt/slides/_rels/slide25.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43.png"/><Relationship Id="rId3" Type="http://schemas.openxmlformats.org/officeDocument/2006/relationships/image" Target="../media/image4.sv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42.png"/><Relationship Id="rId5" Type="http://schemas.openxmlformats.org/officeDocument/2006/relationships/image" Target="../media/image40.png"/><Relationship Id="rId10" Type="http://schemas.openxmlformats.org/officeDocument/2006/relationships/image" Target="../media/image148.svg"/><Relationship Id="rId4" Type="http://schemas.openxmlformats.org/officeDocument/2006/relationships/image" Target="../media/image90.jpeg"/><Relationship Id="rId9" Type="http://schemas.openxmlformats.org/officeDocument/2006/relationships/image" Target="../media/image91.png"/><Relationship Id="rId14" Type="http://schemas.openxmlformats.org/officeDocument/2006/relationships/image" Target="../media/image64.svg"/></Relationships>
</file>

<file path=ppt/slides/_rels/slide2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49.png"/><Relationship Id="rId3" Type="http://schemas.openxmlformats.org/officeDocument/2006/relationships/image" Target="../media/image71.png"/><Relationship Id="rId7" Type="http://schemas.openxmlformats.org/officeDocument/2006/relationships/image" Target="../media/image7.png"/><Relationship Id="rId12" Type="http://schemas.openxmlformats.org/officeDocument/2006/relationships/image" Target="../media/image127.sv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80.png"/><Relationship Id="rId5" Type="http://schemas.openxmlformats.org/officeDocument/2006/relationships/image" Target="../media/image4.png"/><Relationship Id="rId10" Type="http://schemas.openxmlformats.org/officeDocument/2006/relationships/image" Target="../media/image150.svg"/><Relationship Id="rId4" Type="http://schemas.openxmlformats.org/officeDocument/2006/relationships/image" Target="../media/image112.svg"/><Relationship Id="rId9" Type="http://schemas.openxmlformats.org/officeDocument/2006/relationships/image" Target="../media/image92.png"/><Relationship Id="rId14" Type="http://schemas.openxmlformats.org/officeDocument/2006/relationships/image" Target="../media/image74.sv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slide" Target="slide6.xml"/><Relationship Id="rId18"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slide" Target="slide5.xml"/><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slide" Target="slide9.xml"/><Relationship Id="rId10" Type="http://schemas.openxmlformats.org/officeDocument/2006/relationships/image" Target="../media/image30.png"/><Relationship Id="rId19"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audio" Target="../media/audio3.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4.svg"/><Relationship Id="rId18" Type="http://schemas.openxmlformats.org/officeDocument/2006/relationships/image" Target="../media/image44.png"/><Relationship Id="rId3" Type="http://schemas.openxmlformats.org/officeDocument/2006/relationships/image" Target="../media/image56.svg"/><Relationship Id="rId7" Type="http://schemas.openxmlformats.org/officeDocument/2006/relationships/image" Target="../media/image58.svg"/><Relationship Id="rId12" Type="http://schemas.openxmlformats.org/officeDocument/2006/relationships/image" Target="../media/image18.png"/><Relationship Id="rId17" Type="http://schemas.openxmlformats.org/officeDocument/2006/relationships/image" Target="../media/image64.svg"/><Relationship Id="rId2" Type="http://schemas.openxmlformats.org/officeDocument/2006/relationships/image" Target="../media/image39.pn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32.svg"/><Relationship Id="rId5" Type="http://schemas.openxmlformats.org/officeDocument/2006/relationships/image" Target="../media/image4.svg"/><Relationship Id="rId15" Type="http://schemas.openxmlformats.org/officeDocument/2006/relationships/image" Target="../media/image62.svg"/><Relationship Id="rId10" Type="http://schemas.openxmlformats.org/officeDocument/2006/relationships/image" Target="../media/image17.png"/><Relationship Id="rId19" Type="http://schemas.openxmlformats.org/officeDocument/2006/relationships/image" Target="../media/image66.svg"/><Relationship Id="rId4" Type="http://schemas.openxmlformats.org/officeDocument/2006/relationships/image" Target="../media/image3.png"/><Relationship Id="rId9" Type="http://schemas.openxmlformats.org/officeDocument/2006/relationships/image" Target="../media/image60.sv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l="482" r="559" b="36052"/>
          <a:stretch>
            <a:fillRect/>
          </a:stretch>
        </p:blipFill>
        <p:spPr>
          <a:xfrm>
            <a:off x="0" y="8935342"/>
            <a:ext cx="18288000" cy="1351658"/>
          </a:xfrm>
          <a:prstGeom prst="rect">
            <a:avLst/>
          </a:prstGeom>
        </p:spPr>
      </p:pic>
      <p:grpSp>
        <p:nvGrpSpPr>
          <p:cNvPr id="3" name="Group 3"/>
          <p:cNvGrpSpPr/>
          <p:nvPr/>
        </p:nvGrpSpPr>
        <p:grpSpPr>
          <a:xfrm>
            <a:off x="1282411" y="1886363"/>
            <a:ext cx="16230600" cy="7798574"/>
            <a:chOff x="0" y="0"/>
            <a:chExt cx="7533409" cy="3619697"/>
          </a:xfrm>
        </p:grpSpPr>
        <p:sp>
          <p:nvSpPr>
            <p:cNvPr id="4" name="Freeform 4"/>
            <p:cNvSpPr/>
            <p:nvPr/>
          </p:nvSpPr>
          <p:spPr>
            <a:xfrm>
              <a:off x="26670" y="26670"/>
              <a:ext cx="7480069" cy="3524447"/>
            </a:xfrm>
            <a:custGeom>
              <a:avLst/>
              <a:gdLst/>
              <a:ahLst/>
              <a:cxnLst/>
              <a:rect l="l" t="t" r="r" b="b"/>
              <a:pathLst>
                <a:path w="7480069" h="3524447">
                  <a:moveTo>
                    <a:pt x="0" y="0"/>
                  </a:moveTo>
                  <a:lnTo>
                    <a:pt x="0" y="107950"/>
                  </a:lnTo>
                  <a:lnTo>
                    <a:pt x="0" y="148590"/>
                  </a:lnTo>
                  <a:lnTo>
                    <a:pt x="0" y="3078677"/>
                  </a:lnTo>
                  <a:lnTo>
                    <a:pt x="0" y="3153607"/>
                  </a:lnTo>
                  <a:lnTo>
                    <a:pt x="0" y="3238697"/>
                  </a:lnTo>
                  <a:lnTo>
                    <a:pt x="3641090" y="3238697"/>
                  </a:lnTo>
                  <a:lnTo>
                    <a:pt x="3759200" y="3524447"/>
                  </a:lnTo>
                  <a:lnTo>
                    <a:pt x="3877310" y="3238697"/>
                  </a:lnTo>
                  <a:lnTo>
                    <a:pt x="7480069" y="3238697"/>
                  </a:lnTo>
                  <a:lnTo>
                    <a:pt x="7480069" y="3153607"/>
                  </a:lnTo>
                  <a:lnTo>
                    <a:pt x="7480069" y="3078677"/>
                  </a:lnTo>
                  <a:lnTo>
                    <a:pt x="7480069" y="148590"/>
                  </a:lnTo>
                  <a:lnTo>
                    <a:pt x="7480069" y="107950"/>
                  </a:lnTo>
                  <a:lnTo>
                    <a:pt x="7480069" y="0"/>
                  </a:lnTo>
                  <a:lnTo>
                    <a:pt x="0" y="0"/>
                  </a:lnTo>
                  <a:close/>
                </a:path>
              </a:pathLst>
            </a:custGeom>
            <a:solidFill>
              <a:srgbClr val="FFFFFF"/>
            </a:solidFill>
          </p:spPr>
        </p:sp>
      </p:grpSp>
      <p:pic>
        <p:nvPicPr>
          <p:cNvPr id="5" name="Picture 5"/>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404134" y="5728228"/>
            <a:ext cx="4188372" cy="455877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l="18384" t="9330"/>
          <a:stretch>
            <a:fillRect/>
          </a:stretch>
        </p:blipFill>
        <p:spPr>
          <a:xfrm>
            <a:off x="0" y="0"/>
            <a:ext cx="2511433" cy="395750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4817066">
            <a:off x="-798572" y="4121747"/>
            <a:ext cx="2405413" cy="2764842"/>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r="2333" b="3053"/>
          <a:stretch>
            <a:fillRect/>
          </a:stretch>
        </p:blipFill>
        <p:spPr>
          <a:xfrm>
            <a:off x="13861401" y="8007614"/>
            <a:ext cx="4426599" cy="2279386"/>
          </a:xfrm>
          <a:prstGeom prst="rect">
            <a:avLst/>
          </a:prstGeom>
        </p:spPr>
      </p:pic>
      <p:grpSp>
        <p:nvGrpSpPr>
          <p:cNvPr id="10" name="Group 10"/>
          <p:cNvGrpSpPr/>
          <p:nvPr/>
        </p:nvGrpSpPr>
        <p:grpSpPr>
          <a:xfrm>
            <a:off x="4647898" y="890311"/>
            <a:ext cx="8992204" cy="895972"/>
            <a:chOff x="0" y="0"/>
            <a:chExt cx="60875131" cy="6065520"/>
          </a:xfrm>
        </p:grpSpPr>
        <p:sp>
          <p:nvSpPr>
            <p:cNvPr id="11" name="Freeform 11"/>
            <p:cNvSpPr/>
            <p:nvPr/>
          </p:nvSpPr>
          <p:spPr>
            <a:xfrm>
              <a:off x="-50800" y="0"/>
              <a:ext cx="60976731" cy="6066790"/>
            </a:xfrm>
            <a:custGeom>
              <a:avLst/>
              <a:gdLst/>
              <a:ahLst/>
              <a:cxnLst/>
              <a:rect l="l" t="t" r="r" b="b"/>
              <a:pathLst>
                <a:path w="60976731" h="6066790">
                  <a:moveTo>
                    <a:pt x="1692910" y="0"/>
                  </a:moveTo>
                  <a:lnTo>
                    <a:pt x="1692910" y="6065520"/>
                  </a:lnTo>
                  <a:cubicBezTo>
                    <a:pt x="1710690" y="6066790"/>
                    <a:pt x="1728470" y="6066790"/>
                    <a:pt x="1746250" y="6066790"/>
                  </a:cubicBezTo>
                  <a:lnTo>
                    <a:pt x="59220323" y="6066790"/>
                  </a:lnTo>
                  <a:lnTo>
                    <a:pt x="59220323" y="0"/>
                  </a:lnTo>
                  <a:lnTo>
                    <a:pt x="1692910" y="0"/>
                  </a:lnTo>
                  <a:close/>
                  <a:moveTo>
                    <a:pt x="59677523" y="0"/>
                  </a:moveTo>
                  <a:lnTo>
                    <a:pt x="59220323" y="0"/>
                  </a:lnTo>
                  <a:lnTo>
                    <a:pt x="59220323" y="6065520"/>
                  </a:lnTo>
                  <a:lnTo>
                    <a:pt x="59230481" y="6065520"/>
                  </a:lnTo>
                  <a:cubicBezTo>
                    <a:pt x="59969623" y="6065520"/>
                    <a:pt x="60618588" y="5462270"/>
                    <a:pt x="60671931" y="4725670"/>
                  </a:cubicBezTo>
                  <a:lnTo>
                    <a:pt x="60922123" y="1338580"/>
                  </a:lnTo>
                  <a:cubicBezTo>
                    <a:pt x="60976731" y="603250"/>
                    <a:pt x="60416660" y="0"/>
                    <a:pt x="5967752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A9221"/>
            </a:solidFill>
          </p:spPr>
        </p:sp>
      </p:grpSp>
      <p:pic>
        <p:nvPicPr>
          <p:cNvPr id="12" name="Picture 12"/>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l="18384" t="9330"/>
          <a:stretch>
            <a:fillRect/>
          </a:stretch>
        </p:blipFill>
        <p:spPr>
          <a:xfrm flipH="1">
            <a:off x="15733881" y="0"/>
            <a:ext cx="2511433" cy="3957500"/>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4777401" flipH="1">
            <a:off x="16670278" y="4144557"/>
            <a:ext cx="2405413" cy="2764842"/>
          </a:xfrm>
          <a:prstGeom prst="rect">
            <a:avLst/>
          </a:prstGeom>
        </p:spPr>
      </p:pic>
      <p:sp>
        <p:nvSpPr>
          <p:cNvPr id="15" name="TextBox 15"/>
          <p:cNvSpPr txBox="1"/>
          <p:nvPr/>
        </p:nvSpPr>
        <p:spPr>
          <a:xfrm>
            <a:off x="5373766" y="900105"/>
            <a:ext cx="7540468" cy="811530"/>
          </a:xfrm>
          <a:prstGeom prst="rect">
            <a:avLst/>
          </a:prstGeom>
        </p:spPr>
        <p:txBody>
          <a:bodyPr lIns="0" tIns="0" rIns="0" bIns="0" rtlCol="0" anchor="t">
            <a:spAutoFit/>
          </a:bodyPr>
          <a:lstStyle/>
          <a:p>
            <a:pPr algn="ctr">
              <a:lnSpc>
                <a:spcPts val="6719"/>
              </a:lnSpc>
            </a:pPr>
            <a:r>
              <a:rPr lang="en-US" sz="4800" dirty="0">
                <a:solidFill>
                  <a:srgbClr val="FFFFFF"/>
                </a:solidFill>
                <a:latin typeface="Baloo"/>
              </a:rPr>
              <a:t>LUYỆN TỪ VÀ CÂU</a:t>
            </a:r>
          </a:p>
        </p:txBody>
      </p:sp>
      <p:sp>
        <p:nvSpPr>
          <p:cNvPr id="17" name="TextBox 15">
            <a:extLst>
              <a:ext uri="{FF2B5EF4-FFF2-40B4-BE49-F238E27FC236}">
                <a16:creationId xmlns:a16="http://schemas.microsoft.com/office/drawing/2014/main" xmlns="" id="{0750FBA7-A156-4AED-91F2-6135D86275F4}"/>
              </a:ext>
            </a:extLst>
          </p:cNvPr>
          <p:cNvSpPr txBox="1"/>
          <p:nvPr/>
        </p:nvSpPr>
        <p:spPr>
          <a:xfrm>
            <a:off x="4003850" y="3861123"/>
            <a:ext cx="10787721" cy="1665905"/>
          </a:xfrm>
          <a:prstGeom prst="rect">
            <a:avLst/>
          </a:prstGeom>
        </p:spPr>
        <p:txBody>
          <a:bodyPr wrap="square" lIns="0" tIns="0" rIns="0" bIns="0" rtlCol="0" anchor="t">
            <a:spAutoFit/>
          </a:bodyPr>
          <a:lstStyle/>
          <a:p>
            <a:pPr algn="ctr">
              <a:lnSpc>
                <a:spcPts val="6719"/>
              </a:lnSpc>
            </a:pPr>
            <a:r>
              <a:rPr lang="en-US" sz="5400" b="1" dirty="0">
                <a:solidFill>
                  <a:srgbClr val="FF0000"/>
                </a:solidFill>
                <a:latin typeface="Times New Roman" panose="02020603050405020304" pitchFamily="18" charset="0"/>
                <a:cs typeface="Times New Roman" panose="02020603050405020304" pitchFamily="18" charset="0"/>
              </a:rPr>
              <a:t>CÁCH NỐI CÁC VẾ CÂU GHÉP</a:t>
            </a:r>
          </a:p>
          <a:p>
            <a:pPr algn="ctr">
              <a:lnSpc>
                <a:spcPts val="6719"/>
              </a:lnSpc>
            </a:pPr>
            <a:r>
              <a:rPr lang="en-US" sz="5400" b="1" dirty="0">
                <a:solidFill>
                  <a:srgbClr val="FF0000"/>
                </a:solidFill>
                <a:latin typeface="Times New Roman" panose="02020603050405020304" pitchFamily="18" charset="0"/>
                <a:cs typeface="Times New Roman" panose="02020603050405020304" pitchFamily="18" charset="0"/>
              </a:rPr>
              <a:t>Trang 12</a:t>
            </a: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a:off x="-408340" y="8935481"/>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738264" y="1054997"/>
            <a:ext cx="3042072" cy="218648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r="23631" b="16083"/>
          <a:stretch>
            <a:fillRect/>
          </a:stretch>
        </p:blipFill>
        <p:spPr>
          <a:xfrm rot="-5400000">
            <a:off x="1034874" y="-889394"/>
            <a:ext cx="2637500" cy="4416288"/>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a:off x="489003" y="3114615"/>
            <a:ext cx="1079393" cy="728100"/>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b="77966"/>
          <a:stretch>
            <a:fillRect/>
          </a:stretch>
        </p:blipFill>
        <p:spPr>
          <a:xfrm>
            <a:off x="5859562" y="2699299"/>
            <a:ext cx="6986672" cy="109159"/>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a:off x="-10584" y="79675"/>
            <a:ext cx="2978116" cy="2609913"/>
          </a:xfrm>
          <a:prstGeom prst="rect">
            <a:avLst/>
          </a:prstGeom>
        </p:spPr>
      </p:pic>
      <p:sp>
        <p:nvSpPr>
          <p:cNvPr id="16" name="TextBox 16"/>
          <p:cNvSpPr txBox="1"/>
          <p:nvPr/>
        </p:nvSpPr>
        <p:spPr>
          <a:xfrm>
            <a:off x="5650662" y="1481666"/>
            <a:ext cx="6986672" cy="930576"/>
          </a:xfrm>
          <a:prstGeom prst="rect">
            <a:avLst/>
          </a:prstGeom>
        </p:spPr>
        <p:txBody>
          <a:bodyPr lIns="0" tIns="0" rIns="0" bIns="0" rtlCol="0" anchor="t">
            <a:spAutoFit/>
          </a:bodyPr>
          <a:lstStyle/>
          <a:p>
            <a:pPr algn="ctr">
              <a:lnSpc>
                <a:spcPts val="7840"/>
              </a:lnSpc>
              <a:spcBef>
                <a:spcPct val="0"/>
              </a:spcBef>
            </a:pPr>
            <a:r>
              <a:rPr lang="en-US" sz="6000" b="1" dirty="0">
                <a:solidFill>
                  <a:srgbClr val="0000FF"/>
                </a:solidFill>
                <a:latin typeface="Times New Roman" panose="02020603050405020304" pitchFamily="18" charset="0"/>
                <a:cs typeface="Times New Roman" panose="02020603050405020304" pitchFamily="18" charset="0"/>
              </a:rPr>
              <a:t>I. NHẬN XÉT</a:t>
            </a:r>
          </a:p>
        </p:txBody>
      </p:sp>
      <p:pic>
        <p:nvPicPr>
          <p:cNvPr id="17" name="Picture 14"/>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a:off x="14662094" y="5413270"/>
            <a:ext cx="4094226" cy="4114800"/>
          </a:xfrm>
          <a:prstGeom prst="rect">
            <a:avLst/>
          </a:prstGeom>
        </p:spPr>
      </p:pic>
      <p:pic>
        <p:nvPicPr>
          <p:cNvPr id="18" name="Picture 19"/>
          <p:cNvPicPr>
            <a:picLocks noChangeAspect="1"/>
          </p:cNvPicPr>
          <p:nvPr/>
        </p:nvPicPr>
        <p:blipFill>
          <a:blip r:embed="rId17" cstate="print">
            <a:extLst>
              <a:ext uri="{28A0092B-C50C-407E-A947-70E740481C1C}">
                <a14:useLocalDpi xmlns:a14="http://schemas.microsoft.com/office/drawing/2010/main" xmlns="" val="0"/>
              </a:ext>
              <a:ext uri="{96DAC541-7B7A-43D3-8B79-37D633B846F1}">
                <asvg:svgBlip xmlns:asvg="http://schemas.microsoft.com/office/drawing/2016/SVG/main" xmlns="" r:embed="rId18"/>
              </a:ext>
            </a:extLst>
          </a:blip>
          <a:srcRect/>
          <a:stretch>
            <a:fillRect/>
          </a:stretch>
        </p:blipFill>
        <p:spPr>
          <a:xfrm>
            <a:off x="1028699" y="6164935"/>
            <a:ext cx="4114800" cy="4114800"/>
          </a:xfrm>
          <a:prstGeom prst="rect">
            <a:avLst/>
          </a:prstGeom>
        </p:spPr>
      </p:pic>
      <p:pic>
        <p:nvPicPr>
          <p:cNvPr id="19" name="Picture 20"/>
          <p:cNvPicPr>
            <a:picLocks noChangeAspect="1"/>
          </p:cNvPicPr>
          <p:nvPr/>
        </p:nvPicPr>
        <p:blipFill>
          <a:blip r:embed="rId19" cstate="print">
            <a:extLst>
              <a:ext uri="{28A0092B-C50C-407E-A947-70E740481C1C}">
                <a14:useLocalDpi xmlns:a14="http://schemas.microsoft.com/office/drawing/2010/main" xmlns="" val="0"/>
              </a:ext>
              <a:ext uri="{96DAC541-7B7A-43D3-8B79-37D633B846F1}">
                <asvg:svgBlip xmlns:asvg="http://schemas.microsoft.com/office/drawing/2016/SVG/main" xmlns="" r:embed="rId20"/>
              </a:ext>
            </a:extLst>
          </a:blip>
          <a:srcRect/>
          <a:stretch>
            <a:fillRect/>
          </a:stretch>
        </p:blipFill>
        <p:spPr>
          <a:xfrm>
            <a:off x="13030200" y="6556960"/>
            <a:ext cx="4022217" cy="4114800"/>
          </a:xfrm>
          <a:prstGeom prst="rect">
            <a:avLst/>
          </a:prstGeom>
        </p:spPr>
      </p:pic>
    </p:spTree>
    <p:extLst>
      <p:ext uri="{BB962C8B-B14F-4D97-AF65-F5344CB8AC3E}">
        <p14:creationId xmlns:p14="http://schemas.microsoft.com/office/powerpoint/2010/main" xmlns="" val="352377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4" name="Group 4"/>
          <p:cNvGrpSpPr/>
          <p:nvPr/>
        </p:nvGrpSpPr>
        <p:grpSpPr>
          <a:xfrm>
            <a:off x="-408340" y="8935481"/>
            <a:ext cx="19104680" cy="229312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231185">
            <a:off x="2609696" y="9550083"/>
            <a:ext cx="2247711" cy="354505"/>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7315983" y="9258300"/>
            <a:ext cx="905913" cy="68025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b="19771"/>
          <a:stretch>
            <a:fillRect/>
          </a:stretch>
        </p:blipFill>
        <p:spPr>
          <a:xfrm flipH="1">
            <a:off x="10671101" y="7844978"/>
            <a:ext cx="1621126" cy="2465611"/>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4298682" y="9474962"/>
            <a:ext cx="808463" cy="607082"/>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a:off x="16991814" y="8835180"/>
            <a:ext cx="1296186" cy="1103378"/>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rot="-450475">
            <a:off x="16619157" y="-49681"/>
            <a:ext cx="2723078" cy="2127404"/>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rot="492410" flipH="1">
            <a:off x="-1072227" y="-35002"/>
            <a:ext cx="2723078" cy="2127404"/>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t="11764"/>
          <a:stretch>
            <a:fillRect/>
          </a:stretch>
        </p:blipFill>
        <p:spPr>
          <a:xfrm>
            <a:off x="208919" y="7610252"/>
            <a:ext cx="1639562" cy="1012667"/>
          </a:xfrm>
          <a:prstGeom prst="rect">
            <a:avLst/>
          </a:prstGeom>
        </p:spPr>
      </p:pic>
      <p:pic>
        <p:nvPicPr>
          <p:cNvPr id="21" name="Picture 21"/>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a:off x="16063039" y="5243007"/>
            <a:ext cx="4253023" cy="4114800"/>
          </a:xfrm>
          <a:prstGeom prst="rect">
            <a:avLst/>
          </a:prstGeom>
        </p:spPr>
      </p:pic>
      <p:sp>
        <p:nvSpPr>
          <p:cNvPr id="23" name="TextBox 23"/>
          <p:cNvSpPr txBox="1"/>
          <p:nvPr/>
        </p:nvSpPr>
        <p:spPr>
          <a:xfrm>
            <a:off x="2490199" y="1714500"/>
            <a:ext cx="14350001" cy="2320828"/>
          </a:xfrm>
          <a:prstGeom prst="rect">
            <a:avLst/>
          </a:prstGeom>
        </p:spPr>
        <p:txBody>
          <a:bodyPr wrap="square" lIns="0" tIns="0" rIns="0" bIns="0" rtlCol="0" anchor="t">
            <a:spAutoFit/>
          </a:bodyPr>
          <a:lstStyle/>
          <a:p>
            <a:pPr lvl="0" algn="just">
              <a:lnSpc>
                <a:spcPct val="130000"/>
              </a:lnSpc>
              <a:spcBef>
                <a:spcPct val="0"/>
              </a:spcBef>
            </a:pPr>
            <a:r>
              <a:rPr lang="en-US" sz="4000" b="1">
                <a:latin typeface="Times New Roman" panose="02020603050405020304" pitchFamily="18" charset="0"/>
                <a:cs typeface="Times New Roman" panose="02020603050405020304" pitchFamily="18" charset="0"/>
              </a:rPr>
              <a:t>a. </a:t>
            </a:r>
            <a:r>
              <a:rPr lang="vi-VN" sz="4000" b="1">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4000" b="1">
                <a:latin typeface="Times New Roman" panose="02020603050405020304" pitchFamily="18" charset="0"/>
                <a:cs typeface="Times New Roman" panose="02020603050405020304" pitchFamily="18" charset="0"/>
              </a:rPr>
              <a:t> </a:t>
            </a:r>
            <a:r>
              <a:rPr lang="vi-VN" sz="4000" b="1">
                <a:latin typeface="Times New Roman" panose="02020603050405020304" pitchFamily="18" charset="0"/>
                <a:cs typeface="Times New Roman" panose="02020603050405020304" pitchFamily="18" charset="0"/>
              </a:rPr>
              <a:t>Quân ta lạy súng thần công bốn lạy rồi mới bắn, trong khi ấy đại bác của họ đã bắn được hai mươi viên.</a:t>
            </a:r>
            <a:endParaRPr lang="en-US" sz="4000" b="1">
              <a:latin typeface="Times New Roman" panose="02020603050405020304" pitchFamily="18" charset="0"/>
              <a:cs typeface="Times New Roman" panose="02020603050405020304" pitchFamily="18" charset="0"/>
            </a:endParaRPr>
          </a:p>
        </p:txBody>
      </p:sp>
      <p:sp>
        <p:nvSpPr>
          <p:cNvPr id="24" name="TextBox 23"/>
          <p:cNvSpPr txBox="1"/>
          <p:nvPr/>
        </p:nvSpPr>
        <p:spPr>
          <a:xfrm>
            <a:off x="3102766" y="535961"/>
            <a:ext cx="12926597" cy="615553"/>
          </a:xfrm>
          <a:prstGeom prst="rect">
            <a:avLst/>
          </a:prstGeom>
        </p:spPr>
        <p:txBody>
          <a:bodyPr wrap="square" lIns="0" tIns="0" rIns="0" bIns="0" rtlCol="0" anchor="t">
            <a:spAutoFit/>
          </a:bodyPr>
          <a:lstStyle/>
          <a:p>
            <a:pPr marL="0" lvl="0" indent="0">
              <a:lnSpc>
                <a:spcPts val="4800"/>
              </a:lnSpc>
              <a:spcBef>
                <a:spcPct val="0"/>
              </a:spcBef>
            </a:pPr>
            <a:r>
              <a:rPr lang="en-US" sz="4800" b="1" u="none">
                <a:latin typeface="Times New Roman" panose="02020603050405020304" pitchFamily="18" charset="0"/>
                <a:cs typeface="Times New Roman" panose="02020603050405020304" pitchFamily="18" charset="0"/>
              </a:rPr>
              <a:t>1. Tìm các vế câu trong mỗi câu ghép dưới đây: </a:t>
            </a:r>
          </a:p>
        </p:txBody>
      </p:sp>
      <p:sp>
        <p:nvSpPr>
          <p:cNvPr id="25" name="TextBox 23"/>
          <p:cNvSpPr txBox="1"/>
          <p:nvPr/>
        </p:nvSpPr>
        <p:spPr>
          <a:xfrm>
            <a:off x="2391063" y="4534195"/>
            <a:ext cx="14350001"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b. </a:t>
            </a:r>
            <a:r>
              <a:rPr lang="en-US" sz="4000" b="1" dirty="0" err="1">
                <a:latin typeface="Times New Roman" panose="02020603050405020304" pitchFamily="18" charset="0"/>
                <a:cs typeface="Times New Roman" panose="02020603050405020304" pitchFamily="18" charset="0"/>
              </a:rPr>
              <a:t>Cảnh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vật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xung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đang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thay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đổi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lớn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hôm</a:t>
            </a:r>
            <a:r>
              <a:rPr lang="en-US" sz="4000" b="1" dirty="0">
                <a:latin typeface="Times New Roman" panose="02020603050405020304" pitchFamily="18" charset="0"/>
                <a:cs typeface="Times New Roman" panose="02020603050405020304" pitchFamily="18" charset="0"/>
              </a:rPr>
              <a:t> nay </a:t>
            </a:r>
            <a:r>
              <a:rPr lang="en-US" sz="4000" b="1" dirty="0" err="1">
                <a:latin typeface="Times New Roman" panose="02020603050405020304" pitchFamily="18" charset="0"/>
                <a:cs typeface="Times New Roman" panose="02020603050405020304" pitchFamily="18" charset="0"/>
              </a:rPr>
              <a:t>tôi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p>
        </p:txBody>
      </p:sp>
      <p:sp>
        <p:nvSpPr>
          <p:cNvPr id="28" name="TextBox 23"/>
          <p:cNvSpPr txBox="1"/>
          <p:nvPr/>
        </p:nvSpPr>
        <p:spPr>
          <a:xfrm>
            <a:off x="2406303" y="6519785"/>
            <a:ext cx="14350001"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c. </a:t>
            </a:r>
            <a:r>
              <a:rPr lang="vi-VN" sz="4000" b="1"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944214" y="179293"/>
            <a:ext cx="2630171" cy="1205097"/>
          </a:xfrm>
          <a:prstGeom prst="rect">
            <a:avLst/>
          </a:prstGeom>
        </p:spPr>
      </p:pic>
      <p:grpSp>
        <p:nvGrpSpPr>
          <p:cNvPr id="4" name="Group 4"/>
          <p:cNvGrpSpPr/>
          <p:nvPr/>
        </p:nvGrpSpPr>
        <p:grpSpPr>
          <a:xfrm>
            <a:off x="4144957" y="4280684"/>
            <a:ext cx="7143153" cy="4392660"/>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11392173" y="4233587"/>
            <a:ext cx="6803941" cy="4519037"/>
            <a:chOff x="0" y="0"/>
            <a:chExt cx="7741310" cy="4143588"/>
          </a:xfrm>
        </p:grpSpPr>
        <p:sp>
          <p:nvSpPr>
            <p:cNvPr id="7" name="Freeform 7"/>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l="482" r="559" b="36052"/>
          <a:stretch>
            <a:fillRect/>
          </a:stretch>
        </p:blipFill>
        <p:spPr>
          <a:xfrm>
            <a:off x="0" y="8935342"/>
            <a:ext cx="18288000" cy="1351658"/>
          </a:xfrm>
          <a:prstGeom prst="rect">
            <a:avLst/>
          </a:prstGeom>
        </p:spPr>
      </p:pic>
      <p:sp>
        <p:nvSpPr>
          <p:cNvPr id="12" name="TextBox 12"/>
          <p:cNvSpPr txBox="1"/>
          <p:nvPr/>
        </p:nvSpPr>
        <p:spPr>
          <a:xfrm>
            <a:off x="11629632" y="4419130"/>
            <a:ext cx="5896368"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2</a:t>
            </a:r>
            <a:endParaRPr lang="en-US" sz="7200" b="1" u="none" dirty="0">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4452968" y="4323835"/>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1</a:t>
            </a:r>
          </a:p>
        </p:txBody>
      </p:sp>
      <p:sp>
        <p:nvSpPr>
          <p:cNvPr id="14" name="TextBox 14"/>
          <p:cNvSpPr txBox="1"/>
          <p:nvPr/>
        </p:nvSpPr>
        <p:spPr>
          <a:xfrm>
            <a:off x="4135118" y="5781627"/>
            <a:ext cx="7652063" cy="466474"/>
          </a:xfrm>
          <a:prstGeom prst="rect">
            <a:avLst/>
          </a:prstGeom>
        </p:spPr>
        <p:txBody>
          <a:bodyPr wrap="square" lIns="0" tIns="0" rIns="0" bIns="0" rtlCol="0" anchor="t">
            <a:spAutoFit/>
          </a:bodyPr>
          <a:lstStyle/>
          <a:p>
            <a:pPr marL="302259" lvl="1">
              <a:lnSpc>
                <a:spcPts val="3639"/>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Súng kíp của ta mới bắn một phát</a:t>
            </a:r>
            <a:endParaRPr lang="en-US" sz="4000" u="none" dirty="0">
              <a:solidFill>
                <a:srgbClr val="0000FF"/>
              </a:solidFill>
              <a:latin typeface="Times New Roman" panose="02020603050405020304" pitchFamily="18" charset="0"/>
              <a:cs typeface="Times New Roman" panose="02020603050405020304" pitchFamily="18" charset="0"/>
            </a:endParaRPr>
          </a:p>
        </p:txBody>
      </p:sp>
      <p:pic>
        <p:nvPicPr>
          <p:cNvPr id="17" name="Picture 17"/>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b="77966"/>
          <a:stretch>
            <a:fillRect/>
          </a:stretch>
        </p:blipFill>
        <p:spPr>
          <a:xfrm>
            <a:off x="4613007" y="6653686"/>
            <a:ext cx="5844162" cy="109159"/>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b="77966"/>
          <a:stretch>
            <a:fillRect/>
          </a:stretch>
        </p:blipFill>
        <p:spPr>
          <a:xfrm>
            <a:off x="11614551" y="6777994"/>
            <a:ext cx="5581270" cy="8720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173737" y="7915996"/>
            <a:ext cx="2785320" cy="2371004"/>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b="7007"/>
          <a:stretch>
            <a:fillRect/>
          </a:stretch>
        </p:blipFill>
        <p:spPr>
          <a:xfrm>
            <a:off x="15825856" y="8184914"/>
            <a:ext cx="2659408" cy="2102086"/>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603734" y="3364548"/>
            <a:ext cx="1632434" cy="747952"/>
          </a:xfrm>
          <a:prstGeom prst="rect">
            <a:avLst/>
          </a:prstGeom>
        </p:spPr>
      </p:pic>
      <p:sp>
        <p:nvSpPr>
          <p:cNvPr id="23" name="TextBox 23"/>
          <p:cNvSpPr txBox="1"/>
          <p:nvPr/>
        </p:nvSpPr>
        <p:spPr>
          <a:xfrm>
            <a:off x="1887991" y="571500"/>
            <a:ext cx="14350001" cy="3200876"/>
          </a:xfrm>
          <a:prstGeom prst="rect">
            <a:avLst/>
          </a:prstGeom>
        </p:spPr>
        <p:txBody>
          <a:bodyPr wrap="square" lIns="0" tIns="0" rIns="0" bIns="0" rtlCol="0" anchor="t">
            <a:spAutoFit/>
          </a:bodyPr>
          <a:lstStyle/>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a. (1) </a:t>
            </a:r>
            <a:r>
              <a:rPr lang="vi-VN" sz="4000" b="1" dirty="0">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4000" b="1" dirty="0">
                <a:latin typeface="Times New Roman" panose="02020603050405020304" pitchFamily="18" charset="0"/>
                <a:cs typeface="Times New Roman" panose="02020603050405020304" pitchFamily="18" charset="0"/>
              </a:rPr>
              <a:t> </a:t>
            </a:r>
          </a:p>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 (2) </a:t>
            </a:r>
            <a:r>
              <a:rPr lang="vi-VN" sz="4000" b="1" dirty="0" smtClean="0">
                <a:latin typeface="Times New Roman" panose="02020603050405020304" pitchFamily="18" charset="0"/>
                <a:cs typeface="Times New Roman" panose="02020603050405020304" pitchFamily="18" charset="0"/>
              </a:rPr>
              <a:t>Qu</a:t>
            </a:r>
            <a:r>
              <a:rPr lang="en-US" sz="4000" b="1" dirty="0" smtClean="0">
                <a:latin typeface="Times New Roman" panose="02020603050405020304" pitchFamily="18" charset="0"/>
                <a:cs typeface="Times New Roman" panose="02020603050405020304" pitchFamily="18" charset="0"/>
              </a:rPr>
              <a:t>a</a:t>
            </a:r>
            <a:r>
              <a:rPr lang="vi-VN" sz="4000" b="1" dirty="0" smtClean="0">
                <a:latin typeface="Times New Roman" panose="02020603050405020304" pitchFamily="18" charset="0"/>
                <a:cs typeface="Times New Roman" panose="02020603050405020304" pitchFamily="18" charset="0"/>
              </a:rPr>
              <a:t>n </a:t>
            </a:r>
            <a:r>
              <a:rPr lang="vi-VN" sz="4000" b="1" dirty="0">
                <a:latin typeface="Times New Roman" panose="02020603050405020304" pitchFamily="18" charset="0"/>
                <a:cs typeface="Times New Roman" panose="02020603050405020304" pitchFamily="18" charset="0"/>
              </a:rPr>
              <a:t>ta lạy súng thần công bốn lạy rồi mới bắn, trong khi ấy đại bác của họ đã bắn được hai mươi viên.</a:t>
            </a:r>
            <a:endParaRPr lang="en-US" sz="4000" b="1" dirty="0">
              <a:latin typeface="Times New Roman" panose="02020603050405020304" pitchFamily="18" charset="0"/>
              <a:cs typeface="Times New Roman" panose="02020603050405020304" pitchFamily="18" charset="0"/>
            </a:endParaRPr>
          </a:p>
        </p:txBody>
      </p:sp>
      <p:grpSp>
        <p:nvGrpSpPr>
          <p:cNvPr id="29" name="Group 4"/>
          <p:cNvGrpSpPr/>
          <p:nvPr/>
        </p:nvGrpSpPr>
        <p:grpSpPr>
          <a:xfrm>
            <a:off x="149979" y="4307133"/>
            <a:ext cx="3784586" cy="4374559"/>
            <a:chOff x="26670" y="102976"/>
            <a:chExt cx="7687972" cy="4048338"/>
          </a:xfrm>
        </p:grpSpPr>
        <p:sp>
          <p:nvSpPr>
            <p:cNvPr id="30" name="Freeform 5"/>
            <p:cNvSpPr/>
            <p:nvPr/>
          </p:nvSpPr>
          <p:spPr>
            <a:xfrm>
              <a:off x="26670" y="102976"/>
              <a:ext cx="7687972"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sp>
        <p:nvSpPr>
          <p:cNvPr id="31" name="TextBox 13"/>
          <p:cNvSpPr txBox="1"/>
          <p:nvPr/>
        </p:nvSpPr>
        <p:spPr>
          <a:xfrm>
            <a:off x="-891162" y="4432090"/>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Câu</a:t>
            </a:r>
            <a:endParaRPr lang="en-US" sz="5400" b="1" dirty="0">
              <a:solidFill>
                <a:srgbClr val="D1581F"/>
              </a:solidFill>
              <a:latin typeface="Times New Roman" panose="02020603050405020304" pitchFamily="18" charset="0"/>
              <a:cs typeface="Times New Roman" panose="02020603050405020304" pitchFamily="18" charset="0"/>
            </a:endParaRPr>
          </a:p>
        </p:txBody>
      </p:sp>
      <p:pic>
        <p:nvPicPr>
          <p:cNvPr id="32" name="Picture 17"/>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b="77966"/>
          <a:stretch>
            <a:fillRect/>
          </a:stretch>
        </p:blipFill>
        <p:spPr>
          <a:xfrm>
            <a:off x="828893" y="6774181"/>
            <a:ext cx="2447707" cy="45719"/>
          </a:xfrm>
          <a:prstGeom prst="rect">
            <a:avLst/>
          </a:prstGeom>
        </p:spPr>
      </p:pic>
      <p:sp>
        <p:nvSpPr>
          <p:cNvPr id="33" name="TextBox 13"/>
          <p:cNvSpPr txBox="1"/>
          <p:nvPr/>
        </p:nvSpPr>
        <p:spPr>
          <a:xfrm>
            <a:off x="-891162" y="5562130"/>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a:solidFill>
                  <a:srgbClr val="D1581F"/>
                </a:solidFill>
                <a:latin typeface="Times New Roman" panose="02020603050405020304" pitchFamily="18" charset="0"/>
                <a:cs typeface="Times New Roman" panose="02020603050405020304" pitchFamily="18" charset="0"/>
              </a:rPr>
              <a:t>(1)</a:t>
            </a:r>
          </a:p>
        </p:txBody>
      </p:sp>
      <p:sp>
        <p:nvSpPr>
          <p:cNvPr id="34" name="TextBox 14"/>
          <p:cNvSpPr txBox="1"/>
          <p:nvPr/>
        </p:nvSpPr>
        <p:spPr>
          <a:xfrm>
            <a:off x="11461093" y="5657422"/>
            <a:ext cx="6908831" cy="923330"/>
          </a:xfrm>
          <a:prstGeom prst="rect">
            <a:avLst/>
          </a:prstGeom>
        </p:spPr>
        <p:txBody>
          <a:bodyPr wrap="square" lIns="0" tIns="0" rIns="0" bIns="0" rtlCol="0" anchor="t">
            <a:spAutoFit/>
          </a:bodyPr>
          <a:lstStyle/>
          <a:p>
            <a:pPr marL="302259" lvl="1">
              <a:lnSpc>
                <a:spcPts val="3639"/>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thì súng của họ đã bắn được năm, sáu mươi phát.</a:t>
            </a:r>
            <a:endParaRPr lang="en-US" sz="4000" u="none" dirty="0">
              <a:solidFill>
                <a:srgbClr val="0000FF"/>
              </a:solidFill>
              <a:latin typeface="Times New Roman" panose="02020603050405020304" pitchFamily="18" charset="0"/>
              <a:cs typeface="Times New Roman" panose="02020603050405020304" pitchFamily="18" charset="0"/>
            </a:endParaRPr>
          </a:p>
        </p:txBody>
      </p:sp>
      <p:sp>
        <p:nvSpPr>
          <p:cNvPr id="35" name="TextBox 13"/>
          <p:cNvSpPr txBox="1"/>
          <p:nvPr/>
        </p:nvSpPr>
        <p:spPr>
          <a:xfrm>
            <a:off x="-879809" y="7129338"/>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a:solidFill>
                  <a:srgbClr val="D1581F"/>
                </a:solidFill>
                <a:latin typeface="Times New Roman" panose="02020603050405020304" pitchFamily="18" charset="0"/>
                <a:cs typeface="Times New Roman" panose="02020603050405020304" pitchFamily="18" charset="0"/>
              </a:rPr>
              <a:t>(2)</a:t>
            </a:r>
          </a:p>
        </p:txBody>
      </p:sp>
      <p:sp>
        <p:nvSpPr>
          <p:cNvPr id="36" name="TextBox 14"/>
          <p:cNvSpPr txBox="1"/>
          <p:nvPr/>
        </p:nvSpPr>
        <p:spPr>
          <a:xfrm>
            <a:off x="4144957" y="7099515"/>
            <a:ext cx="6697235" cy="923330"/>
          </a:xfrm>
          <a:prstGeom prst="rect">
            <a:avLst/>
          </a:prstGeom>
        </p:spPr>
        <p:txBody>
          <a:bodyPr wrap="square" lIns="0" tIns="0" rIns="0" bIns="0" rtlCol="0" anchor="t">
            <a:spAutoFit/>
          </a:bodyPr>
          <a:lstStyle/>
          <a:p>
            <a:pPr marL="302259" lvl="1">
              <a:lnSpc>
                <a:spcPts val="3639"/>
              </a:lnSpc>
              <a:spcBef>
                <a:spcPct val="0"/>
              </a:spcBef>
            </a:pPr>
            <a:r>
              <a:rPr lang="vi-VN" sz="4000" dirty="0" smtClean="0">
                <a:solidFill>
                  <a:srgbClr val="0000FF"/>
                </a:solidFill>
                <a:latin typeface="Times New Roman" panose="02020603050405020304" pitchFamily="18" charset="0"/>
                <a:cs typeface="Times New Roman" panose="02020603050405020304" pitchFamily="18" charset="0"/>
              </a:rPr>
              <a:t>Qu</a:t>
            </a:r>
            <a:r>
              <a:rPr lang="en-US" sz="4000" dirty="0" smtClean="0">
                <a:solidFill>
                  <a:srgbClr val="0000FF"/>
                </a:solidFill>
                <a:latin typeface="Times New Roman" panose="02020603050405020304" pitchFamily="18" charset="0"/>
                <a:cs typeface="Times New Roman" panose="02020603050405020304" pitchFamily="18" charset="0"/>
              </a:rPr>
              <a:t>a</a:t>
            </a:r>
            <a:r>
              <a:rPr lang="vi-VN" sz="4000" dirty="0" smtClean="0">
                <a:solidFill>
                  <a:srgbClr val="0000FF"/>
                </a:solidFill>
                <a:latin typeface="Times New Roman" panose="02020603050405020304" pitchFamily="18" charset="0"/>
                <a:cs typeface="Times New Roman" panose="02020603050405020304" pitchFamily="18" charset="0"/>
              </a:rPr>
              <a:t>n </a:t>
            </a:r>
            <a:r>
              <a:rPr lang="vi-VN" sz="4000" dirty="0">
                <a:solidFill>
                  <a:srgbClr val="0000FF"/>
                </a:solidFill>
                <a:latin typeface="Times New Roman" panose="02020603050405020304" pitchFamily="18" charset="0"/>
                <a:cs typeface="Times New Roman" panose="02020603050405020304" pitchFamily="18" charset="0"/>
              </a:rPr>
              <a:t>ta lạy súng thần công bốn lạy rồi mới bắn</a:t>
            </a:r>
            <a:endParaRPr lang="en-US" sz="4000" u="none" dirty="0">
              <a:solidFill>
                <a:srgbClr val="0000FF"/>
              </a:solidFill>
              <a:latin typeface="Times New Roman" panose="02020603050405020304" pitchFamily="18" charset="0"/>
              <a:cs typeface="Times New Roman" panose="02020603050405020304" pitchFamily="18" charset="0"/>
            </a:endParaRPr>
          </a:p>
        </p:txBody>
      </p:sp>
      <p:sp>
        <p:nvSpPr>
          <p:cNvPr id="37" name="TextBox 14"/>
          <p:cNvSpPr txBox="1"/>
          <p:nvPr/>
        </p:nvSpPr>
        <p:spPr>
          <a:xfrm>
            <a:off x="11477036" y="7122078"/>
            <a:ext cx="6851934" cy="923330"/>
          </a:xfrm>
          <a:prstGeom prst="rect">
            <a:avLst/>
          </a:prstGeom>
        </p:spPr>
        <p:txBody>
          <a:bodyPr wrap="square" lIns="0" tIns="0" rIns="0" bIns="0" rtlCol="0" anchor="t">
            <a:spAutoFit/>
          </a:bodyPr>
          <a:lstStyle/>
          <a:p>
            <a:pPr marL="302259" lvl="1">
              <a:lnSpc>
                <a:spcPts val="3639"/>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trong khi ấy đại bác của họ đã bắn được hai mươi viên.</a:t>
            </a:r>
            <a:endParaRPr lang="en-US" sz="4000" u="none" dirty="0">
              <a:solidFill>
                <a:srgbClr val="0000FF"/>
              </a:solidFill>
              <a:latin typeface="Times New Roman" panose="02020603050405020304" pitchFamily="18" charset="0"/>
              <a:cs typeface="Times New Roman" panose="02020603050405020304" pitchFamily="18" charset="0"/>
            </a:endParaRPr>
          </a:p>
        </p:txBody>
      </p:sp>
      <p:pic>
        <p:nvPicPr>
          <p:cNvPr id="38" name="Picture 17"/>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b="77966"/>
          <a:stretch>
            <a:fillRect/>
          </a:stretch>
        </p:blipFill>
        <p:spPr>
          <a:xfrm flipV="1">
            <a:off x="12952" y="5335434"/>
            <a:ext cx="3852344" cy="51425"/>
          </a:xfrm>
          <a:prstGeom prst="rect">
            <a:avLst/>
          </a:prstGeom>
        </p:spPr>
      </p:pic>
      <p:pic>
        <p:nvPicPr>
          <p:cNvPr id="39" name="Picture 17"/>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b="77966"/>
          <a:stretch>
            <a:fillRect/>
          </a:stretch>
        </p:blipFill>
        <p:spPr>
          <a:xfrm flipV="1">
            <a:off x="4218192" y="5291206"/>
            <a:ext cx="6624000" cy="88457"/>
          </a:xfrm>
          <a:prstGeom prst="rect">
            <a:avLst/>
          </a:prstGeom>
        </p:spPr>
      </p:pic>
      <p:pic>
        <p:nvPicPr>
          <p:cNvPr id="40" name="Picture 17"/>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b="77966"/>
          <a:stretch>
            <a:fillRect/>
          </a:stretch>
        </p:blipFill>
        <p:spPr>
          <a:xfrm flipV="1">
            <a:off x="11207153" y="5277270"/>
            <a:ext cx="6624000" cy="88457"/>
          </a:xfrm>
          <a:prstGeom prst="rect">
            <a:avLst/>
          </a:prstGeom>
        </p:spPr>
      </p:pic>
      <p:cxnSp>
        <p:nvCxnSpPr>
          <p:cNvPr id="42" name="Straight Connector 41"/>
          <p:cNvCxnSpPr/>
          <p:nvPr/>
        </p:nvCxnSpPr>
        <p:spPr>
          <a:xfrm flipH="1">
            <a:off x="10895934" y="571500"/>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3335000" y="2112895"/>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arn(inVertical)">
                                      <p:cBhvr>
                                        <p:cTn id="34" dur="500"/>
                                        <p:tgtEl>
                                          <p:spTgt spid="38"/>
                                        </p:tgtEl>
                                      </p:cBhvr>
                                    </p:animEffect>
                                  </p:childTnLst>
                                </p:cTn>
                              </p:par>
                              <p:par>
                                <p:cTn id="35" presetID="16" presetClass="entr" presetSubtype="21"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par>
                                <p:cTn id="38" presetID="16" presetClass="entr" presetSubtype="21"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arn(inVertical)">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inVertical)">
                                      <p:cBhvr>
                                        <p:cTn id="63" dur="500"/>
                                        <p:tgtEl>
                                          <p:spTgt spid="4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944214" y="179293"/>
            <a:ext cx="2630171" cy="1205097"/>
          </a:xfrm>
          <a:prstGeom prst="rect">
            <a:avLst/>
          </a:prstGeom>
        </p:spPr>
      </p:pic>
      <p:grpSp>
        <p:nvGrpSpPr>
          <p:cNvPr id="4" name="Group 4"/>
          <p:cNvGrpSpPr/>
          <p:nvPr/>
        </p:nvGrpSpPr>
        <p:grpSpPr>
          <a:xfrm>
            <a:off x="2905439" y="3341640"/>
            <a:ext cx="6697235" cy="4392660"/>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9859974" y="3319144"/>
            <a:ext cx="6757061" cy="4415156"/>
            <a:chOff x="48914" y="26671"/>
            <a:chExt cx="7687971" cy="4048338"/>
          </a:xfrm>
        </p:grpSpPr>
        <p:sp>
          <p:nvSpPr>
            <p:cNvPr id="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l="482" r="559" b="36052"/>
          <a:stretch>
            <a:fillRect/>
          </a:stretch>
        </p:blipFill>
        <p:spPr>
          <a:xfrm>
            <a:off x="0" y="8973442"/>
            <a:ext cx="18288000" cy="1351658"/>
          </a:xfrm>
          <a:prstGeom prst="rect">
            <a:avLst/>
          </a:prstGeom>
        </p:spPr>
      </p:pic>
      <p:sp>
        <p:nvSpPr>
          <p:cNvPr id="12" name="TextBox 12"/>
          <p:cNvSpPr txBox="1"/>
          <p:nvPr/>
        </p:nvSpPr>
        <p:spPr>
          <a:xfrm>
            <a:off x="10378024" y="3572342"/>
            <a:ext cx="5896368"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2</a:t>
            </a:r>
            <a:endParaRPr lang="en-US" sz="7200" b="1" u="none" dirty="0">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3269358" y="3567619"/>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1</a:t>
            </a:r>
          </a:p>
        </p:txBody>
      </p:sp>
      <p:sp>
        <p:nvSpPr>
          <p:cNvPr id="14" name="TextBox 14"/>
          <p:cNvSpPr txBox="1"/>
          <p:nvPr/>
        </p:nvSpPr>
        <p:spPr>
          <a:xfrm>
            <a:off x="2895601" y="4711504"/>
            <a:ext cx="6707074" cy="1672702"/>
          </a:xfrm>
          <a:prstGeom prst="rect">
            <a:avLst/>
          </a:prstGeom>
        </p:spPr>
        <p:txBody>
          <a:bodyPr wrap="square" lIns="0" tIns="0" rIns="0" bIns="0" rtlCol="0" anchor="t">
            <a:spAutoFit/>
          </a:bodyPr>
          <a:lstStyle/>
          <a:p>
            <a:pPr marL="302259" lvl="1">
              <a:lnSpc>
                <a:spcPct val="130000"/>
              </a:lnSpc>
              <a:spcBef>
                <a:spcPct val="0"/>
              </a:spcBef>
            </a:pPr>
            <a:r>
              <a:rPr lang="en-US" sz="4400" dirty="0" err="1">
                <a:solidFill>
                  <a:srgbClr val="0000FF"/>
                </a:solidFill>
                <a:latin typeface="Times New Roman" panose="02020603050405020304" pitchFamily="18" charset="0"/>
                <a:cs typeface="Times New Roman" panose="02020603050405020304" pitchFamily="18" charset="0"/>
              </a:rPr>
              <a:t>Cảnh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vật</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xung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quanh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tôi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đang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có</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sự</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thay</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lớn</a:t>
            </a:r>
            <a:endParaRPr lang="en-US" sz="4000" u="none" dirty="0">
              <a:solidFill>
                <a:srgbClr val="0000FF"/>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6274392" y="179293"/>
            <a:ext cx="1914267" cy="424180"/>
          </a:xfrm>
          <a:prstGeom prst="rect">
            <a:avLst/>
          </a:prstGeom>
        </p:spPr>
        <p:txBody>
          <a:bodyPr lIns="0" tIns="0" rIns="0" bIns="0" rtlCol="0" anchor="t">
            <a:spAutoFit/>
          </a:bodyPr>
          <a:lstStyle/>
          <a:p>
            <a:pPr marL="0" lvl="0" indent="0" algn="ctr">
              <a:lnSpc>
                <a:spcPts val="3200"/>
              </a:lnSpc>
              <a:spcBef>
                <a:spcPct val="0"/>
              </a:spcBef>
            </a:pPr>
            <a:r>
              <a:rPr lang="en-US" sz="3200" u="none">
                <a:solidFill>
                  <a:srgbClr val="BB332A"/>
                </a:solidFill>
                <a:latin typeface="Baloo"/>
              </a:rPr>
              <a:t>OCTOBER</a:t>
            </a:r>
          </a:p>
        </p:txBody>
      </p:sp>
      <p:pic>
        <p:nvPicPr>
          <p:cNvPr id="19" name="Picture 19"/>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73737" y="7420696"/>
            <a:ext cx="2785320" cy="2371004"/>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b="7007"/>
          <a:stretch>
            <a:fillRect/>
          </a:stretch>
        </p:blipFill>
        <p:spPr>
          <a:xfrm>
            <a:off x="15825856" y="7765814"/>
            <a:ext cx="2659408" cy="2102086"/>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05412" y="2111153"/>
            <a:ext cx="1632434" cy="747952"/>
          </a:xfrm>
          <a:prstGeom prst="rect">
            <a:avLst/>
          </a:prstGeom>
        </p:spPr>
      </p:pic>
      <p:sp>
        <p:nvSpPr>
          <p:cNvPr id="34" name="TextBox 14"/>
          <p:cNvSpPr txBox="1"/>
          <p:nvPr/>
        </p:nvSpPr>
        <p:spPr>
          <a:xfrm>
            <a:off x="10390114" y="5280207"/>
            <a:ext cx="6908831" cy="478529"/>
          </a:xfrm>
          <a:prstGeom prst="rect">
            <a:avLst/>
          </a:prstGeom>
        </p:spPr>
        <p:txBody>
          <a:bodyPr wrap="square" lIns="0" tIns="0" rIns="0" bIns="0" rtlCol="0" anchor="t">
            <a:spAutoFit/>
          </a:bodyPr>
          <a:lstStyle/>
          <a:p>
            <a:pPr marL="302259" lvl="1">
              <a:lnSpc>
                <a:spcPts val="3639"/>
              </a:lnSpc>
              <a:spcBef>
                <a:spcPct val="0"/>
              </a:spcBef>
            </a:pPr>
            <a:r>
              <a:rPr lang="en-US" sz="4400" dirty="0" err="1">
                <a:solidFill>
                  <a:srgbClr val="0000FF"/>
                </a:solidFill>
                <a:latin typeface="Times New Roman" panose="02020603050405020304" pitchFamily="18" charset="0"/>
                <a:cs typeface="Times New Roman" panose="02020603050405020304" pitchFamily="18" charset="0"/>
              </a:rPr>
              <a:t>hôm</a:t>
            </a:r>
            <a:r>
              <a:rPr lang="en-US" sz="4400" dirty="0">
                <a:solidFill>
                  <a:srgbClr val="0000FF"/>
                </a:solidFill>
                <a:latin typeface="Times New Roman" panose="02020603050405020304" pitchFamily="18" charset="0"/>
                <a:cs typeface="Times New Roman" panose="02020603050405020304" pitchFamily="18" charset="0"/>
              </a:rPr>
              <a:t> nay </a:t>
            </a:r>
            <a:r>
              <a:rPr lang="en-US" sz="4400" dirty="0" err="1">
                <a:solidFill>
                  <a:srgbClr val="0000FF"/>
                </a:solidFill>
                <a:latin typeface="Times New Roman" panose="02020603050405020304" pitchFamily="18" charset="0"/>
                <a:cs typeface="Times New Roman" panose="02020603050405020304" pitchFamily="18" charset="0"/>
              </a:rPr>
              <a:t>tôi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học</a:t>
            </a:r>
            <a:r>
              <a:rPr lang="en-US" sz="4400" dirty="0">
                <a:solidFill>
                  <a:srgbClr val="0000FF"/>
                </a:solidFill>
                <a:latin typeface="Times New Roman" panose="02020603050405020304" pitchFamily="18" charset="0"/>
                <a:cs typeface="Times New Roman" panose="02020603050405020304" pitchFamily="18" charset="0"/>
              </a:rPr>
              <a:t>. </a:t>
            </a:r>
            <a:endParaRPr lang="en-US" sz="4000" u="none" dirty="0">
              <a:solidFill>
                <a:srgbClr val="0000FF"/>
              </a:solidFill>
              <a:latin typeface="Times New Roman" panose="02020603050405020304" pitchFamily="18" charset="0"/>
              <a:cs typeface="Times New Roman" panose="02020603050405020304" pitchFamily="18" charset="0"/>
            </a:endParaRPr>
          </a:p>
        </p:txBody>
      </p:sp>
      <p:pic>
        <p:nvPicPr>
          <p:cNvPr id="39" name="Picture 17"/>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b="77966"/>
          <a:stretch>
            <a:fillRect/>
          </a:stretch>
        </p:blipFill>
        <p:spPr>
          <a:xfrm flipV="1">
            <a:off x="2978674" y="4352162"/>
            <a:ext cx="6624000" cy="88457"/>
          </a:xfrm>
          <a:prstGeom prst="rect">
            <a:avLst/>
          </a:prstGeom>
        </p:spPr>
      </p:pic>
      <p:pic>
        <p:nvPicPr>
          <p:cNvPr id="40" name="Picture 17"/>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b="77966"/>
          <a:stretch>
            <a:fillRect/>
          </a:stretch>
        </p:blipFill>
        <p:spPr>
          <a:xfrm flipV="1">
            <a:off x="9967635" y="4338226"/>
            <a:ext cx="6624000" cy="88457"/>
          </a:xfrm>
          <a:prstGeom prst="rect">
            <a:avLst/>
          </a:prstGeom>
        </p:spPr>
      </p:pic>
      <p:sp>
        <p:nvSpPr>
          <p:cNvPr id="41" name="TextBox 23"/>
          <p:cNvSpPr txBox="1"/>
          <p:nvPr/>
        </p:nvSpPr>
        <p:spPr>
          <a:xfrm>
            <a:off x="1066800" y="1729300"/>
            <a:ext cx="16748085" cy="1672702"/>
          </a:xfrm>
          <a:prstGeom prst="rect">
            <a:avLst/>
          </a:prstGeom>
          <a:ln>
            <a:noFill/>
          </a:ln>
        </p:spPr>
        <p:txBody>
          <a:bodyPr wrap="square" lIns="0" tIns="0" rIns="0" bIns="0" rtlCol="0" anchor="t">
            <a:spAutoFit/>
          </a:bodyPr>
          <a:lstStyle/>
          <a:p>
            <a:pPr lvl="0" algn="just">
              <a:lnSpc>
                <a:spcPct val="130000"/>
              </a:lnSpc>
              <a:spcBef>
                <a:spcPct val="0"/>
              </a:spcBef>
            </a:pPr>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Cảnh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xung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quanh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tôi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đang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thay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đổi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lớn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hôm</a:t>
            </a:r>
            <a:r>
              <a:rPr lang="en-US" sz="4400" b="1" dirty="0">
                <a:latin typeface="Times New Roman" panose="02020603050405020304" pitchFamily="18" charset="0"/>
                <a:cs typeface="Times New Roman" panose="02020603050405020304" pitchFamily="18" charset="0"/>
              </a:rPr>
              <a:t> nay </a:t>
            </a:r>
            <a:r>
              <a:rPr lang="en-US" sz="4400" b="1" dirty="0" err="1">
                <a:latin typeface="Times New Roman" panose="02020603050405020304" pitchFamily="18" charset="0"/>
                <a:cs typeface="Times New Roman" panose="02020603050405020304" pitchFamily="18" charset="0"/>
              </a:rPr>
              <a:t>tôi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p>
        </p:txBody>
      </p:sp>
      <p:cxnSp>
        <p:nvCxnSpPr>
          <p:cNvPr id="42" name="Straight Connector 41"/>
          <p:cNvCxnSpPr/>
          <p:nvPr/>
        </p:nvCxnSpPr>
        <p:spPr>
          <a:xfrm flipH="1">
            <a:off x="13944600" y="1727353"/>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3" name="Picture 21"/>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a:off x="7733461" y="6179416"/>
            <a:ext cx="4253023" cy="4114800"/>
          </a:xfrm>
          <a:prstGeom prst="rect">
            <a:avLst/>
          </a:prstGeom>
        </p:spPr>
      </p:pic>
    </p:spTree>
    <p:extLst>
      <p:ext uri="{BB962C8B-B14F-4D97-AF65-F5344CB8AC3E}">
        <p14:creationId xmlns:p14="http://schemas.microsoft.com/office/powerpoint/2010/main" xmlns="" val="37889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944214" y="179293"/>
            <a:ext cx="2630171" cy="1205097"/>
          </a:xfrm>
          <a:prstGeom prst="rect">
            <a:avLst/>
          </a:prstGeom>
        </p:spPr>
      </p:pic>
      <p:grpSp>
        <p:nvGrpSpPr>
          <p:cNvPr id="4" name="Group 4"/>
          <p:cNvGrpSpPr/>
          <p:nvPr/>
        </p:nvGrpSpPr>
        <p:grpSpPr>
          <a:xfrm>
            <a:off x="619439" y="3341639"/>
            <a:ext cx="5030292" cy="4544283"/>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5806359" y="3341639"/>
            <a:ext cx="5772731" cy="4567556"/>
            <a:chOff x="48914" y="26671"/>
            <a:chExt cx="7687971" cy="4048338"/>
          </a:xfrm>
        </p:grpSpPr>
        <p:sp>
          <p:nvSpPr>
            <p:cNvPr id="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l="482" r="559" b="36052"/>
          <a:stretch>
            <a:fillRect/>
          </a:stretch>
        </p:blipFill>
        <p:spPr>
          <a:xfrm>
            <a:off x="0" y="8973442"/>
            <a:ext cx="18288000" cy="1351658"/>
          </a:xfrm>
          <a:prstGeom prst="rect">
            <a:avLst/>
          </a:prstGeom>
        </p:spPr>
      </p:pic>
      <p:sp>
        <p:nvSpPr>
          <p:cNvPr id="12" name="TextBox 12"/>
          <p:cNvSpPr txBox="1"/>
          <p:nvPr/>
        </p:nvSpPr>
        <p:spPr>
          <a:xfrm>
            <a:off x="6269962" y="3549622"/>
            <a:ext cx="4428761"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a:solidFill>
                  <a:srgbClr val="D1581F"/>
                </a:solidFill>
                <a:latin typeface="Times New Roman" panose="02020603050405020304" pitchFamily="18" charset="0"/>
                <a:cs typeface="Times New Roman" panose="02020603050405020304" pitchFamily="18" charset="0"/>
              </a:rPr>
              <a:t>Vế 2</a:t>
            </a:r>
            <a:endParaRPr lang="en-US" sz="7200" b="1" u="none">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927449" y="3477396"/>
            <a:ext cx="4389549"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1</a:t>
            </a:r>
          </a:p>
        </p:txBody>
      </p:sp>
      <p:sp>
        <p:nvSpPr>
          <p:cNvPr id="14" name="TextBox 14"/>
          <p:cNvSpPr txBox="1"/>
          <p:nvPr/>
        </p:nvSpPr>
        <p:spPr>
          <a:xfrm>
            <a:off x="609600" y="4711503"/>
            <a:ext cx="5037682" cy="1685783"/>
          </a:xfrm>
          <a:prstGeom prst="rect">
            <a:avLst/>
          </a:prstGeom>
        </p:spPr>
        <p:txBody>
          <a:bodyPr wrap="square" lIns="0" tIns="0" rIns="0" bIns="0" rtlCol="0" anchor="t">
            <a:spAutoFit/>
          </a:bodyPr>
          <a:lstStyle/>
          <a:p>
            <a:pPr marL="302259" lvl="1">
              <a:lnSpc>
                <a:spcPct val="130000"/>
              </a:lnSpc>
              <a:spcBef>
                <a:spcPct val="0"/>
              </a:spcBef>
            </a:pPr>
            <a:r>
              <a:rPr lang="vi-VN" sz="4400" dirty="0">
                <a:solidFill>
                  <a:srgbClr val="0000FF"/>
                </a:solidFill>
                <a:latin typeface="+mj-lt"/>
              </a:rPr>
              <a:t>Kia là những mái nhà đứng sau lũy tre</a:t>
            </a:r>
            <a:endParaRPr lang="en-US" sz="4000" u="none" dirty="0">
              <a:solidFill>
                <a:srgbClr val="0000FF"/>
              </a:solidFill>
              <a:latin typeface="+mj-lt"/>
            </a:endParaRPr>
          </a:p>
        </p:txBody>
      </p:sp>
      <p:pic>
        <p:nvPicPr>
          <p:cNvPr id="19" name="Picture 19"/>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73737" y="7420696"/>
            <a:ext cx="2785320" cy="2371004"/>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05412" y="2111153"/>
            <a:ext cx="1632434" cy="747952"/>
          </a:xfrm>
          <a:prstGeom prst="rect">
            <a:avLst/>
          </a:prstGeom>
        </p:spPr>
      </p:pic>
      <p:sp>
        <p:nvSpPr>
          <p:cNvPr id="34" name="TextBox 14"/>
          <p:cNvSpPr txBox="1"/>
          <p:nvPr/>
        </p:nvSpPr>
        <p:spPr>
          <a:xfrm>
            <a:off x="6019800" y="5351206"/>
            <a:ext cx="5189221" cy="977191"/>
          </a:xfrm>
          <a:prstGeom prst="rect">
            <a:avLst/>
          </a:prstGeom>
        </p:spPr>
        <p:txBody>
          <a:bodyPr wrap="square" lIns="0" tIns="0" rIns="0" bIns="0" rtlCol="0" anchor="t">
            <a:spAutoFit/>
          </a:bodyPr>
          <a:lstStyle/>
          <a:p>
            <a:pPr marL="302259" lvl="1" algn="just">
              <a:lnSpc>
                <a:spcPts val="3639"/>
              </a:lnSpc>
              <a:spcBef>
                <a:spcPct val="0"/>
              </a:spcBef>
            </a:pPr>
            <a:r>
              <a:rPr lang="vi-VN" sz="4400">
                <a:solidFill>
                  <a:srgbClr val="0000FF"/>
                </a:solidFill>
                <a:latin typeface="+mj-lt"/>
              </a:rPr>
              <a:t>đây là mái đình cong cong</a:t>
            </a:r>
            <a:endParaRPr lang="en-US" sz="4000" u="none">
              <a:solidFill>
                <a:srgbClr val="0000FF"/>
              </a:solidFill>
              <a:latin typeface="+mj-lt"/>
            </a:endParaRPr>
          </a:p>
        </p:txBody>
      </p:sp>
      <p:pic>
        <p:nvPicPr>
          <p:cNvPr id="39" name="Picture 17"/>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b="77966"/>
          <a:stretch>
            <a:fillRect/>
          </a:stretch>
        </p:blipFill>
        <p:spPr>
          <a:xfrm flipV="1">
            <a:off x="692673" y="4381917"/>
            <a:ext cx="4624325" cy="61753"/>
          </a:xfrm>
          <a:prstGeom prst="rect">
            <a:avLst/>
          </a:prstGeom>
        </p:spPr>
      </p:pic>
      <p:pic>
        <p:nvPicPr>
          <p:cNvPr id="40" name="Picture 17"/>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b="77966"/>
          <a:stretch>
            <a:fillRect/>
          </a:stretch>
        </p:blipFill>
        <p:spPr>
          <a:xfrm>
            <a:off x="6324712" y="4426237"/>
            <a:ext cx="4851240" cy="64784"/>
          </a:xfrm>
          <a:prstGeom prst="rect">
            <a:avLst/>
          </a:prstGeom>
        </p:spPr>
      </p:pic>
      <p:sp>
        <p:nvSpPr>
          <p:cNvPr id="41" name="TextBox 23"/>
          <p:cNvSpPr txBox="1"/>
          <p:nvPr/>
        </p:nvSpPr>
        <p:spPr>
          <a:xfrm>
            <a:off x="1309341" y="1165350"/>
            <a:ext cx="14350001" cy="1672702"/>
          </a:xfrm>
          <a:prstGeom prst="rect">
            <a:avLst/>
          </a:prstGeom>
          <a:ln>
            <a:noFill/>
          </a:ln>
        </p:spPr>
        <p:txBody>
          <a:bodyPr wrap="square" lIns="0" tIns="0" rIns="0" bIns="0" rtlCol="0" anchor="t">
            <a:spAutoFit/>
          </a:bodyPr>
          <a:lstStyle/>
          <a:p>
            <a:pPr lvl="0" algn="just">
              <a:lnSpc>
                <a:spcPct val="130000"/>
              </a:lnSpc>
              <a:spcBef>
                <a:spcPct val="0"/>
              </a:spcBef>
            </a:pPr>
            <a:r>
              <a:rPr lang="en-US" sz="4400" b="1" dirty="0">
                <a:latin typeface="Times New Roman" panose="02020603050405020304" pitchFamily="18" charset="0"/>
                <a:cs typeface="Times New Roman" panose="02020603050405020304" pitchFamily="18" charset="0"/>
              </a:rPr>
              <a:t>c . </a:t>
            </a:r>
            <a:r>
              <a:rPr lang="vi-VN" sz="4400" b="1"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4400" b="1" dirty="0">
              <a:latin typeface="Times New Roman" panose="02020603050405020304" pitchFamily="18" charset="0"/>
              <a:cs typeface="Times New Roman" panose="02020603050405020304" pitchFamily="18" charset="0"/>
            </a:endParaRPr>
          </a:p>
        </p:txBody>
      </p:sp>
      <p:pic>
        <p:nvPicPr>
          <p:cNvPr id="24" name="Picture 19"/>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a:off x="600208" y="7238161"/>
            <a:ext cx="3061680" cy="3061680"/>
          </a:xfrm>
          <a:prstGeom prst="rect">
            <a:avLst/>
          </a:prstGeom>
        </p:spPr>
      </p:pic>
      <p:grpSp>
        <p:nvGrpSpPr>
          <p:cNvPr id="26" name="Group 6"/>
          <p:cNvGrpSpPr/>
          <p:nvPr/>
        </p:nvGrpSpPr>
        <p:grpSpPr>
          <a:xfrm>
            <a:off x="11738007" y="3341639"/>
            <a:ext cx="5075227" cy="4567556"/>
            <a:chOff x="48914" y="26671"/>
            <a:chExt cx="7687971" cy="4048338"/>
          </a:xfrm>
        </p:grpSpPr>
        <p:sp>
          <p:nvSpPr>
            <p:cNvPr id="2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sp>
        <p:nvSpPr>
          <p:cNvPr id="28" name="TextBox 12"/>
          <p:cNvSpPr txBox="1"/>
          <p:nvPr/>
        </p:nvSpPr>
        <p:spPr>
          <a:xfrm>
            <a:off x="11897084" y="3549622"/>
            <a:ext cx="4428761"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a:solidFill>
                  <a:srgbClr val="D1581F"/>
                </a:solidFill>
                <a:latin typeface="Times New Roman" panose="02020603050405020304" pitchFamily="18" charset="0"/>
                <a:cs typeface="Times New Roman" panose="02020603050405020304" pitchFamily="18" charset="0"/>
              </a:rPr>
              <a:t>Vế 3</a:t>
            </a:r>
            <a:endParaRPr lang="en-US" sz="7200" b="1" u="none">
              <a:solidFill>
                <a:srgbClr val="D1581F"/>
              </a:solidFill>
              <a:latin typeface="Times New Roman" panose="02020603050405020304" pitchFamily="18" charset="0"/>
              <a:cs typeface="Times New Roman" panose="02020603050405020304" pitchFamily="18" charset="0"/>
            </a:endParaRPr>
          </a:p>
        </p:txBody>
      </p:sp>
      <p:sp>
        <p:nvSpPr>
          <p:cNvPr id="29" name="TextBox 14"/>
          <p:cNvSpPr txBox="1"/>
          <p:nvPr/>
        </p:nvSpPr>
        <p:spPr>
          <a:xfrm>
            <a:off x="11613853" y="5351206"/>
            <a:ext cx="5189221" cy="491609"/>
          </a:xfrm>
          <a:prstGeom prst="rect">
            <a:avLst/>
          </a:prstGeom>
        </p:spPr>
        <p:txBody>
          <a:bodyPr wrap="square" lIns="0" tIns="0" rIns="0" bIns="0" rtlCol="0" anchor="t">
            <a:spAutoFit/>
          </a:bodyPr>
          <a:lstStyle/>
          <a:p>
            <a:pPr marL="302259" lvl="1">
              <a:lnSpc>
                <a:spcPts val="3639"/>
              </a:lnSpc>
              <a:spcBef>
                <a:spcPct val="0"/>
              </a:spcBef>
            </a:pPr>
            <a:r>
              <a:rPr lang="vi-VN" sz="4400">
                <a:solidFill>
                  <a:srgbClr val="0000FF"/>
                </a:solidFill>
                <a:latin typeface="+mj-lt"/>
              </a:rPr>
              <a:t>kia nữa là sân phơi</a:t>
            </a:r>
            <a:endParaRPr lang="en-US" sz="4000" u="none">
              <a:solidFill>
                <a:srgbClr val="0000FF"/>
              </a:solidFill>
              <a:latin typeface="+mj-lt"/>
            </a:endParaRPr>
          </a:p>
        </p:txBody>
      </p:sp>
      <p:pic>
        <p:nvPicPr>
          <p:cNvPr id="30" name="Picture 17"/>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b="77966"/>
          <a:stretch>
            <a:fillRect/>
          </a:stretch>
        </p:blipFill>
        <p:spPr>
          <a:xfrm>
            <a:off x="11951834" y="4426237"/>
            <a:ext cx="4851240" cy="64784"/>
          </a:xfrm>
          <a:prstGeom prst="rect">
            <a:avLst/>
          </a:prstGeom>
        </p:spPr>
      </p:pic>
      <p:pic>
        <p:nvPicPr>
          <p:cNvPr id="23" name="Picture 14"/>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a:off x="15593701" y="4961496"/>
            <a:ext cx="4094226" cy="5363604"/>
          </a:xfrm>
          <a:prstGeom prst="rect">
            <a:avLst/>
          </a:prstGeom>
        </p:spPr>
      </p:pic>
      <p:pic>
        <p:nvPicPr>
          <p:cNvPr id="25" name="Picture 20"/>
          <p:cNvPicPr>
            <a:picLocks noChangeAspect="1"/>
          </p:cNvPicPr>
          <p:nvPr/>
        </p:nvPicPr>
        <p:blipFill>
          <a:blip r:embed="rId17" cstate="print">
            <a:extLst>
              <a:ext uri="{28A0092B-C50C-407E-A947-70E740481C1C}">
                <a14:useLocalDpi xmlns:a14="http://schemas.microsoft.com/office/drawing/2010/main" xmlns="" val="0"/>
              </a:ext>
              <a:ext uri="{96DAC541-7B7A-43D3-8B79-37D633B846F1}">
                <asvg:svgBlip xmlns:asvg="http://schemas.microsoft.com/office/drawing/2016/SVG/main" xmlns="" r:embed="rId18"/>
              </a:ext>
            </a:extLst>
          </a:blip>
          <a:srcRect/>
          <a:stretch>
            <a:fillRect/>
          </a:stretch>
        </p:blipFill>
        <p:spPr>
          <a:xfrm>
            <a:off x="14706600" y="6652819"/>
            <a:ext cx="3591238" cy="3673901"/>
          </a:xfrm>
          <a:prstGeom prst="rect">
            <a:avLst/>
          </a:prstGeom>
        </p:spPr>
      </p:pic>
      <p:cxnSp>
        <p:nvCxnSpPr>
          <p:cNvPr id="31" name="Straight Connector 30"/>
          <p:cNvCxnSpPr/>
          <p:nvPr/>
        </p:nvCxnSpPr>
        <p:spPr>
          <a:xfrm flipH="1">
            <a:off x="11585865" y="1163730"/>
            <a:ext cx="311219" cy="960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771777" y="2085161"/>
            <a:ext cx="311219" cy="960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4595934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ircle(in)">
                                      <p:cBhvr>
                                        <p:cTn id="25" dur="2000"/>
                                        <p:tgtEl>
                                          <p:spTgt spid="3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par>
                                <p:cTn id="32" presetID="6" presetClass="entr" presetSubtype="16"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ircle(in)">
                                      <p:cBhvr>
                                        <p:cTn id="34" dur="2000"/>
                                        <p:tgtEl>
                                          <p:spTgt spid="3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2000"/>
                                        <p:tgtEl>
                                          <p:spTgt spid="28"/>
                                        </p:tgtEl>
                                      </p:cBhvr>
                                    </p:animEffect>
                                  </p:childTnLst>
                                </p:cTn>
                              </p:par>
                              <p:par>
                                <p:cTn id="38" presetID="6" presetClass="entr" presetSubtype="16"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par>
                                <p:cTn id="41" presetID="6" presetClass="entr" presetSubtype="16"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circle(in)">
                                      <p:cBhvr>
                                        <p:cTn id="43" dur="20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266700" y="607263"/>
            <a:ext cx="17602200" cy="720390"/>
          </a:xfrm>
          <a:prstGeom prst="rect">
            <a:avLst/>
          </a:prstGeom>
        </p:spPr>
        <p:txBody>
          <a:bodyPr wrap="square" lIns="0" tIns="0" rIns="0" bIns="0" rtlCol="0" anchor="t">
            <a:spAutoFit/>
          </a:bodyPr>
          <a:lstStyle/>
          <a:p>
            <a:pPr marL="0" lvl="0" indent="0" algn="ctr">
              <a:lnSpc>
                <a:spcPct val="130000"/>
              </a:lnSpc>
              <a:spcBef>
                <a:spcPct val="0"/>
              </a:spcBef>
            </a:pPr>
            <a:r>
              <a:rPr lang="en-US" sz="4000" b="1" dirty="0" err="1">
                <a:solidFill>
                  <a:srgbClr val="FF0000"/>
                </a:solidFill>
                <a:latin typeface="Times New Roman" panose="02020603050405020304" pitchFamily="18" charset="0"/>
                <a:cs typeface="Times New Roman" panose="02020603050405020304" pitchFamily="18" charset="0"/>
              </a:rPr>
              <a:t>Ranh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được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đánh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bằng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hoặc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a:t>
            </a:r>
          </a:p>
        </p:txBody>
      </p:sp>
      <p:grpSp>
        <p:nvGrpSpPr>
          <p:cNvPr id="13" name="Group 13"/>
          <p:cNvGrpSpPr/>
          <p:nvPr/>
        </p:nvGrpSpPr>
        <p:grpSpPr>
          <a:xfrm rot="5400000" flipH="1">
            <a:off x="13353975" y="509208"/>
            <a:ext cx="3121047" cy="6359403"/>
            <a:chOff x="0" y="0"/>
            <a:chExt cx="7741310" cy="4143588"/>
          </a:xfrm>
        </p:grpSpPr>
        <p:sp>
          <p:nvSpPr>
            <p:cNvPr id="14"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16" name="TextBox 16"/>
          <p:cNvSpPr txBox="1"/>
          <p:nvPr/>
        </p:nvSpPr>
        <p:spPr>
          <a:xfrm>
            <a:off x="12644477" y="2213827"/>
            <a:ext cx="4972477" cy="2320828"/>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Ranh</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giới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giữa</a:t>
            </a:r>
            <a:r>
              <a:rPr lang="en-US" sz="4000" b="1" u="none" dirty="0">
                <a:solidFill>
                  <a:srgbClr val="FFFFFF"/>
                </a:solidFill>
                <a:latin typeface="Times New Roman" panose="02020603050405020304" pitchFamily="18" charset="0"/>
                <a:cs typeface="Times New Roman" panose="02020603050405020304" pitchFamily="18" charset="0"/>
              </a:rPr>
              <a:t> 2 </a:t>
            </a:r>
            <a:r>
              <a:rPr lang="en-US" sz="4000" b="1" u="none" dirty="0" err="1">
                <a:solidFill>
                  <a:srgbClr val="FFFFFF"/>
                </a:solidFill>
                <a:latin typeface="Times New Roman" panose="02020603050405020304" pitchFamily="18" charset="0"/>
                <a:cs typeface="Times New Roman" panose="02020603050405020304" pitchFamily="18" charset="0"/>
              </a:rPr>
              <a:t>vế</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của</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câu</a:t>
            </a:r>
            <a:r>
              <a:rPr lang="en-US" sz="4000" b="1" u="none" dirty="0">
                <a:solidFill>
                  <a:srgbClr val="FFFFFF"/>
                </a:solidFill>
                <a:latin typeface="Times New Roman" panose="02020603050405020304" pitchFamily="18" charset="0"/>
                <a:cs typeface="Times New Roman" panose="02020603050405020304" pitchFamily="18" charset="0"/>
              </a:rPr>
              <a:t> 1 </a:t>
            </a:r>
            <a:r>
              <a:rPr lang="en-US" sz="4000" b="1" u="none" dirty="0" err="1">
                <a:solidFill>
                  <a:srgbClr val="FFFFFF"/>
                </a:solidFill>
                <a:latin typeface="Times New Roman" panose="02020603050405020304" pitchFamily="18" charset="0"/>
                <a:cs typeface="Times New Roman" panose="02020603050405020304" pitchFamily="18" charset="0"/>
              </a:rPr>
              <a:t>là</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từ</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thì</a:t>
            </a:r>
            <a:r>
              <a:rPr lang="en-US" sz="4000" b="1" u="none" dirty="0">
                <a:solidFill>
                  <a:srgbClr val="FFFFFF"/>
                </a:solidFill>
                <a:latin typeface="Times New Roman" panose="02020603050405020304" pitchFamily="18" charset="0"/>
                <a:cs typeface="Times New Roman" panose="02020603050405020304" pitchFamily="18" charset="0"/>
              </a:rPr>
              <a:t> “.</a:t>
            </a:r>
          </a:p>
          <a:p>
            <a:pPr marL="0" lvl="0" indent="0" algn="just">
              <a:lnSpc>
                <a:spcPct val="130000"/>
              </a:lnSpc>
            </a:pPr>
            <a:endParaRPr lang="en-US" sz="4000" b="1" u="none" dirty="0">
              <a:solidFill>
                <a:srgbClr val="FFFFFF"/>
              </a:solidFill>
              <a:latin typeface="Times New Roman" panose="02020603050405020304" pitchFamily="18" charset="0"/>
              <a:cs typeface="Times New Roman" panose="02020603050405020304" pitchFamily="18" charset="0"/>
            </a:endParaRPr>
          </a:p>
        </p:txBody>
      </p:sp>
      <p:pic>
        <p:nvPicPr>
          <p:cNvPr id="20" name="Picture 20"/>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rot="413040">
            <a:off x="9842944" y="9913367"/>
            <a:ext cx="2247711" cy="354505"/>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a:off x="7535932" y="9532018"/>
            <a:ext cx="905913" cy="680259"/>
          </a:xfrm>
          <a:prstGeom prst="rect">
            <a:avLst/>
          </a:prstGeom>
        </p:spPr>
      </p:pic>
      <p:pic>
        <p:nvPicPr>
          <p:cNvPr id="23" name="Picture 23"/>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a:off x="435661" y="6078717"/>
            <a:ext cx="1186079" cy="800064"/>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a:off x="4396975" y="4837971"/>
            <a:ext cx="951716" cy="666201"/>
          </a:xfrm>
          <a:prstGeom prst="rect">
            <a:avLst/>
          </a:prstGeom>
        </p:spPr>
      </p:pic>
      <p:sp>
        <p:nvSpPr>
          <p:cNvPr id="25" name="TextBox 23"/>
          <p:cNvSpPr txBox="1"/>
          <p:nvPr/>
        </p:nvSpPr>
        <p:spPr>
          <a:xfrm>
            <a:off x="914400" y="2569684"/>
            <a:ext cx="10638693" cy="3121047"/>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a. </a:t>
            </a:r>
            <a:r>
              <a:rPr lang="vi-VN" sz="4000" dirty="0">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Quân ta lạy súng thần công bốn lạy rồi mới bắn, trong khi ấy đại bác của họ đã bắn được hai mươi viên.</a:t>
            </a:r>
            <a:endParaRPr lang="en-US" sz="4000" dirty="0">
              <a:latin typeface="Times New Roman" panose="02020603050405020304" pitchFamily="18" charset="0"/>
              <a:cs typeface="Times New Roman" panose="02020603050405020304" pitchFamily="18" charset="0"/>
            </a:endParaRPr>
          </a:p>
        </p:txBody>
      </p:sp>
      <p:sp>
        <p:nvSpPr>
          <p:cNvPr id="26" name="TextBox 23"/>
          <p:cNvSpPr txBox="1"/>
          <p:nvPr/>
        </p:nvSpPr>
        <p:spPr>
          <a:xfrm>
            <a:off x="914400" y="5958024"/>
            <a:ext cx="10638694"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b. </a:t>
            </a:r>
            <a:r>
              <a:rPr lang="en-US" sz="4000" dirty="0" err="1">
                <a:latin typeface="Times New Roman" panose="02020603050405020304" pitchFamily="18" charset="0"/>
                <a:cs typeface="Times New Roman" panose="02020603050405020304" pitchFamily="18" charset="0"/>
              </a:rPr>
              <a:t>Cảnh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hôm</a:t>
            </a:r>
            <a:r>
              <a:rPr lang="en-US" sz="4000" dirty="0">
                <a:latin typeface="Times New Roman" panose="02020603050405020304" pitchFamily="18" charset="0"/>
                <a:cs typeface="Times New Roman" panose="02020603050405020304" pitchFamily="18" charset="0"/>
              </a:rPr>
              <a:t> nay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p>
        </p:txBody>
      </p:sp>
      <p:sp>
        <p:nvSpPr>
          <p:cNvPr id="27" name="TextBox 23"/>
          <p:cNvSpPr txBox="1"/>
          <p:nvPr/>
        </p:nvSpPr>
        <p:spPr>
          <a:xfrm>
            <a:off x="914400" y="7779418"/>
            <a:ext cx="10737829"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c. </a:t>
            </a:r>
            <a:r>
              <a:rPr lang="vi-VN" sz="4000"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4000" dirty="0">
              <a:latin typeface="Times New Roman" panose="02020603050405020304" pitchFamily="18" charset="0"/>
              <a:cs typeface="Times New Roman" panose="02020603050405020304" pitchFamily="18" charset="0"/>
            </a:endParaRPr>
          </a:p>
        </p:txBody>
      </p:sp>
      <p:sp>
        <p:nvSpPr>
          <p:cNvPr id="28" name="Oval 27"/>
          <p:cNvSpPr/>
          <p:nvPr/>
        </p:nvSpPr>
        <p:spPr>
          <a:xfrm>
            <a:off x="8305798" y="2629602"/>
            <a:ext cx="838200"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9" name="Oval 28"/>
          <p:cNvSpPr/>
          <p:nvPr/>
        </p:nvSpPr>
        <p:spPr>
          <a:xfrm>
            <a:off x="7010400" y="4339696"/>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31" name="Oval 30"/>
          <p:cNvSpPr/>
          <p:nvPr/>
        </p:nvSpPr>
        <p:spPr>
          <a:xfrm>
            <a:off x="11366527" y="6078717"/>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32" name="Oval 31"/>
          <p:cNvSpPr/>
          <p:nvPr/>
        </p:nvSpPr>
        <p:spPr>
          <a:xfrm>
            <a:off x="9143998" y="7898067"/>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33" name="Oval 32"/>
          <p:cNvSpPr/>
          <p:nvPr/>
        </p:nvSpPr>
        <p:spPr>
          <a:xfrm>
            <a:off x="3886200" y="8671383"/>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grpSp>
        <p:nvGrpSpPr>
          <p:cNvPr id="34" name="Group 13"/>
          <p:cNvGrpSpPr/>
          <p:nvPr/>
        </p:nvGrpSpPr>
        <p:grpSpPr>
          <a:xfrm rot="5400000" flipH="1">
            <a:off x="13951712" y="3300615"/>
            <a:ext cx="1894246" cy="6390732"/>
            <a:chOff x="0" y="0"/>
            <a:chExt cx="7741310" cy="4143588"/>
          </a:xfrm>
        </p:grpSpPr>
        <p:sp>
          <p:nvSpPr>
            <p:cNvPr id="35"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36" name="TextBox 16"/>
          <p:cNvSpPr txBox="1"/>
          <p:nvPr/>
        </p:nvSpPr>
        <p:spPr>
          <a:xfrm>
            <a:off x="12649200" y="5690731"/>
            <a:ext cx="4972477" cy="1520609"/>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Ranh</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giới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giữa</a:t>
            </a:r>
            <a:r>
              <a:rPr lang="en-US" sz="4000" b="1" u="none" dirty="0">
                <a:solidFill>
                  <a:srgbClr val="FFFFFF"/>
                </a:solidFill>
                <a:latin typeface="Times New Roman" panose="02020603050405020304" pitchFamily="18" charset="0"/>
                <a:cs typeface="Times New Roman" panose="02020603050405020304" pitchFamily="18" charset="0"/>
              </a:rPr>
              <a:t> 2 </a:t>
            </a:r>
            <a:r>
              <a:rPr lang="en-US" sz="4000" b="1" u="none" dirty="0" err="1">
                <a:solidFill>
                  <a:srgbClr val="FFFFFF"/>
                </a:solidFill>
                <a:latin typeface="Times New Roman" panose="02020603050405020304" pitchFamily="18" charset="0"/>
                <a:cs typeface="Times New Roman" panose="02020603050405020304" pitchFamily="18" charset="0"/>
              </a:rPr>
              <a:t>vế</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câu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là</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dấu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hai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chấm</a:t>
            </a:r>
            <a:r>
              <a:rPr lang="en-US" sz="4000" b="1" u="none" dirty="0">
                <a:solidFill>
                  <a:srgbClr val="FFFFFF"/>
                </a:solidFill>
                <a:latin typeface="Times New Roman" panose="02020603050405020304" pitchFamily="18" charset="0"/>
                <a:cs typeface="Times New Roman" panose="02020603050405020304" pitchFamily="18" charset="0"/>
              </a:rPr>
              <a:t>.</a:t>
            </a:r>
          </a:p>
        </p:txBody>
      </p:sp>
      <p:grpSp>
        <p:nvGrpSpPr>
          <p:cNvPr id="37" name="Group 13"/>
          <p:cNvGrpSpPr/>
          <p:nvPr/>
        </p:nvGrpSpPr>
        <p:grpSpPr>
          <a:xfrm rot="5400000" flipH="1">
            <a:off x="14128507" y="5371992"/>
            <a:ext cx="1582491" cy="6431692"/>
            <a:chOff x="0" y="0"/>
            <a:chExt cx="7741310" cy="4143588"/>
          </a:xfrm>
        </p:grpSpPr>
        <p:sp>
          <p:nvSpPr>
            <p:cNvPr id="38"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39" name="TextBox 16"/>
          <p:cNvSpPr txBox="1"/>
          <p:nvPr/>
        </p:nvSpPr>
        <p:spPr>
          <a:xfrm>
            <a:off x="12357519" y="7777663"/>
            <a:ext cx="5736682" cy="1520609"/>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Ranh</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giới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giữa</a:t>
            </a:r>
            <a:r>
              <a:rPr lang="en-US" sz="4000" b="1" u="none" dirty="0">
                <a:solidFill>
                  <a:srgbClr val="FFFFFF"/>
                </a:solidFill>
                <a:latin typeface="Times New Roman" panose="02020603050405020304" pitchFamily="18" charset="0"/>
                <a:cs typeface="Times New Roman" panose="02020603050405020304" pitchFamily="18" charset="0"/>
              </a:rPr>
              <a:t> 3 </a:t>
            </a:r>
            <a:r>
              <a:rPr lang="en-US" sz="4000" b="1" u="none" dirty="0" err="1">
                <a:solidFill>
                  <a:srgbClr val="FFFFFF"/>
                </a:solidFill>
                <a:latin typeface="Times New Roman" panose="02020603050405020304" pitchFamily="18" charset="0"/>
                <a:cs typeface="Times New Roman" panose="02020603050405020304" pitchFamily="18" charset="0"/>
              </a:rPr>
              <a:t>vế</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câu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là</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dấu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chấm</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phẩy</a:t>
            </a:r>
            <a:r>
              <a:rPr lang="en-US" sz="4000" b="1" u="none" dirty="0">
                <a:solidFill>
                  <a:srgbClr val="FFFFFF"/>
                </a:solidFill>
                <a:latin typeface="Times New Roman" panose="02020603050405020304" pitchFamily="18" charset="0"/>
                <a:cs typeface="Times New Roman" panose="02020603050405020304" pitchFamily="18" charset="0"/>
              </a:rPr>
              <a:t>.</a:t>
            </a:r>
          </a:p>
        </p:txBody>
      </p:sp>
      <p:sp>
        <p:nvSpPr>
          <p:cNvPr id="40" name="TextBox 16"/>
          <p:cNvSpPr txBox="1"/>
          <p:nvPr/>
        </p:nvSpPr>
        <p:spPr>
          <a:xfrm>
            <a:off x="12570470" y="3742454"/>
            <a:ext cx="4972477" cy="1520609"/>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Ranh</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giới</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giữa</a:t>
            </a:r>
            <a:r>
              <a:rPr lang="en-US" sz="4000" b="1" dirty="0">
                <a:solidFill>
                  <a:srgbClr val="FFFFFF"/>
                </a:solidFill>
                <a:latin typeface="Times New Roman" panose="02020603050405020304" pitchFamily="18" charset="0"/>
                <a:cs typeface="Times New Roman" panose="02020603050405020304" pitchFamily="18" charset="0"/>
              </a:rPr>
              <a:t> 2 </a:t>
            </a:r>
            <a:r>
              <a:rPr lang="en-US" sz="4000" b="1" dirty="0" err="1">
                <a:solidFill>
                  <a:srgbClr val="FFFFFF"/>
                </a:solidFill>
                <a:latin typeface="Times New Roman" panose="02020603050405020304" pitchFamily="18" charset="0"/>
                <a:cs typeface="Times New Roman" panose="02020603050405020304" pitchFamily="18" charset="0"/>
              </a:rPr>
              <a:t>vế</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của</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câu</a:t>
            </a:r>
            <a:r>
              <a:rPr lang="en-US" sz="4000" b="1" dirty="0">
                <a:solidFill>
                  <a:srgbClr val="FFFFFF"/>
                </a:solidFill>
                <a:latin typeface="Times New Roman" panose="02020603050405020304" pitchFamily="18" charset="0"/>
                <a:cs typeface="Times New Roman" panose="02020603050405020304" pitchFamily="18" charset="0"/>
              </a:rPr>
              <a:t> 2 </a:t>
            </a:r>
            <a:r>
              <a:rPr lang="en-US" sz="4000" b="1" dirty="0" err="1">
                <a:solidFill>
                  <a:srgbClr val="FFFFFF"/>
                </a:solidFill>
                <a:latin typeface="Times New Roman" panose="02020603050405020304" pitchFamily="18" charset="0"/>
                <a:cs typeface="Times New Roman" panose="02020603050405020304" pitchFamily="18" charset="0"/>
              </a:rPr>
              <a:t>là</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dấu</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phẩy</a:t>
            </a:r>
            <a:r>
              <a:rPr lang="en-US" sz="4000" b="1" dirty="0">
                <a:solidFill>
                  <a:srgbClr val="FFFFFF"/>
                </a:solidFill>
                <a:latin typeface="Times New Roman" panose="02020603050405020304" pitchFamily="18" charset="0"/>
                <a:cs typeface="Times New Roman" panose="02020603050405020304" pitchFamily="18" charset="0"/>
              </a:rPr>
              <a:t>.</a:t>
            </a:r>
            <a:endParaRPr lang="en-US" sz="4000" b="1" u="none"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7989080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par>
                                <p:cTn id="50" presetID="16" presetClass="entr" presetSubtype="21"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circle(in)">
                                      <p:cBhvr>
                                        <p:cTn id="72" dur="2000"/>
                                        <p:tgtEl>
                                          <p:spTgt spid="39"/>
                                        </p:tgtEl>
                                      </p:cBhvr>
                                    </p:animEffect>
                                  </p:childTnLst>
                                </p:cTn>
                              </p:par>
                              <p:par>
                                <p:cTn id="73" presetID="6" presetClass="entr" presetSubtype="16"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circle(in)">
                                      <p:cBhvr>
                                        <p:cTn id="75"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6" grpId="0"/>
      <p:bldP spid="27" grpId="0"/>
      <p:bldP spid="28" grpId="0" animBg="1"/>
      <p:bldP spid="29" grpId="0" animBg="1"/>
      <p:bldP spid="31" grpId="0" animBg="1"/>
      <p:bldP spid="32" grpId="0" animBg="1"/>
      <p:bldP spid="33" grpId="0" animBg="1"/>
      <p:bldP spid="36" grpId="0"/>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823479" y="-2517668"/>
            <a:ext cx="4902765" cy="11892674"/>
            <a:chOff x="0" y="0"/>
            <a:chExt cx="7533409" cy="16982054"/>
          </a:xfrm>
        </p:grpSpPr>
        <p:sp>
          <p:nvSpPr>
            <p:cNvPr id="3" name="Freeform 3"/>
            <p:cNvSpPr/>
            <p:nvPr/>
          </p:nvSpPr>
          <p:spPr>
            <a:xfrm>
              <a:off x="26670" y="26670"/>
              <a:ext cx="7480069" cy="16886803"/>
            </a:xfrm>
            <a:custGeom>
              <a:avLst/>
              <a:gdLst/>
              <a:ahLst/>
              <a:cxnLst/>
              <a:rect l="l" t="t" r="r" b="b"/>
              <a:pathLst>
                <a:path w="7480069" h="16886803">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l="482" r="559" b="36052"/>
          <a:stretch>
            <a:fillRect/>
          </a:stretch>
        </p:blipFill>
        <p:spPr>
          <a:xfrm>
            <a:off x="0" y="8935342"/>
            <a:ext cx="18288000" cy="1351658"/>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3127018" y="5593560"/>
            <a:ext cx="4688713" cy="4284311"/>
          </a:xfrm>
          <a:prstGeom prst="rect">
            <a:avLst/>
          </a:prstGeom>
        </p:spPr>
      </p:pic>
      <p:grpSp>
        <p:nvGrpSpPr>
          <p:cNvPr id="6" name="Group 6"/>
          <p:cNvGrpSpPr>
            <a:grpSpLocks noChangeAspect="1"/>
          </p:cNvGrpSpPr>
          <p:nvPr/>
        </p:nvGrpSpPr>
        <p:grpSpPr>
          <a:xfrm>
            <a:off x="275842" y="4116916"/>
            <a:ext cx="4902765" cy="4902765"/>
            <a:chOff x="0" y="0"/>
            <a:chExt cx="6350000" cy="6350000"/>
          </a:xfrm>
        </p:grpSpPr>
        <p:sp>
          <p:nvSpPr>
            <p:cNvPr id="7" name="Freeform 7"/>
            <p:cNvSpPr/>
            <p:nvPr/>
          </p:nvSpPr>
          <p:spPr>
            <a:xfrm>
              <a:off x="88900" y="88900"/>
              <a:ext cx="6172200" cy="6172200"/>
            </a:xfrm>
            <a:custGeom>
              <a:avLst/>
              <a:gdLst/>
              <a:ahLst/>
              <a:cxnLst/>
              <a:rect l="l" t="t" r="r" b="b"/>
              <a:pathLst>
                <a:path w="6172200" h="6172200">
                  <a:moveTo>
                    <a:pt x="6172200" y="5864860"/>
                  </a:moveTo>
                  <a:cubicBezTo>
                    <a:pt x="6172200" y="6033770"/>
                    <a:pt x="6035040" y="6170930"/>
                    <a:pt x="5866130" y="6170930"/>
                  </a:cubicBezTo>
                  <a:lnTo>
                    <a:pt x="307340" y="6170930"/>
                  </a:lnTo>
                  <a:cubicBezTo>
                    <a:pt x="137160" y="6172200"/>
                    <a:pt x="0" y="6035040"/>
                    <a:pt x="0" y="5864860"/>
                  </a:cubicBezTo>
                  <a:lnTo>
                    <a:pt x="0" y="307340"/>
                  </a:lnTo>
                  <a:cubicBezTo>
                    <a:pt x="0" y="137160"/>
                    <a:pt x="137160" y="0"/>
                    <a:pt x="307340" y="0"/>
                  </a:cubicBezTo>
                  <a:lnTo>
                    <a:pt x="5866130" y="0"/>
                  </a:lnTo>
                  <a:cubicBezTo>
                    <a:pt x="6035040" y="0"/>
                    <a:pt x="6172200" y="137160"/>
                    <a:pt x="6172200" y="307340"/>
                  </a:cubicBezTo>
                  <a:lnTo>
                    <a:pt x="6172200" y="5864860"/>
                  </a:lnTo>
                  <a:close/>
                </a:path>
              </a:pathLst>
            </a:custGeom>
            <a:blipFill>
              <a:blip r:embed="rId6" cstate="print"/>
              <a:stretch>
                <a:fillRect l="-24185" r="-40175" b="-9595"/>
              </a:stretch>
            </a:blipFill>
          </p:spPr>
        </p:sp>
        <p:sp>
          <p:nvSpPr>
            <p:cNvPr id="8" name="Freeform 8"/>
            <p:cNvSpPr/>
            <p:nvPr/>
          </p:nvSpPr>
          <p:spPr>
            <a:xfrm>
              <a:off x="0" y="0"/>
              <a:ext cx="6350000" cy="6350000"/>
            </a:xfrm>
            <a:custGeom>
              <a:avLst/>
              <a:gdLst/>
              <a:ahLst/>
              <a:cxnLst/>
              <a:rect l="l" t="t" r="r" b="b"/>
              <a:pathLst>
                <a:path w="6350000" h="635000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p:spPr>
        </p:sp>
      </p:grpSp>
      <p:pic>
        <p:nvPicPr>
          <p:cNvPr id="9" name="Picture 9"/>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a:off x="188704" y="364714"/>
            <a:ext cx="1980511" cy="2039136"/>
          </a:xfrm>
          <a:prstGeom prst="rect">
            <a:avLst/>
          </a:prstGeom>
        </p:spPr>
      </p:pic>
      <p:sp>
        <p:nvSpPr>
          <p:cNvPr id="10" name="TextBox 10"/>
          <p:cNvSpPr txBox="1"/>
          <p:nvPr/>
        </p:nvSpPr>
        <p:spPr>
          <a:xfrm>
            <a:off x="6477000" y="1638300"/>
            <a:ext cx="10363200" cy="3600986"/>
          </a:xfrm>
          <a:prstGeom prst="rect">
            <a:avLst/>
          </a:prstGeom>
        </p:spPr>
        <p:txBody>
          <a:bodyPr wrap="square" lIns="0" tIns="0" rIns="0" bIns="0" rtlCol="0" anchor="t">
            <a:spAutoFit/>
          </a:bodyPr>
          <a:lstStyle/>
          <a:p>
            <a:pPr marL="0" lvl="0" indent="0" algn="just">
              <a:lnSpc>
                <a:spcPct val="130000"/>
              </a:lnSpc>
              <a:spcBef>
                <a:spcPct val="0"/>
              </a:spcBef>
            </a:pPr>
            <a:r>
              <a:rPr lang="en-US" sz="3600" u="none">
                <a:solidFill>
                  <a:schemeClr val="accent6">
                    <a:lumMod val="75000"/>
                  </a:schemeClr>
                </a:solidFill>
                <a:latin typeface="Baloo" panose="020B0604020202020204" charset="0"/>
                <a:cs typeface="Baloo" panose="020B0604020202020204" charset="0"/>
              </a:rPr>
              <a:t>Có hai cách nối các vế câu trong câu ghép:</a:t>
            </a:r>
          </a:p>
          <a:p>
            <a:pPr marL="514350" lvl="0" indent="-514350" algn="just">
              <a:lnSpc>
                <a:spcPct val="130000"/>
              </a:lnSpc>
              <a:spcBef>
                <a:spcPct val="0"/>
              </a:spcBef>
              <a:buAutoNum type="arabicPeriod"/>
            </a:pPr>
            <a:r>
              <a:rPr lang="en-US" sz="3600">
                <a:solidFill>
                  <a:srgbClr val="065928"/>
                </a:solidFill>
                <a:latin typeface="Baloo" panose="020B0604020202020204" charset="0"/>
                <a:cs typeface="Baloo" panose="020B0604020202020204" charset="0"/>
              </a:rPr>
              <a:t>nối bằng những từ có tác dụng nối.</a:t>
            </a:r>
          </a:p>
          <a:p>
            <a:pPr marL="514350" lvl="0" indent="-514350" algn="just">
              <a:lnSpc>
                <a:spcPct val="130000"/>
              </a:lnSpc>
              <a:spcBef>
                <a:spcPct val="0"/>
              </a:spcBef>
              <a:buAutoNum type="arabicPeriod"/>
            </a:pPr>
            <a:r>
              <a:rPr lang="en-US" sz="3600" u="none">
                <a:solidFill>
                  <a:srgbClr val="065928"/>
                </a:solidFill>
                <a:latin typeface="Baloo" panose="020B0604020202020204" charset="0"/>
                <a:cs typeface="Baloo" panose="020B0604020202020204" charset="0"/>
              </a:rPr>
              <a:t>Nối trực tiếp (không dùng từ nối). Trong trường hợp này, giữa các vế của câu cần có dấu phẩy, dấu chấm phẩy , hoặc dấu hai chấm.</a:t>
            </a:r>
          </a:p>
        </p:txBody>
      </p:sp>
      <p:sp>
        <p:nvSpPr>
          <p:cNvPr id="11" name="TextBox 11"/>
          <p:cNvSpPr txBox="1"/>
          <p:nvPr/>
        </p:nvSpPr>
        <p:spPr>
          <a:xfrm>
            <a:off x="1848186" y="129990"/>
            <a:ext cx="9589635" cy="1000274"/>
          </a:xfrm>
          <a:prstGeom prst="rect">
            <a:avLst/>
          </a:prstGeom>
        </p:spPr>
        <p:txBody>
          <a:bodyPr lIns="0" tIns="0" rIns="0" bIns="0" rtlCol="0" anchor="t">
            <a:spAutoFit/>
          </a:bodyPr>
          <a:lstStyle/>
          <a:p>
            <a:pPr lvl="0" indent="0">
              <a:lnSpc>
                <a:spcPts val="7840"/>
              </a:lnSpc>
              <a:spcBef>
                <a:spcPct val="0"/>
              </a:spcBef>
            </a:pPr>
            <a:r>
              <a:rPr lang="en-US" sz="5600">
                <a:solidFill>
                  <a:srgbClr val="065928"/>
                </a:solidFill>
                <a:latin typeface="Baloo"/>
              </a:rPr>
              <a:t>II. GHI NHỚ</a:t>
            </a:r>
          </a:p>
        </p:txBody>
      </p:sp>
      <p:pic>
        <p:nvPicPr>
          <p:cNvPr id="13" name="Picture 13"/>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a:off x="5109969" y="6836362"/>
            <a:ext cx="1090178" cy="1211309"/>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a:off x="16397967" y="416635"/>
            <a:ext cx="1722666" cy="120586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8340" y="8935481"/>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flipH="1">
            <a:off x="1111359" y="7237452"/>
            <a:ext cx="2484527" cy="327990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4193774" y="714926"/>
            <a:ext cx="3042072" cy="218648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r="23631" b="16083"/>
          <a:stretch>
            <a:fillRect/>
          </a:stretch>
        </p:blipFill>
        <p:spPr>
          <a:xfrm rot="-5400000">
            <a:off x="1034874" y="-889394"/>
            <a:ext cx="2637500" cy="4416288"/>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a:off x="489003" y="3114615"/>
            <a:ext cx="1079393" cy="728100"/>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b="77966"/>
          <a:stretch>
            <a:fillRect/>
          </a:stretch>
        </p:blipFill>
        <p:spPr>
          <a:xfrm>
            <a:off x="5650664" y="5110541"/>
            <a:ext cx="6986672" cy="109159"/>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a:off x="13367154" y="38100"/>
            <a:ext cx="4695311" cy="4114800"/>
          </a:xfrm>
          <a:prstGeom prst="rect">
            <a:avLst/>
          </a:prstGeom>
        </p:spPr>
      </p:pic>
      <p:pic>
        <p:nvPicPr>
          <p:cNvPr id="13" name="Picture 13"/>
          <p:cNvPicPr>
            <a:picLocks noChangeAspect="1"/>
          </p:cNvPicPr>
          <p:nvPr/>
        </p:nvPicPr>
        <p:blipFill>
          <a:blip r:embed="rId17" cstate="print"/>
          <a:srcRect/>
          <a:stretch>
            <a:fillRect/>
          </a:stretch>
        </p:blipFill>
        <p:spPr>
          <a:xfrm>
            <a:off x="11540342" y="7143189"/>
            <a:ext cx="3479602" cy="3959718"/>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rcRect/>
          <a:stretch>
            <a:fillRect/>
          </a:stretch>
        </p:blipFill>
        <p:spPr>
          <a:xfrm>
            <a:off x="6748644" y="7863621"/>
            <a:ext cx="3733347" cy="3033344"/>
          </a:xfrm>
          <a:prstGeom prst="rect">
            <a:avLst/>
          </a:prstGeom>
        </p:spPr>
      </p:pic>
      <p:sp>
        <p:nvSpPr>
          <p:cNvPr id="16" name="TextBox 16"/>
          <p:cNvSpPr txBox="1"/>
          <p:nvPr/>
        </p:nvSpPr>
        <p:spPr>
          <a:xfrm>
            <a:off x="5650664" y="4031724"/>
            <a:ext cx="6986672" cy="1057982"/>
          </a:xfrm>
          <a:prstGeom prst="rect">
            <a:avLst/>
          </a:prstGeom>
        </p:spPr>
        <p:txBody>
          <a:bodyPr lIns="0" tIns="0" rIns="0" bIns="0" rtlCol="0" anchor="t">
            <a:spAutoFit/>
          </a:bodyPr>
          <a:lstStyle/>
          <a:p>
            <a:pPr algn="ctr">
              <a:lnSpc>
                <a:spcPts val="7840"/>
              </a:lnSpc>
              <a:spcBef>
                <a:spcPct val="0"/>
              </a:spcBef>
            </a:pPr>
            <a:r>
              <a:rPr lang="en-US" sz="8000">
                <a:solidFill>
                  <a:srgbClr val="065928"/>
                </a:solidFill>
                <a:latin typeface="Baloo"/>
              </a:rPr>
              <a:t>III. LUYỆN TẬP</a:t>
            </a:r>
          </a:p>
        </p:txBody>
      </p:sp>
      <p:pic>
        <p:nvPicPr>
          <p:cNvPr id="17" name="Picture 14"/>
          <p:cNvPicPr>
            <a:picLocks noChangeAspect="1"/>
          </p:cNvPicPr>
          <p:nvPr/>
        </p:nvPicPr>
        <p:blipFill>
          <a:blip r:embed="rId20" cstate="print">
            <a:extLst>
              <a:ext uri="{28A0092B-C50C-407E-A947-70E740481C1C}">
                <a14:useLocalDpi xmlns:a14="http://schemas.microsoft.com/office/drawing/2010/main" xmlns="" val="0"/>
              </a:ext>
              <a:ext uri="{96DAC541-7B7A-43D3-8B79-37D633B846F1}">
                <asvg:svgBlip xmlns:asvg="http://schemas.microsoft.com/office/drawing/2016/SVG/main" xmlns="" r:embed="rId21"/>
              </a:ext>
            </a:extLst>
          </a:blip>
          <a:srcRect/>
          <a:stretch>
            <a:fillRect/>
          </a:stretch>
        </p:blipFill>
        <p:spPr>
          <a:xfrm>
            <a:off x="14193774" y="5044169"/>
            <a:ext cx="4094226" cy="4114800"/>
          </a:xfrm>
          <a:prstGeom prst="rect">
            <a:avLst/>
          </a:prstGeom>
        </p:spPr>
      </p:pic>
      <p:pic>
        <p:nvPicPr>
          <p:cNvPr id="18" name="Picture 19"/>
          <p:cNvPicPr>
            <a:picLocks noChangeAspect="1"/>
          </p:cNvPicPr>
          <p:nvPr/>
        </p:nvPicPr>
        <p:blipFill>
          <a:blip r:embed="rId22" cstate="print">
            <a:extLst>
              <a:ext uri="{28A0092B-C50C-407E-A947-70E740481C1C}">
                <a14:useLocalDpi xmlns:a14="http://schemas.microsoft.com/office/drawing/2010/main" xmlns="" val="0"/>
              </a:ext>
              <a:ext uri="{96DAC541-7B7A-43D3-8B79-37D633B846F1}">
                <asvg:svgBlip xmlns:asvg="http://schemas.microsoft.com/office/drawing/2016/SVG/main" xmlns="" r:embed="rId23"/>
              </a:ext>
            </a:extLst>
          </a:blip>
          <a:srcRect/>
          <a:stretch>
            <a:fillRect/>
          </a:stretch>
        </p:blipFill>
        <p:spPr>
          <a:xfrm>
            <a:off x="62343" y="5598295"/>
            <a:ext cx="2200905" cy="3852786"/>
          </a:xfrm>
          <a:prstGeom prst="rect">
            <a:avLst/>
          </a:prstGeom>
        </p:spPr>
      </p:pic>
      <p:pic>
        <p:nvPicPr>
          <p:cNvPr id="20" name="Picture 18"/>
          <p:cNvPicPr>
            <a:picLocks noChangeAspect="1"/>
          </p:cNvPicPr>
          <p:nvPr/>
        </p:nvPicPr>
        <p:blipFill>
          <a:blip r:embed="rId24" cstate="print">
            <a:extLst>
              <a:ext uri="{28A0092B-C50C-407E-A947-70E740481C1C}">
                <a14:useLocalDpi xmlns:a14="http://schemas.microsoft.com/office/drawing/2010/main" xmlns="" val="0"/>
              </a:ext>
              <a:ext uri="{96DAC541-7B7A-43D3-8B79-37D633B846F1}">
                <asvg:svgBlip xmlns:asvg="http://schemas.microsoft.com/office/drawing/2016/SVG/main" xmlns="" r:embed="rId25"/>
              </a:ext>
            </a:extLst>
          </a:blip>
          <a:srcRect/>
          <a:stretch>
            <a:fillRect/>
          </a:stretch>
        </p:blipFill>
        <p:spPr>
          <a:xfrm flipH="1">
            <a:off x="15982097" y="1906114"/>
            <a:ext cx="1305524" cy="1462772"/>
          </a:xfrm>
          <a:prstGeom prst="rect">
            <a:avLst/>
          </a:prstGeom>
        </p:spPr>
      </p:pic>
    </p:spTree>
    <p:extLst>
      <p:ext uri="{BB962C8B-B14F-4D97-AF65-F5344CB8AC3E}">
        <p14:creationId xmlns:p14="http://schemas.microsoft.com/office/powerpoint/2010/main" xmlns="" val="199893174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6680" y="9140436"/>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r="23631" b="16083"/>
          <a:stretch>
            <a:fillRect/>
          </a:stretch>
        </p:blipFill>
        <p:spPr>
          <a:xfrm rot="-5400000">
            <a:off x="-829747" y="-1735203"/>
            <a:ext cx="2637500" cy="4416288"/>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a:off x="260403" y="2781300"/>
            <a:ext cx="1079393" cy="728100"/>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a:off x="15714810" y="-1613152"/>
            <a:ext cx="4695311" cy="4114800"/>
          </a:xfrm>
          <a:prstGeom prst="rect">
            <a:avLst/>
          </a:prstGeom>
        </p:spPr>
      </p:pic>
      <p:pic>
        <p:nvPicPr>
          <p:cNvPr id="20" name="Picture 18"/>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flipH="1">
            <a:off x="17003258" y="209491"/>
            <a:ext cx="1305524" cy="1462772"/>
          </a:xfrm>
          <a:prstGeom prst="rect">
            <a:avLst/>
          </a:prstGeom>
        </p:spPr>
      </p:pic>
      <p:sp>
        <p:nvSpPr>
          <p:cNvPr id="21" name="TextBox 10"/>
          <p:cNvSpPr txBox="1"/>
          <p:nvPr/>
        </p:nvSpPr>
        <p:spPr>
          <a:xfrm>
            <a:off x="1338444" y="3095090"/>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a. </a:t>
            </a:r>
            <a:r>
              <a:rPr lang="vi-VN" sz="4000" dirty="0">
                <a:latin typeface="Times New Roman" panose="02020603050405020304" pitchFamily="18" charset="0"/>
                <a:cs typeface="Times New Roman" panose="02020603050405020304" pitchFamily="18" charset="0"/>
              </a:rPr>
              <a:t>Dân ta có một lòng nồng nàn yêu nước. Đó là một truyền thống quý báu của ta.</a:t>
            </a:r>
            <a:endParaRPr lang="en-US" sz="4000" dirty="0">
              <a:latin typeface="Times New Roman" panose="02020603050405020304" pitchFamily="18" charset="0"/>
              <a:cs typeface="Times New Roman" panose="02020603050405020304" pitchFamily="18" charset="0"/>
            </a:endParaRPr>
          </a:p>
        </p:txBody>
      </p:sp>
      <p:sp>
        <p:nvSpPr>
          <p:cNvPr id="22" name="TextBox 23"/>
          <p:cNvSpPr txBox="1"/>
          <p:nvPr/>
        </p:nvSpPr>
        <p:spPr>
          <a:xfrm>
            <a:off x="1937147" y="260078"/>
            <a:ext cx="14413701" cy="1824730"/>
          </a:xfrm>
          <a:prstGeom prst="rect">
            <a:avLst/>
          </a:prstGeom>
        </p:spPr>
        <p:txBody>
          <a:bodyPr wrap="square" lIns="0" tIns="0" rIns="0" bIns="0" rtlCol="0" anchor="t">
            <a:spAutoFit/>
          </a:bodyPr>
          <a:lstStyle/>
          <a:p>
            <a:pPr marL="0" lvl="0" indent="0" algn="just">
              <a:lnSpc>
                <a:spcPct val="130000"/>
              </a:lnSpc>
              <a:spcBef>
                <a:spcPct val="0"/>
              </a:spcBef>
            </a:pPr>
            <a:r>
              <a:rPr lang="en-US" sz="4800" u="none" dirty="0">
                <a:latin typeface="Times New Roman" panose="02020603050405020304" pitchFamily="18" charset="0"/>
                <a:cs typeface="Times New Roman" panose="02020603050405020304" pitchFamily="18" charset="0"/>
              </a:rPr>
              <a:t>1. </a:t>
            </a:r>
            <a:r>
              <a:rPr lang="en-US" sz="4800" u="none" dirty="0" err="1">
                <a:latin typeface="Times New Roman" panose="02020603050405020304" pitchFamily="18" charset="0"/>
                <a:cs typeface="Times New Roman" panose="02020603050405020304" pitchFamily="18" charset="0"/>
              </a:rPr>
              <a:t>Trong</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những</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dưới</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đây</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nào</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là</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ghép</a:t>
            </a:r>
            <a:r>
              <a:rPr lang="en-US" sz="4800" u="none" dirty="0">
                <a:latin typeface="Times New Roman" panose="02020603050405020304" pitchFamily="18" charset="0"/>
                <a:cs typeface="Times New Roman" panose="02020603050405020304" pitchFamily="18" charset="0"/>
              </a:rPr>
              <a:t> ? </a:t>
            </a:r>
            <a:r>
              <a:rPr lang="en-US" sz="4800" u="none" dirty="0" err="1">
                <a:latin typeface="Times New Roman" panose="02020603050405020304" pitchFamily="18" charset="0"/>
                <a:cs typeface="Times New Roman" panose="02020603050405020304" pitchFamily="18" charset="0"/>
              </a:rPr>
              <a:t>Các</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vế</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ghép</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được</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nối</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với</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nhau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bằng</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cách</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nào</a:t>
            </a:r>
            <a:r>
              <a:rPr lang="en-US" sz="4800" u="none" dirty="0">
                <a:latin typeface="Times New Roman" panose="02020603050405020304" pitchFamily="18" charset="0"/>
                <a:cs typeface="Times New Roman" panose="02020603050405020304" pitchFamily="18" charset="0"/>
              </a:rPr>
              <a:t>?</a:t>
            </a:r>
          </a:p>
        </p:txBody>
      </p:sp>
      <p:sp>
        <p:nvSpPr>
          <p:cNvPr id="19" name="TextBox 10"/>
          <p:cNvSpPr txBox="1"/>
          <p:nvPr/>
        </p:nvSpPr>
        <p:spPr>
          <a:xfrm>
            <a:off x="1338444" y="3895309"/>
            <a:ext cx="15958956" cy="3921266"/>
          </a:xfrm>
          <a:prstGeom prst="rect">
            <a:avLst/>
          </a:prstGeom>
        </p:spPr>
        <p:txBody>
          <a:bodyPr wrap="square" lIns="0" tIns="0" rIns="0" bIns="0" rtlCol="0" anchor="t">
            <a:spAutoFit/>
          </a:bodyPr>
          <a:lstStyle/>
          <a:p>
            <a:pPr algn="just">
              <a:lnSpc>
                <a:spcPct val="130000"/>
              </a:lnSpc>
              <a:spcBef>
                <a:spcPct val="0"/>
              </a:spcBef>
            </a:pPr>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Từ xưa tới nay, mỗi khi Tổ quốc bị xâm lăng, thì tinh thần ấy lại sôi nổi, nó kết thành một làn sóng vô cùng mạnh mẽ, to lớn, nó lướt qua mọi sự nguy hiểm, khó khăn, nó nhấn chìm tất cả lũ bán nước và lũ cướp nước.</a:t>
            </a:r>
            <a:endParaRPr lang="en-US" sz="4000" b="1"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b="1"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2819400" y="4681629"/>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4478000" y="4711092"/>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597003" y="5437753"/>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1531955" y="6783874"/>
            <a:ext cx="14407406" cy="1646605"/>
          </a:xfrm>
          <a:prstGeom prst="rect">
            <a:avLst/>
          </a:prstGeom>
        </p:spPr>
        <p:txBody>
          <a:bodyPr wrap="square" lIns="0" tIns="0" rIns="0" bIns="0" rtlCol="0" anchor="t">
            <a:spAutoFit/>
          </a:bodyPr>
          <a:lstStyle/>
          <a:p>
            <a:pPr lvl="0" algn="ctr">
              <a:lnSpc>
                <a:spcPct val="130000"/>
              </a:lnSpc>
              <a:spcBef>
                <a:spcPct val="0"/>
              </a:spcBef>
            </a:pPr>
            <a:r>
              <a:rPr lang="en-US" sz="4000" b="1" dirty="0">
                <a:solidFill>
                  <a:srgbClr val="FF0000"/>
                </a:solidFill>
                <a:latin typeface="Times New Roman" panose="02020603050405020304" pitchFamily="18" charset="0"/>
                <a:cs typeface="Times New Roman" panose="02020603050405020304" pitchFamily="18" charset="0"/>
              </a:rPr>
              <a:t>4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phẩy</a:t>
            </a:r>
            <a:r>
              <a:rPr lang="en-US" sz="4000" b="1" dirty="0">
                <a:solidFill>
                  <a:srgbClr val="FF0000"/>
                </a:solidFill>
                <a:latin typeface="Times New Roman" panose="02020603050405020304" pitchFamily="18" charset="0"/>
                <a:cs typeface="Times New Roman" panose="02020603050405020304" pitchFamily="18" charset="0"/>
              </a:rPr>
              <a:t>. </a:t>
            </a:r>
          </a:p>
          <a:p>
            <a:pPr lvl="0" algn="ctr">
              <a:lnSpc>
                <a:spcPct val="150000"/>
              </a:lnSpc>
              <a:spcBef>
                <a:spcPct val="0"/>
              </a:spcBef>
            </a:pP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thì</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902572515"/>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2000"/>
                                        <p:tgtEl>
                                          <p:spTgt spid="19">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build="allAtOnce"/>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6680" y="9140436"/>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346378" y="9424520"/>
            <a:ext cx="920337" cy="69108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r="23631" b="16083"/>
          <a:stretch>
            <a:fillRect/>
          </a:stretch>
        </p:blipFill>
        <p:spPr>
          <a:xfrm rot="-5400000">
            <a:off x="-829747" y="-1735203"/>
            <a:ext cx="2637500" cy="4416288"/>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a:off x="15714810" y="-1613152"/>
            <a:ext cx="4695311" cy="4114800"/>
          </a:xfrm>
          <a:prstGeom prst="rect">
            <a:avLst/>
          </a:prstGeom>
        </p:spPr>
      </p:pic>
      <p:pic>
        <p:nvPicPr>
          <p:cNvPr id="20" name="Picture 18"/>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flipH="1">
            <a:off x="17003258" y="209491"/>
            <a:ext cx="1305524" cy="1462772"/>
          </a:xfrm>
          <a:prstGeom prst="rect">
            <a:avLst/>
          </a:prstGeom>
        </p:spPr>
      </p:pic>
      <p:sp>
        <p:nvSpPr>
          <p:cNvPr id="21" name="TextBox 10"/>
          <p:cNvSpPr txBox="1"/>
          <p:nvPr/>
        </p:nvSpPr>
        <p:spPr>
          <a:xfrm>
            <a:off x="1164522" y="2002509"/>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b. </a:t>
            </a:r>
            <a:r>
              <a:rPr lang="vi-VN" sz="4000" dirty="0">
                <a:latin typeface="Times New Roman" panose="02020603050405020304" pitchFamily="18" charset="0"/>
                <a:cs typeface="Times New Roman" panose="02020603050405020304" pitchFamily="18" charset="0"/>
              </a:rPr>
              <a:t>Anh bắt lấy thỏi thép hồng như bắt lấy một con cá sống. Dưới những nhát búa hăm hở của anh, con cá lửa ấy vùng vẫy, quằn quại, giãy lên đành đạch. </a:t>
            </a:r>
            <a:endParaRPr lang="en-US" sz="4000" dirty="0">
              <a:latin typeface="Times New Roman" panose="02020603050405020304" pitchFamily="18" charset="0"/>
              <a:cs typeface="Times New Roman" panose="02020603050405020304" pitchFamily="18" charset="0"/>
            </a:endParaRPr>
          </a:p>
        </p:txBody>
      </p:sp>
      <p:sp>
        <p:nvSpPr>
          <p:cNvPr id="19" name="TextBox 10"/>
          <p:cNvSpPr txBox="1"/>
          <p:nvPr/>
        </p:nvSpPr>
        <p:spPr>
          <a:xfrm>
            <a:off x="1044302" y="3669019"/>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Nó nghiến răng ken két, nó cưỡng lại anh, nó không chịu khuất phục.</a:t>
            </a:r>
            <a:endParaRPr lang="en-US" sz="4000"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5943600" y="3723351"/>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601200" y="3722535"/>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2258923" y="5513915"/>
            <a:ext cx="14407406" cy="720390"/>
          </a:xfrm>
          <a:prstGeom prst="rect">
            <a:avLst/>
          </a:prstGeom>
        </p:spPr>
        <p:txBody>
          <a:bodyPr wrap="square" lIns="0" tIns="0" rIns="0" bIns="0" rtlCol="0" anchor="t">
            <a:spAutoFit/>
          </a:bodyPr>
          <a:lstStyle/>
          <a:p>
            <a:pPr lvl="0" algn="ctr">
              <a:lnSpc>
                <a:spcPct val="130000"/>
              </a:lnSpc>
              <a:spcBef>
                <a:spcPct val="0"/>
              </a:spcBef>
            </a:pPr>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phẩy</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17" name="Picture 14"/>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a:off x="-881566" y="6908328"/>
            <a:ext cx="3140489" cy="3156270"/>
          </a:xfrm>
          <a:prstGeom prst="rect">
            <a:avLst/>
          </a:prstGeom>
        </p:spPr>
      </p:pic>
      <p:pic>
        <p:nvPicPr>
          <p:cNvPr id="18" name="Picture 15"/>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a:off x="13683127" y="6482902"/>
            <a:ext cx="4063365" cy="4114800"/>
          </a:xfrm>
          <a:prstGeom prst="rect">
            <a:avLst/>
          </a:prstGeom>
        </p:spPr>
      </p:pic>
    </p:spTree>
    <p:extLst>
      <p:ext uri="{BB962C8B-B14F-4D97-AF65-F5344CB8AC3E}">
        <p14:creationId xmlns:p14="http://schemas.microsoft.com/office/powerpoint/2010/main" xmlns="" val="277301467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heel(1)">
                                      <p:cBhvr>
                                        <p:cTn id="7" dur="2000"/>
                                        <p:tgtEl>
                                          <p:spTgt spid="19">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1" build="allAtOnce"/>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8340" y="8935481"/>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942130" y="7671288"/>
            <a:ext cx="3589979" cy="205077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634263" y="2769528"/>
            <a:ext cx="3375895" cy="5326856"/>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4640750" y="8175452"/>
            <a:ext cx="1740919" cy="1481957"/>
          </a:xfrm>
          <a:prstGeom prst="rect">
            <a:avLst/>
          </a:prstGeom>
        </p:spPr>
      </p:pic>
      <p:sp>
        <p:nvSpPr>
          <p:cNvPr id="7" name="TextBox 7"/>
          <p:cNvSpPr txBox="1"/>
          <p:nvPr/>
        </p:nvSpPr>
        <p:spPr>
          <a:xfrm>
            <a:off x="2943223" y="1074099"/>
            <a:ext cx="12401550" cy="923330"/>
          </a:xfrm>
          <a:prstGeom prst="rect">
            <a:avLst/>
          </a:prstGeom>
        </p:spPr>
        <p:txBody>
          <a:bodyPr lIns="0" tIns="0" rIns="0" bIns="0" rtlCol="0" anchor="t">
            <a:spAutoFit/>
          </a:bodyPr>
          <a:lstStyle/>
          <a:p>
            <a:pPr marL="0" lvl="0" indent="0" algn="ctr">
              <a:lnSpc>
                <a:spcPts val="7200"/>
              </a:lnSpc>
              <a:spcBef>
                <a:spcPct val="0"/>
              </a:spcBef>
            </a:pPr>
            <a:r>
              <a:rPr lang="en-US" sz="7200" b="1" u="none" dirty="0">
                <a:solidFill>
                  <a:srgbClr val="D1581F"/>
                </a:solidFill>
                <a:latin typeface="Times New Roman" panose="02020603050405020304" pitchFamily="18" charset="0"/>
                <a:cs typeface="Times New Roman" panose="02020603050405020304" pitchFamily="18" charset="0"/>
              </a:rPr>
              <a:t>YÊU CẦU CẦN ĐẠT</a:t>
            </a:r>
          </a:p>
        </p:txBody>
      </p:sp>
      <p:grpSp>
        <p:nvGrpSpPr>
          <p:cNvPr id="9" name="Group 9"/>
          <p:cNvGrpSpPr/>
          <p:nvPr/>
        </p:nvGrpSpPr>
        <p:grpSpPr>
          <a:xfrm>
            <a:off x="7974863" y="7753102"/>
            <a:ext cx="8960587" cy="1124198"/>
            <a:chOff x="0" y="0"/>
            <a:chExt cx="39579840" cy="4965700"/>
          </a:xfrm>
        </p:grpSpPr>
        <p:sp>
          <p:nvSpPr>
            <p:cNvPr id="10" name="Freeform 10"/>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381669" y="4732221"/>
            <a:ext cx="1124198" cy="1124198"/>
          </a:xfrm>
          <a:prstGeom prst="rect">
            <a:avLst/>
          </a:prstGeom>
        </p:spPr>
      </p:pic>
      <p:grpSp>
        <p:nvGrpSpPr>
          <p:cNvPr id="13" name="Group 13"/>
          <p:cNvGrpSpPr/>
          <p:nvPr/>
        </p:nvGrpSpPr>
        <p:grpSpPr>
          <a:xfrm>
            <a:off x="7596559" y="4792408"/>
            <a:ext cx="8960587" cy="1124198"/>
            <a:chOff x="0" y="0"/>
            <a:chExt cx="39579840" cy="4965700"/>
          </a:xfrm>
        </p:grpSpPr>
        <p:sp>
          <p:nvSpPr>
            <p:cNvPr id="14" name="Freeform 14"/>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15" name="TextBox 15"/>
          <p:cNvSpPr txBox="1"/>
          <p:nvPr/>
        </p:nvSpPr>
        <p:spPr>
          <a:xfrm>
            <a:off x="8199442" y="4959616"/>
            <a:ext cx="10079024" cy="615553"/>
          </a:xfrm>
          <a:prstGeom prst="rect">
            <a:avLst/>
          </a:prstGeom>
        </p:spPr>
        <p:txBody>
          <a:bodyPr wrap="square" lIns="0" tIns="0" rIns="0" bIns="0" rtlCol="0" anchor="t">
            <a:spAutoFit/>
          </a:bodyPr>
          <a:lstStyle/>
          <a:p>
            <a:pPr marL="0" lvl="0" indent="0">
              <a:lnSpc>
                <a:spcPts val="4800"/>
              </a:lnSpc>
              <a:spcBef>
                <a:spcPct val="0"/>
              </a:spcBef>
            </a:pPr>
            <a:r>
              <a:rPr lang="en-US" sz="4800" u="none" dirty="0" err="1">
                <a:solidFill>
                  <a:srgbClr val="065928"/>
                </a:solidFill>
                <a:latin typeface="Times New Roman" panose="02020603050405020304" pitchFamily="18" charset="0"/>
                <a:cs typeface="Times New Roman" panose="02020603050405020304" pitchFamily="18" charset="0"/>
              </a:rPr>
              <a:t>Phân</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tích</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được</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cấu</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tạo</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câu</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ghép</a:t>
            </a:r>
            <a:r>
              <a:rPr lang="en-US" sz="4800" u="none" dirty="0">
                <a:solidFill>
                  <a:srgbClr val="065928"/>
                </a:solidFill>
                <a:latin typeface="Times New Roman" panose="02020603050405020304" pitchFamily="18" charset="0"/>
                <a:cs typeface="Times New Roman" panose="02020603050405020304" pitchFamily="18" charset="0"/>
              </a:rPr>
              <a:t>.</a:t>
            </a:r>
          </a:p>
        </p:txBody>
      </p:sp>
      <p:pic>
        <p:nvPicPr>
          <p:cNvPr id="16" name="Picture 16"/>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6381669" y="6242662"/>
            <a:ext cx="1124198" cy="1124198"/>
          </a:xfrm>
          <a:prstGeom prst="rect">
            <a:avLst/>
          </a:prstGeom>
        </p:spPr>
      </p:pic>
      <p:grpSp>
        <p:nvGrpSpPr>
          <p:cNvPr id="17" name="Group 17"/>
          <p:cNvGrpSpPr/>
          <p:nvPr/>
        </p:nvGrpSpPr>
        <p:grpSpPr>
          <a:xfrm>
            <a:off x="7974863" y="6242662"/>
            <a:ext cx="8960587" cy="1124198"/>
            <a:chOff x="0" y="0"/>
            <a:chExt cx="39579840" cy="4965700"/>
          </a:xfrm>
        </p:grpSpPr>
        <p:sp>
          <p:nvSpPr>
            <p:cNvPr id="18" name="Freeform 18"/>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19" name="TextBox 19"/>
          <p:cNvSpPr txBox="1"/>
          <p:nvPr/>
        </p:nvSpPr>
        <p:spPr>
          <a:xfrm>
            <a:off x="8168640" y="6472621"/>
            <a:ext cx="9545624" cy="615553"/>
          </a:xfrm>
          <a:prstGeom prst="rect">
            <a:avLst/>
          </a:prstGeom>
        </p:spPr>
        <p:txBody>
          <a:bodyPr wrap="square" lIns="0" tIns="0" rIns="0" bIns="0" rtlCol="0" anchor="t">
            <a:spAutoFit/>
          </a:bodyPr>
          <a:lstStyle/>
          <a:p>
            <a:pPr marL="0" lvl="0" indent="0">
              <a:lnSpc>
                <a:spcPts val="4800"/>
              </a:lnSpc>
              <a:spcBef>
                <a:spcPct val="0"/>
              </a:spcBef>
            </a:pPr>
            <a:r>
              <a:rPr lang="en-US" sz="4800" dirty="0" err="1">
                <a:solidFill>
                  <a:srgbClr val="065928"/>
                </a:solidFill>
                <a:latin typeface="Times New Roman" panose="02020603050405020304" pitchFamily="18" charset="0"/>
                <a:cs typeface="Times New Roman" panose="02020603050405020304" pitchFamily="18" charset="0"/>
              </a:rPr>
              <a:t>Đặt</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được</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câu</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ghép</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theo</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yêu</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cầu</a:t>
            </a:r>
            <a:r>
              <a:rPr lang="en-US" sz="4800" dirty="0">
                <a:solidFill>
                  <a:srgbClr val="065928"/>
                </a:solidFill>
                <a:latin typeface="Times New Roman" panose="02020603050405020304" pitchFamily="18" charset="0"/>
                <a:cs typeface="Times New Roman" panose="02020603050405020304" pitchFamily="18" charset="0"/>
              </a:rPr>
              <a:t>.  </a:t>
            </a:r>
            <a:endParaRPr lang="en-US" sz="4800" u="none" dirty="0">
              <a:solidFill>
                <a:srgbClr val="065928"/>
              </a:solidFill>
              <a:latin typeface="Times New Roman" panose="02020603050405020304" pitchFamily="18" charset="0"/>
              <a:cs typeface="Times New Roman" panose="02020603050405020304" pitchFamily="18" charset="0"/>
            </a:endParaRPr>
          </a:p>
        </p:txBody>
      </p:sp>
      <p:pic>
        <p:nvPicPr>
          <p:cNvPr id="20" name="Picture 20"/>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a:off x="6381669" y="3221780"/>
            <a:ext cx="1124198" cy="1124198"/>
          </a:xfrm>
          <a:prstGeom prst="rect">
            <a:avLst/>
          </a:prstGeom>
        </p:spPr>
      </p:pic>
      <p:grpSp>
        <p:nvGrpSpPr>
          <p:cNvPr id="21" name="Group 21"/>
          <p:cNvGrpSpPr/>
          <p:nvPr/>
        </p:nvGrpSpPr>
        <p:grpSpPr>
          <a:xfrm>
            <a:off x="7974863" y="3221780"/>
            <a:ext cx="8960587" cy="1124198"/>
            <a:chOff x="0" y="0"/>
            <a:chExt cx="39579840" cy="4965700"/>
          </a:xfrm>
        </p:grpSpPr>
        <p:sp>
          <p:nvSpPr>
            <p:cNvPr id="22" name="Freeform 22"/>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23" name="TextBox 23"/>
          <p:cNvSpPr txBox="1"/>
          <p:nvPr/>
        </p:nvSpPr>
        <p:spPr>
          <a:xfrm>
            <a:off x="8153400" y="3507543"/>
            <a:ext cx="8193074" cy="615553"/>
          </a:xfrm>
          <a:prstGeom prst="rect">
            <a:avLst/>
          </a:prstGeom>
        </p:spPr>
        <p:txBody>
          <a:bodyPr lIns="0" tIns="0" rIns="0" bIns="0" rtlCol="0" anchor="t">
            <a:spAutoFit/>
          </a:bodyPr>
          <a:lstStyle/>
          <a:p>
            <a:pPr marL="0" lvl="0" indent="0">
              <a:lnSpc>
                <a:spcPts val="4800"/>
              </a:lnSpc>
              <a:spcBef>
                <a:spcPct val="0"/>
              </a:spcBef>
            </a:pPr>
            <a:r>
              <a:rPr lang="en-US" sz="4800" u="none" dirty="0" err="1">
                <a:solidFill>
                  <a:srgbClr val="065928"/>
                </a:solidFill>
                <a:latin typeface="Times New Roman" panose="02020603050405020304" pitchFamily="18" charset="0"/>
                <a:cs typeface="Times New Roman" panose="02020603050405020304" pitchFamily="18" charset="0"/>
              </a:rPr>
              <a:t>Biết</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cách</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nối</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các</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về</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câu</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ghép</a:t>
            </a:r>
            <a:r>
              <a:rPr lang="en-US" sz="4800" u="none" dirty="0">
                <a:solidFill>
                  <a:srgbClr val="065928"/>
                </a:solidFill>
                <a:latin typeface="Times New Roman" panose="02020603050405020304" pitchFamily="18" charset="0"/>
                <a:cs typeface="Times New Roman" panose="02020603050405020304" pitchFamily="18" charset="0"/>
              </a:rPr>
              <a:t>.</a:t>
            </a:r>
          </a:p>
        </p:txBody>
      </p:sp>
      <p:pic>
        <p:nvPicPr>
          <p:cNvPr id="24" name="Picture 24"/>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a:stretch>
            <a:fillRect/>
          </a:stretch>
        </p:blipFill>
        <p:spPr>
          <a:xfrm>
            <a:off x="16037419" y="9107373"/>
            <a:ext cx="1221881" cy="917521"/>
          </a:xfrm>
          <a:prstGeom prst="rect">
            <a:avLst/>
          </a:prstGeom>
        </p:spPr>
      </p:pic>
      <p:pic>
        <p:nvPicPr>
          <p:cNvPr id="25" name="Picture 25"/>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rcRect/>
          <a:stretch>
            <a:fillRect/>
          </a:stretch>
        </p:blipFill>
        <p:spPr>
          <a:xfrm>
            <a:off x="10246986" y="9469457"/>
            <a:ext cx="1829867" cy="288603"/>
          </a:xfrm>
          <a:prstGeom prst="rect">
            <a:avLst/>
          </a:prstGeom>
        </p:spPr>
      </p:pic>
      <p:pic>
        <p:nvPicPr>
          <p:cNvPr id="26" name="Picture 26"/>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rcRect/>
          <a:stretch>
            <a:fillRect/>
          </a:stretch>
        </p:blipFill>
        <p:spPr>
          <a:xfrm>
            <a:off x="16037419" y="471288"/>
            <a:ext cx="1847769" cy="1902465"/>
          </a:xfrm>
          <a:prstGeom prst="rect">
            <a:avLst/>
          </a:prstGeom>
        </p:spPr>
      </p:pic>
      <p:pic>
        <p:nvPicPr>
          <p:cNvPr id="27" name="Picture 27"/>
          <p:cNvPicPr>
            <a:picLocks noChangeAspect="1"/>
          </p:cNvPicPr>
          <p:nvPr/>
        </p:nvPicPr>
        <p:blipFill>
          <a:blip r:embed="rId20" cstate="print">
            <a:extLst>
              <a:ext uri="{28A0092B-C50C-407E-A947-70E740481C1C}">
                <a14:useLocalDpi xmlns:a14="http://schemas.microsoft.com/office/drawing/2010/main" xmlns="" val="0"/>
              </a:ext>
              <a:ext uri="{96DAC541-7B7A-43D3-8B79-37D633B846F1}">
                <asvg:svgBlip xmlns:asvg="http://schemas.microsoft.com/office/drawing/2016/SVG/main" xmlns="" r:embed="rId21"/>
              </a:ext>
            </a:extLst>
          </a:blip>
          <a:srcRect l="26329"/>
          <a:stretch>
            <a:fillRect/>
          </a:stretch>
        </p:blipFill>
        <p:spPr>
          <a:xfrm>
            <a:off x="0" y="707633"/>
            <a:ext cx="1779256" cy="1629124"/>
          </a:xfrm>
          <a:prstGeom prst="rect">
            <a:avLst/>
          </a:prstGeom>
        </p:spPr>
      </p:pic>
      <p:pic>
        <p:nvPicPr>
          <p:cNvPr id="28" name="Picture 28"/>
          <p:cNvPicPr>
            <a:picLocks noChangeAspect="1"/>
          </p:cNvPicPr>
          <p:nvPr/>
        </p:nvPicPr>
        <p:blipFill>
          <a:blip r:embed="rId22" cstate="print">
            <a:extLst>
              <a:ext uri="{28A0092B-C50C-407E-A947-70E740481C1C}">
                <a14:useLocalDpi xmlns:a14="http://schemas.microsoft.com/office/drawing/2010/main" xmlns="" val="0"/>
              </a:ext>
              <a:ext uri="{96DAC541-7B7A-43D3-8B79-37D633B846F1}">
                <asvg:svgBlip xmlns:asvg="http://schemas.microsoft.com/office/drawing/2016/SVG/main" xmlns="" r:embed="rId23"/>
              </a:ext>
            </a:extLst>
          </a:blip>
          <a:srcRect/>
          <a:stretch>
            <a:fillRect/>
          </a:stretch>
        </p:blipFill>
        <p:spPr>
          <a:xfrm>
            <a:off x="1186752" y="1316786"/>
            <a:ext cx="1185009" cy="676936"/>
          </a:xfrm>
          <a:prstGeom prst="rect">
            <a:avLst/>
          </a:prstGeom>
        </p:spPr>
      </p:pic>
    </p:spTree>
    <p:extLst>
      <p:ext uri="{BB962C8B-B14F-4D97-AF65-F5344CB8AC3E}">
        <p14:creationId xmlns:p14="http://schemas.microsoft.com/office/powerpoint/2010/main" xmlns="" val="2158366013"/>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6680" y="9140436"/>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3859282" y="9316756"/>
            <a:ext cx="905913" cy="680259"/>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a:off x="217359" y="714910"/>
            <a:ext cx="1079393" cy="728100"/>
          </a:xfrm>
          <a:prstGeom prst="rect">
            <a:avLst/>
          </a:prstGeom>
        </p:spPr>
      </p:pic>
      <p:sp>
        <p:nvSpPr>
          <p:cNvPr id="21" name="TextBox 10"/>
          <p:cNvSpPr txBox="1"/>
          <p:nvPr/>
        </p:nvSpPr>
        <p:spPr>
          <a:xfrm>
            <a:off x="1295400" y="1028700"/>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c. </a:t>
            </a:r>
            <a:r>
              <a:rPr lang="vi-VN" sz="4000" dirty="0">
                <a:latin typeface="Times New Roman" panose="02020603050405020304" pitchFamily="18" charset="0"/>
                <a:cs typeface="Times New Roman" panose="02020603050405020304" pitchFamily="18" charset="0"/>
              </a:rPr>
              <a:t>Tôi ngắt một chiếc lá sòi đỏ thẫm thả xuống dòng nước. Một chú nhái bén tí xíu như đã phục sẵn từ bao giờ nhảy phóc lên ngồi chiễm chệ trên đó. </a:t>
            </a:r>
            <a:endParaRPr lang="en-US" sz="4000" dirty="0">
              <a:latin typeface="Times New Roman" panose="02020603050405020304" pitchFamily="18" charset="0"/>
              <a:cs typeface="Times New Roman" panose="02020603050405020304" pitchFamily="18" charset="0"/>
            </a:endParaRPr>
          </a:p>
        </p:txBody>
      </p:sp>
      <p:sp>
        <p:nvSpPr>
          <p:cNvPr id="19" name="TextBox 10"/>
          <p:cNvSpPr txBox="1"/>
          <p:nvPr/>
        </p:nvSpPr>
        <p:spPr>
          <a:xfrm>
            <a:off x="1295400" y="2619434"/>
            <a:ext cx="15958956" cy="3200876"/>
          </a:xfrm>
          <a:prstGeom prst="rect">
            <a:avLst/>
          </a:prstGeom>
        </p:spPr>
        <p:txBody>
          <a:bodyPr wrap="square" lIns="0" tIns="0" rIns="0" bIns="0" rtlCol="0" anchor="t">
            <a:spAutoFit/>
          </a:bodyPr>
          <a:lstStyle/>
          <a:p>
            <a:pPr algn="just">
              <a:lnSpc>
                <a:spcPct val="130000"/>
              </a:lnSpc>
              <a:spcBef>
                <a:spcPct val="0"/>
              </a:spcBef>
            </a:pPr>
            <a:r>
              <a:rPr lang="vi-VN" sz="4000" dirty="0">
                <a:latin typeface="Times New Roman" panose="02020603050405020304" pitchFamily="18" charset="0"/>
                <a:cs typeface="Times New Roman" panose="02020603050405020304" pitchFamily="18" charset="0"/>
              </a:rPr>
              <a:t>Chiếc lá thoáng tròng trành, chú nhái bén loay hoay cố giữ thăng bằng rồi chiếc thuyền đỏ thắm lặng lẽ xuôi dòng.</a:t>
            </a:r>
            <a:endParaRPr lang="en-US" sz="4000"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7162800" y="2646532"/>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6412946" y="2545330"/>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2846950" y="4889108"/>
            <a:ext cx="14407406" cy="1520609"/>
          </a:xfrm>
          <a:prstGeom prst="rect">
            <a:avLst/>
          </a:prstGeom>
        </p:spPr>
        <p:txBody>
          <a:bodyPr wrap="square" lIns="0" tIns="0" rIns="0" bIns="0" rtlCol="0" anchor="t">
            <a:spAutoFit/>
          </a:bodyPr>
          <a:lstStyle/>
          <a:p>
            <a:pPr lvl="0">
              <a:lnSpc>
                <a:spcPct val="130000"/>
              </a:lnSpc>
              <a:spcBef>
                <a:spcPct val="0"/>
              </a:spcBef>
            </a:pP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phẩy</a:t>
            </a:r>
            <a:r>
              <a:rPr lang="en-US" sz="4000" b="1" dirty="0">
                <a:solidFill>
                  <a:srgbClr val="FF0000"/>
                </a:solidFill>
                <a:latin typeface="Times New Roman" panose="02020603050405020304" pitchFamily="18" charset="0"/>
                <a:cs typeface="Times New Roman" panose="02020603050405020304" pitchFamily="18" charset="0"/>
              </a:rPr>
              <a:t>. </a:t>
            </a:r>
          </a:p>
          <a:p>
            <a:pPr lvl="0">
              <a:lnSpc>
                <a:spcPct val="130000"/>
              </a:lnSpc>
              <a:spcBef>
                <a:spcPct val="0"/>
              </a:spcBef>
            </a:pP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3 </a:t>
            </a:r>
            <a:r>
              <a:rPr lang="en-US" sz="4000" b="1" dirty="0" err="1">
                <a:solidFill>
                  <a:srgbClr val="FF0000"/>
                </a:solidFill>
                <a:latin typeface="Times New Roman" panose="02020603050405020304" pitchFamily="18" charset="0"/>
                <a:cs typeface="Times New Roman" panose="02020603050405020304" pitchFamily="18" charset="0"/>
              </a:rPr>
              <a:t>bằng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quan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rồi</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6" name="Oval 15"/>
          <p:cNvSpPr/>
          <p:nvPr/>
        </p:nvSpPr>
        <p:spPr>
          <a:xfrm>
            <a:off x="16553315" y="2646532"/>
            <a:ext cx="838200" cy="82788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7" name="Picture 13"/>
          <p:cNvPicPr>
            <a:picLocks noChangeAspect="1"/>
          </p:cNvPicPr>
          <p:nvPr/>
        </p:nvPicPr>
        <p:blipFill>
          <a:blip r:embed="rId7" cstate="print"/>
          <a:srcRect/>
          <a:stretch>
            <a:fillRect/>
          </a:stretch>
        </p:blipFill>
        <p:spPr>
          <a:xfrm>
            <a:off x="13085789" y="8519734"/>
            <a:ext cx="1955543" cy="2225369"/>
          </a:xfrm>
          <a:prstGeom prst="rect">
            <a:avLst/>
          </a:prstGeom>
        </p:spPr>
      </p:pic>
      <p:pic>
        <p:nvPicPr>
          <p:cNvPr id="18" name="Picture 14"/>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314504" y="9043213"/>
            <a:ext cx="2557191" cy="2077717"/>
          </a:xfrm>
          <a:prstGeom prst="rect">
            <a:avLst/>
          </a:prstGeom>
        </p:spPr>
      </p:pic>
      <p:pic>
        <p:nvPicPr>
          <p:cNvPr id="25" name="Picture 19"/>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300354" y="6125178"/>
            <a:ext cx="2200905" cy="3852786"/>
          </a:xfrm>
          <a:prstGeom prst="rect">
            <a:avLst/>
          </a:prstGeom>
        </p:spPr>
      </p:pic>
    </p:spTree>
    <p:extLst>
      <p:ext uri="{BB962C8B-B14F-4D97-AF65-F5344CB8AC3E}">
        <p14:creationId xmlns:p14="http://schemas.microsoft.com/office/powerpoint/2010/main" xmlns="" val="252327973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2" build="allAtOnce"/>
      <p:bldP spid="28"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l="482" r="559" b="36052"/>
          <a:stretch>
            <a:fillRect/>
          </a:stretch>
        </p:blipFill>
        <p:spPr>
          <a:xfrm>
            <a:off x="0" y="8935342"/>
            <a:ext cx="18288000" cy="1351658"/>
          </a:xfrm>
          <a:prstGeom prst="rect">
            <a:avLst/>
          </a:prstGeom>
        </p:spPr>
      </p:pic>
      <p:pic>
        <p:nvPicPr>
          <p:cNvPr id="3" name="Picture 3"/>
          <p:cNvPicPr>
            <a:picLocks noChangeAspect="1"/>
          </p:cNvPicPr>
          <p:nvPr/>
        </p:nvPicPr>
        <p:blipFill>
          <a:blip r:embed="rId4" cstate="print"/>
          <a:srcRect/>
          <a:stretch>
            <a:fillRect/>
          </a:stretch>
        </p:blipFill>
        <p:spPr>
          <a:xfrm>
            <a:off x="527228" y="190501"/>
            <a:ext cx="17109887" cy="8939916"/>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rot="-1929622">
            <a:off x="15797802" y="57988"/>
            <a:ext cx="2957276" cy="5540564"/>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a:off x="14996367" y="8075832"/>
            <a:ext cx="2647342" cy="1833285"/>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a:off x="16348721" y="6870256"/>
            <a:ext cx="535071" cy="49828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a:off x="16950728" y="7482840"/>
            <a:ext cx="331393" cy="308610"/>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b="3848"/>
          <a:stretch>
            <a:fillRect/>
          </a:stretch>
        </p:blipFill>
        <p:spPr>
          <a:xfrm>
            <a:off x="527228" y="7297623"/>
            <a:ext cx="2289031" cy="2989377"/>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rot="2263929">
            <a:off x="2156703" y="4689691"/>
            <a:ext cx="766808" cy="1022410"/>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a:off x="1671743" y="1028700"/>
            <a:ext cx="1018242" cy="581671"/>
          </a:xfrm>
          <a:prstGeom prst="rect">
            <a:avLst/>
          </a:prstGeom>
        </p:spPr>
      </p:pic>
      <p:sp>
        <p:nvSpPr>
          <p:cNvPr id="12" name="TextBox 23"/>
          <p:cNvSpPr txBox="1"/>
          <p:nvPr/>
        </p:nvSpPr>
        <p:spPr>
          <a:xfrm>
            <a:off x="3528138" y="2887703"/>
            <a:ext cx="11231724" cy="3745256"/>
          </a:xfrm>
          <a:prstGeom prst="rect">
            <a:avLst/>
          </a:prstGeom>
        </p:spPr>
        <p:txBody>
          <a:bodyPr wrap="square" lIns="0" tIns="0" rIns="0" bIns="0" rtlCol="0" anchor="t">
            <a:spAutoFit/>
          </a:bodyPr>
          <a:lstStyle/>
          <a:p>
            <a:pPr lvl="0" algn="just">
              <a:lnSpc>
                <a:spcPct val="130000"/>
              </a:lnSpc>
              <a:spcBef>
                <a:spcPct val="0"/>
              </a:spcBef>
            </a:pPr>
            <a:r>
              <a:rPr lang="en-US" sz="4800" dirty="0">
                <a:latin typeface="Times New Roman" panose="02020603050405020304" pitchFamily="18" charset="0"/>
                <a:cs typeface="Times New Roman" panose="02020603050405020304" pitchFamily="18" charset="0"/>
              </a:rPr>
              <a:t>2</a:t>
            </a:r>
            <a:r>
              <a:rPr lang="en-US" sz="4800" u="none" dirty="0">
                <a:latin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cs typeface="Times New Roman" panose="02020603050405020304" pitchFamily="18" charset="0"/>
              </a:rPr>
              <a:t>Viết đoạn văn từ 3 đến 5 câu tả ngoại hình một người bạn của em, trong đoạn văn có ít nhất một câu ghép. Cho biết các vế câu trong câu ghép được nối với nhau bằng cách nào.</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a:off x="2401703" y="2468273"/>
            <a:ext cx="13580751" cy="5636898"/>
            <a:chOff x="0" y="0"/>
            <a:chExt cx="4861865" cy="2017991"/>
          </a:xfrm>
        </p:grpSpPr>
        <p:sp>
          <p:nvSpPr>
            <p:cNvPr id="3" name="Freeform 3"/>
            <p:cNvSpPr/>
            <p:nvPr/>
          </p:nvSpPr>
          <p:spPr>
            <a:xfrm>
              <a:off x="0" y="0"/>
              <a:ext cx="4861865" cy="2017991"/>
            </a:xfrm>
            <a:custGeom>
              <a:avLst/>
              <a:gdLst/>
              <a:ahLst/>
              <a:cxnLst/>
              <a:rect l="l" t="t" r="r" b="b"/>
              <a:pathLst>
                <a:path w="4861865" h="2017991">
                  <a:moveTo>
                    <a:pt x="0" y="0"/>
                  </a:moveTo>
                  <a:lnTo>
                    <a:pt x="4861865" y="0"/>
                  </a:lnTo>
                  <a:lnTo>
                    <a:pt x="4861865" y="2017991"/>
                  </a:lnTo>
                  <a:lnTo>
                    <a:pt x="0" y="2017991"/>
                  </a:lnTo>
                  <a:close/>
                </a:path>
              </a:pathLst>
            </a:custGeom>
            <a:solidFill>
              <a:srgbClr val="FFFFFF"/>
            </a:solidFill>
          </p:spPr>
        </p:sp>
      </p:grpSp>
      <p:grpSp>
        <p:nvGrpSpPr>
          <p:cNvPr id="4" name="Group 4"/>
          <p:cNvGrpSpPr/>
          <p:nvPr/>
        </p:nvGrpSpPr>
        <p:grpSpPr>
          <a:xfrm>
            <a:off x="2353624" y="866775"/>
            <a:ext cx="13580751" cy="2011553"/>
            <a:chOff x="0" y="0"/>
            <a:chExt cx="7533409" cy="1115833"/>
          </a:xfrm>
        </p:grpSpPr>
        <p:sp>
          <p:nvSpPr>
            <p:cNvPr id="5" name="Freeform 5"/>
            <p:cNvSpPr/>
            <p:nvPr/>
          </p:nvSpPr>
          <p:spPr>
            <a:xfrm>
              <a:off x="26670" y="26670"/>
              <a:ext cx="7480069" cy="1020583"/>
            </a:xfrm>
            <a:custGeom>
              <a:avLst/>
              <a:gdLst/>
              <a:ahLst/>
              <a:cxnLst/>
              <a:rect l="l" t="t" r="r" b="b"/>
              <a:pathLst>
                <a:path w="7480069" h="1020583">
                  <a:moveTo>
                    <a:pt x="0" y="0"/>
                  </a:moveTo>
                  <a:lnTo>
                    <a:pt x="0" y="107950"/>
                  </a:lnTo>
                  <a:lnTo>
                    <a:pt x="0" y="148590"/>
                  </a:lnTo>
                  <a:lnTo>
                    <a:pt x="0" y="574813"/>
                  </a:lnTo>
                  <a:lnTo>
                    <a:pt x="0" y="649743"/>
                  </a:lnTo>
                  <a:lnTo>
                    <a:pt x="0" y="734833"/>
                  </a:lnTo>
                  <a:lnTo>
                    <a:pt x="3641090" y="734833"/>
                  </a:lnTo>
                  <a:lnTo>
                    <a:pt x="3759200" y="1020583"/>
                  </a:lnTo>
                  <a:lnTo>
                    <a:pt x="3877310" y="734833"/>
                  </a:lnTo>
                  <a:lnTo>
                    <a:pt x="7480069" y="734833"/>
                  </a:lnTo>
                  <a:lnTo>
                    <a:pt x="7480069" y="649743"/>
                  </a:lnTo>
                  <a:lnTo>
                    <a:pt x="7480069" y="574813"/>
                  </a:lnTo>
                  <a:lnTo>
                    <a:pt x="7480069" y="148590"/>
                  </a:lnTo>
                  <a:lnTo>
                    <a:pt x="7480069" y="107950"/>
                  </a:lnTo>
                  <a:lnTo>
                    <a:pt x="7480069" y="0"/>
                  </a:lnTo>
                  <a:lnTo>
                    <a:pt x="0" y="0"/>
                  </a:lnTo>
                  <a:close/>
                </a:path>
              </a:pathLst>
            </a:custGeom>
            <a:solidFill>
              <a:srgbClr val="6A9221"/>
            </a:solidFill>
          </p:spPr>
        </p:sp>
      </p:grpSp>
      <p:grpSp>
        <p:nvGrpSpPr>
          <p:cNvPr id="6" name="Group 6"/>
          <p:cNvGrpSpPr/>
          <p:nvPr/>
        </p:nvGrpSpPr>
        <p:grpSpPr>
          <a:xfrm>
            <a:off x="-408340" y="8935481"/>
            <a:ext cx="19104680" cy="229312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r="2333" b="3053"/>
          <a:stretch>
            <a:fillRect/>
          </a:stretch>
        </p:blipFill>
        <p:spPr>
          <a:xfrm>
            <a:off x="14767097" y="8473984"/>
            <a:ext cx="3520903" cy="181301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231185">
            <a:off x="5136878" y="9495278"/>
            <a:ext cx="1829867" cy="288603"/>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l="2333" b="3053"/>
          <a:stretch>
            <a:fillRect/>
          </a:stretch>
        </p:blipFill>
        <p:spPr>
          <a:xfrm>
            <a:off x="0" y="8473984"/>
            <a:ext cx="3520903" cy="181301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1735583" y="9299450"/>
            <a:ext cx="905913" cy="680259"/>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l="18384" t="9330"/>
          <a:stretch>
            <a:fillRect/>
          </a:stretch>
        </p:blipFill>
        <p:spPr>
          <a:xfrm>
            <a:off x="0" y="0"/>
            <a:ext cx="2559192" cy="4032758"/>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l="18384" t="9330"/>
          <a:stretch>
            <a:fillRect/>
          </a:stretch>
        </p:blipFill>
        <p:spPr>
          <a:xfrm rot="-10800000" flipV="1">
            <a:off x="15728808" y="0"/>
            <a:ext cx="2559192" cy="4032758"/>
          </a:xfrm>
          <a:prstGeom prst="rect">
            <a:avLst/>
          </a:prstGeom>
        </p:spPr>
      </p:pic>
      <p:sp>
        <p:nvSpPr>
          <p:cNvPr id="14" name="TextBox 14"/>
          <p:cNvSpPr txBox="1"/>
          <p:nvPr/>
        </p:nvSpPr>
        <p:spPr>
          <a:xfrm>
            <a:off x="4237326" y="2680977"/>
            <a:ext cx="9478664" cy="1104148"/>
          </a:xfrm>
          <a:prstGeom prst="rect">
            <a:avLst/>
          </a:prstGeom>
        </p:spPr>
        <p:txBody>
          <a:bodyPr lIns="0" tIns="0" rIns="0" bIns="0" rtlCol="0" anchor="t">
            <a:spAutoFit/>
          </a:bodyPr>
          <a:lstStyle/>
          <a:p>
            <a:pPr marL="0" lvl="0" indent="0" algn="ctr">
              <a:lnSpc>
                <a:spcPts val="4200"/>
              </a:lnSpc>
              <a:spcBef>
                <a:spcPct val="0"/>
              </a:spcBef>
            </a:pPr>
            <a:r>
              <a:rPr lang="en-US" sz="4200" spc="-84" dirty="0" err="1">
                <a:solidFill>
                  <a:srgbClr val="FF0000"/>
                </a:solidFill>
                <a:latin typeface="Times New Roman" panose="02020603050405020304" pitchFamily="18" charset="0"/>
                <a:cs typeface="Times New Roman" panose="02020603050405020304" pitchFamily="18" charset="0"/>
              </a:rPr>
              <a:t>Tả</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những</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đặc</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điểm</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ngoại</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hình</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nổi</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bật</a:t>
            </a:r>
            <a:r>
              <a:rPr lang="en-US" sz="4200" spc="-84" dirty="0">
                <a:solidFill>
                  <a:srgbClr val="FF0000"/>
                </a:solidFill>
                <a:latin typeface="Times New Roman" panose="02020603050405020304" pitchFamily="18" charset="0"/>
                <a:cs typeface="Times New Roman" panose="02020603050405020304" pitchFamily="18" charset="0"/>
              </a:rPr>
              <a:t>: </a:t>
            </a:r>
          </a:p>
          <a:p>
            <a:pPr marL="0" lvl="0" indent="0" algn="ctr">
              <a:lnSpc>
                <a:spcPts val="4200"/>
              </a:lnSpc>
              <a:spcBef>
                <a:spcPct val="0"/>
              </a:spcBef>
            </a:pPr>
            <a:endParaRPr lang="en-US" sz="4200" spc="-84" dirty="0">
              <a:solidFill>
                <a:srgbClr val="FF0000"/>
              </a:solidFill>
              <a:latin typeface="Times New Roman" panose="02020603050405020304" pitchFamily="18" charset="0"/>
              <a:cs typeface="Times New Roman" panose="02020603050405020304" pitchFamily="18" charset="0"/>
            </a:endParaRPr>
          </a:p>
        </p:txBody>
      </p:sp>
      <p:sp>
        <p:nvSpPr>
          <p:cNvPr id="15" name="TextBox 15"/>
          <p:cNvSpPr txBox="1"/>
          <p:nvPr/>
        </p:nvSpPr>
        <p:spPr>
          <a:xfrm>
            <a:off x="4237327" y="1181100"/>
            <a:ext cx="9813347" cy="923330"/>
          </a:xfrm>
          <a:prstGeom prst="rect">
            <a:avLst/>
          </a:prstGeom>
        </p:spPr>
        <p:txBody>
          <a:bodyPr lIns="0" tIns="0" rIns="0" bIns="0" rtlCol="0" anchor="t">
            <a:spAutoFit/>
          </a:bodyPr>
          <a:lstStyle/>
          <a:p>
            <a:pPr marL="0" lvl="0" indent="0" algn="ctr">
              <a:lnSpc>
                <a:spcPts val="7200"/>
              </a:lnSpc>
              <a:spcBef>
                <a:spcPct val="0"/>
              </a:spcBef>
            </a:pPr>
            <a:r>
              <a:rPr lang="en-US" sz="7200" u="none">
                <a:solidFill>
                  <a:srgbClr val="FFFFFF"/>
                </a:solidFill>
                <a:latin typeface="Times New Roman" panose="02020603050405020304" pitchFamily="18" charset="0"/>
                <a:cs typeface="Times New Roman" panose="02020603050405020304" pitchFamily="18" charset="0"/>
              </a:rPr>
              <a:t>GỢI Ý</a:t>
            </a:r>
          </a:p>
        </p:txBody>
      </p:sp>
      <p:grpSp>
        <p:nvGrpSpPr>
          <p:cNvPr id="16" name="Group 16"/>
          <p:cNvGrpSpPr/>
          <p:nvPr/>
        </p:nvGrpSpPr>
        <p:grpSpPr>
          <a:xfrm>
            <a:off x="2788485" y="4669940"/>
            <a:ext cx="12961105" cy="3178980"/>
            <a:chOff x="0" y="0"/>
            <a:chExt cx="3290570" cy="3295650"/>
          </a:xfrm>
        </p:grpSpPr>
        <p:sp>
          <p:nvSpPr>
            <p:cNvPr id="17" name="Freeform 17"/>
            <p:cNvSpPr/>
            <p:nvPr/>
          </p:nvSpPr>
          <p:spPr>
            <a:xfrm>
              <a:off x="0" y="0"/>
              <a:ext cx="5213493" cy="1123005"/>
            </a:xfrm>
            <a:custGeom>
              <a:avLst/>
              <a:gdLst/>
              <a:ahLst/>
              <a:cxnLst/>
              <a:rect l="l" t="t" r="r" b="b"/>
              <a:pathLst>
                <a:path w="5213493" h="1123005">
                  <a:moveTo>
                    <a:pt x="5213493" y="3942"/>
                  </a:moveTo>
                  <a:lnTo>
                    <a:pt x="0" y="3942"/>
                  </a:lnTo>
                  <a:lnTo>
                    <a:pt x="0" y="0"/>
                  </a:lnTo>
                  <a:lnTo>
                    <a:pt x="5213493" y="0"/>
                  </a:lnTo>
                  <a:lnTo>
                    <a:pt x="5213493" y="3942"/>
                  </a:lnTo>
                  <a:close/>
                  <a:moveTo>
                    <a:pt x="5213493" y="159655"/>
                  </a:moveTo>
                  <a:lnTo>
                    <a:pt x="0" y="159655"/>
                  </a:lnTo>
                  <a:lnTo>
                    <a:pt x="0" y="163597"/>
                  </a:lnTo>
                  <a:lnTo>
                    <a:pt x="5213493" y="163597"/>
                  </a:lnTo>
                  <a:lnTo>
                    <a:pt x="5213493" y="159655"/>
                  </a:lnTo>
                  <a:close/>
                  <a:moveTo>
                    <a:pt x="5213493" y="319803"/>
                  </a:moveTo>
                  <a:lnTo>
                    <a:pt x="0" y="319803"/>
                  </a:lnTo>
                  <a:lnTo>
                    <a:pt x="0" y="323745"/>
                  </a:lnTo>
                  <a:lnTo>
                    <a:pt x="5213493" y="323745"/>
                  </a:lnTo>
                  <a:lnTo>
                    <a:pt x="5213493" y="319803"/>
                  </a:lnTo>
                  <a:close/>
                  <a:moveTo>
                    <a:pt x="5213493" y="479458"/>
                  </a:moveTo>
                  <a:lnTo>
                    <a:pt x="0" y="479458"/>
                  </a:lnTo>
                  <a:lnTo>
                    <a:pt x="0" y="483400"/>
                  </a:lnTo>
                  <a:lnTo>
                    <a:pt x="5213493" y="483400"/>
                  </a:lnTo>
                  <a:lnTo>
                    <a:pt x="5213493" y="479458"/>
                  </a:lnTo>
                  <a:close/>
                  <a:moveTo>
                    <a:pt x="5213493" y="639112"/>
                  </a:moveTo>
                  <a:lnTo>
                    <a:pt x="0" y="639112"/>
                  </a:lnTo>
                  <a:lnTo>
                    <a:pt x="0" y="643054"/>
                  </a:lnTo>
                  <a:lnTo>
                    <a:pt x="5213493" y="643054"/>
                  </a:lnTo>
                  <a:lnTo>
                    <a:pt x="5213493" y="639112"/>
                  </a:lnTo>
                  <a:close/>
                  <a:moveTo>
                    <a:pt x="5213493" y="799260"/>
                  </a:moveTo>
                  <a:lnTo>
                    <a:pt x="0" y="799260"/>
                  </a:lnTo>
                  <a:lnTo>
                    <a:pt x="0" y="803202"/>
                  </a:lnTo>
                  <a:lnTo>
                    <a:pt x="5213493" y="803202"/>
                  </a:lnTo>
                  <a:lnTo>
                    <a:pt x="5213493" y="799260"/>
                  </a:lnTo>
                  <a:close/>
                  <a:moveTo>
                    <a:pt x="5213493" y="958915"/>
                  </a:moveTo>
                  <a:lnTo>
                    <a:pt x="0" y="958915"/>
                  </a:lnTo>
                  <a:lnTo>
                    <a:pt x="0" y="962857"/>
                  </a:lnTo>
                  <a:lnTo>
                    <a:pt x="5213493" y="962857"/>
                  </a:lnTo>
                  <a:lnTo>
                    <a:pt x="5213493" y="958915"/>
                  </a:lnTo>
                  <a:close/>
                  <a:moveTo>
                    <a:pt x="5213493" y="1119063"/>
                  </a:moveTo>
                  <a:lnTo>
                    <a:pt x="0" y="1119063"/>
                  </a:lnTo>
                  <a:lnTo>
                    <a:pt x="0" y="1123005"/>
                  </a:lnTo>
                  <a:lnTo>
                    <a:pt x="5213493" y="1123005"/>
                  </a:lnTo>
                  <a:lnTo>
                    <a:pt x="5213493" y="1119063"/>
                  </a:lnTo>
                  <a:close/>
                </a:path>
              </a:pathLst>
            </a:custGeom>
            <a:solidFill>
              <a:srgbClr val="FFBD59"/>
            </a:solidFill>
          </p:spPr>
        </p:sp>
      </p:grpSp>
      <p:pic>
        <p:nvPicPr>
          <p:cNvPr id="18" name="Picture 18"/>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8114310" y="7243046"/>
            <a:ext cx="2059380" cy="2705261"/>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551502">
            <a:off x="1639307" y="3940711"/>
            <a:ext cx="1239799" cy="1310223"/>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a:stretch>
            <a:fillRect/>
          </a:stretch>
        </p:blipFill>
        <p:spPr>
          <a:xfrm rot="671081">
            <a:off x="15138162" y="3960350"/>
            <a:ext cx="1592428" cy="1415271"/>
          </a:xfrm>
          <a:prstGeom prst="rect">
            <a:avLst/>
          </a:prstGeom>
        </p:spPr>
      </p:pic>
      <p:sp>
        <p:nvSpPr>
          <p:cNvPr id="21" name="TextBox 14"/>
          <p:cNvSpPr txBox="1"/>
          <p:nvPr/>
        </p:nvSpPr>
        <p:spPr>
          <a:xfrm>
            <a:off x="4038600" y="3314700"/>
            <a:ext cx="10820400" cy="6874240"/>
          </a:xfrm>
          <a:prstGeom prst="rect">
            <a:avLst/>
          </a:prstGeom>
        </p:spPr>
        <p:txBody>
          <a:bodyPr wrap="square" lIns="0" tIns="0" rIns="0" bIns="0" rtlCol="0" anchor="t">
            <a:spAutoFit/>
          </a:bodyPr>
          <a:lstStyle/>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Vóc</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dáng</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cao</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thấp</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gầy</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béo</a:t>
            </a: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Khuôn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mặt</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tròn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trịa</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bầu</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bĩnh</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trái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xoan</a:t>
            </a: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Mái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tóc</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dài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ngắn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đen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nhánh</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vàng</a:t>
            </a:r>
            <a:r>
              <a:rPr lang="en-US" sz="4200" spc="-84" dirty="0">
                <a:solidFill>
                  <a:srgbClr val="065928"/>
                </a:solidFill>
                <a:latin typeface="Times New Roman" panose="02020603050405020304" pitchFamily="18" charset="0"/>
                <a:cs typeface="Times New Roman" panose="02020603050405020304" pitchFamily="18" charset="0"/>
              </a:rPr>
              <a:t> hoe/ …</a:t>
            </a: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Làn</a:t>
            </a:r>
            <a:r>
              <a:rPr lang="en-US" sz="4200" spc="-84" dirty="0">
                <a:solidFill>
                  <a:srgbClr val="065928"/>
                </a:solidFill>
                <a:latin typeface="Times New Roman" panose="02020603050405020304" pitchFamily="18" charset="0"/>
                <a:cs typeface="Times New Roman" panose="02020603050405020304" pitchFamily="18" charset="0"/>
              </a:rPr>
              <a:t> da: </a:t>
            </a:r>
            <a:r>
              <a:rPr lang="en-US" sz="4200" spc="-84" dirty="0" err="1">
                <a:solidFill>
                  <a:srgbClr val="065928"/>
                </a:solidFill>
                <a:latin typeface="Times New Roman" panose="02020603050405020304" pitchFamily="18" charset="0"/>
                <a:cs typeface="Times New Roman" panose="02020603050405020304" pitchFamily="18" charset="0"/>
              </a:rPr>
              <a:t>ngăm</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ngăm</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trắng</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hồng</a:t>
            </a: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Đôi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mắt</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hí</a:t>
            </a:r>
            <a:r>
              <a:rPr lang="en-US" sz="4200" spc="-84" dirty="0">
                <a:solidFill>
                  <a:srgbClr val="065928"/>
                </a:solidFill>
                <a:latin typeface="Times New Roman" panose="02020603050405020304" pitchFamily="18" charset="0"/>
                <a:cs typeface="Times New Roman" panose="02020603050405020304" pitchFamily="18" charset="0"/>
              </a:rPr>
              <a:t>/ to </a:t>
            </a:r>
            <a:r>
              <a:rPr lang="en-US" sz="4200" spc="-84" dirty="0" err="1">
                <a:solidFill>
                  <a:srgbClr val="065928"/>
                </a:solidFill>
                <a:latin typeface="Times New Roman" panose="02020603050405020304" pitchFamily="18" charset="0"/>
                <a:cs typeface="Times New Roman" panose="02020603050405020304" pitchFamily="18" charset="0"/>
              </a:rPr>
              <a:t>tròn</a:t>
            </a: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endParaRPr lang="en-US" sz="4200" spc="-84" dirty="0">
              <a:solidFill>
                <a:srgbClr val="065928"/>
              </a:solidFill>
              <a:latin typeface="Times New Roman" panose="02020603050405020304" pitchFamily="18" charset="0"/>
              <a:cs typeface="Times New Roman" panose="02020603050405020304" pitchFamily="18" charset="0"/>
            </a:endParaRPr>
          </a:p>
          <a:p>
            <a:pPr marL="0" lvl="0" indent="0" algn="ctr">
              <a:lnSpc>
                <a:spcPct val="130000"/>
              </a:lnSpc>
              <a:spcBef>
                <a:spcPct val="0"/>
              </a:spcBef>
            </a:pPr>
            <a:endParaRPr lang="en-US" sz="4200" spc="-84" dirty="0">
              <a:solidFill>
                <a:srgbClr val="065928"/>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sp>
        <p:nvSpPr>
          <p:cNvPr id="3" name="TextBox 3"/>
          <p:cNvSpPr txBox="1"/>
          <p:nvPr/>
        </p:nvSpPr>
        <p:spPr>
          <a:xfrm>
            <a:off x="1054115" y="1561381"/>
            <a:ext cx="15273856" cy="4154984"/>
          </a:xfrm>
          <a:prstGeom prst="rect">
            <a:avLst/>
          </a:prstGeom>
        </p:spPr>
        <p:txBody>
          <a:bodyPr wrap="square" lIns="0" tIns="0" rIns="0" bIns="0" rtlCol="0" anchor="t">
            <a:spAutoFit/>
          </a:bodyPr>
          <a:lstStyle/>
          <a:p>
            <a:pPr marL="0" lvl="0" indent="0" algn="just">
              <a:lnSpc>
                <a:spcPct val="150000"/>
              </a:lnSpc>
              <a:spcBef>
                <a:spcPct val="0"/>
              </a:spcBef>
            </a:pPr>
            <a:r>
              <a:rPr lang="en-US" sz="3600" u="none" dirty="0">
                <a:solidFill>
                  <a:srgbClr val="065928"/>
                </a:solidFill>
                <a:latin typeface="Baloo" panose="020B0604020202020204" charset="0"/>
                <a:cs typeface="Baloo" panose="020B0604020202020204" charset="0"/>
              </a:rPr>
              <a:t>Minh </a:t>
            </a:r>
            <a:r>
              <a:rPr lang="en-US" sz="3600" u="none" dirty="0" err="1">
                <a:solidFill>
                  <a:srgbClr val="065928"/>
                </a:solidFill>
                <a:latin typeface="Baloo" panose="020B0604020202020204" charset="0"/>
                <a:cs typeface="Baloo" panose="020B0604020202020204" charset="0"/>
              </a:rPr>
              <a:t>Châu</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là</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người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thân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nhất</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của</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em</a:t>
            </a:r>
            <a:r>
              <a:rPr lang="en-US" sz="3600" u="none" dirty="0">
                <a:solidFill>
                  <a:srgbClr val="065928"/>
                </a:solidFill>
                <a:latin typeface="Baloo" panose="020B0604020202020204" charset="0"/>
                <a:cs typeface="Baloo" panose="020B0604020202020204" charset="0"/>
              </a:rPr>
              <a:t>. Minh </a:t>
            </a:r>
            <a:r>
              <a:rPr lang="en-US" sz="3600" u="none" dirty="0" err="1">
                <a:solidFill>
                  <a:srgbClr val="065928"/>
                </a:solidFill>
                <a:latin typeface="Baloo" panose="020B0604020202020204" charset="0"/>
                <a:cs typeface="Baloo" panose="020B0604020202020204" charset="0"/>
              </a:rPr>
              <a:t>Châu</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có</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vóc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dáng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nhỏ</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nhắn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Khuôn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mặt</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Châu</a:t>
            </a:r>
            <a:r>
              <a:rPr lang="en-US" sz="3600" u="none" dirty="0">
                <a:solidFill>
                  <a:srgbClr val="065928"/>
                </a:solidFill>
                <a:latin typeface="Baloo" panose="020B0604020202020204" charset="0"/>
                <a:cs typeface="Baloo" panose="020B0604020202020204" charset="0"/>
              </a:rPr>
              <a:t>  ……………..  </a:t>
            </a:r>
            <a:r>
              <a:rPr lang="en-US" sz="3600" u="none" dirty="0" err="1">
                <a:solidFill>
                  <a:srgbClr val="065928"/>
                </a:solidFill>
                <a:latin typeface="Baloo" panose="020B0604020202020204" charset="0"/>
                <a:cs typeface="Baloo" panose="020B0604020202020204" charset="0"/>
              </a:rPr>
              <a:t>trông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rất</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đáng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yêu</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Mái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tóc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của</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đen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nhánh</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mượt</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mà</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và</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lúc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nào</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cũng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được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buộc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lên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gọn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gàng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Làn</a:t>
            </a:r>
            <a:r>
              <a:rPr lang="en-US" sz="3600" u="none" dirty="0">
                <a:solidFill>
                  <a:srgbClr val="065928"/>
                </a:solidFill>
                <a:latin typeface="Baloo" panose="020B0604020202020204" charset="0"/>
                <a:cs typeface="Baloo" panose="020B0604020202020204" charset="0"/>
              </a:rPr>
              <a:t> da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 , </a:t>
            </a:r>
            <a:r>
              <a:rPr lang="en-US" sz="3600" u="none" dirty="0" err="1">
                <a:solidFill>
                  <a:srgbClr val="065928"/>
                </a:solidFill>
                <a:latin typeface="Baloo" panose="020B0604020202020204" charset="0"/>
                <a:cs typeface="Baloo" panose="020B0604020202020204" charset="0"/>
              </a:rPr>
              <a:t>đôi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mắt</a:t>
            </a:r>
            <a:r>
              <a:rPr lang="en-US" sz="3600" u="none" dirty="0">
                <a:solidFill>
                  <a:srgbClr val="065928"/>
                </a:solidFill>
                <a:latin typeface="Baloo" panose="020B0604020202020204" charset="0"/>
                <a:cs typeface="Baloo" panose="020B0604020202020204" charset="0"/>
              </a:rPr>
              <a:t> …………………… </a:t>
            </a:r>
            <a:r>
              <a:rPr lang="en-US" sz="3600" u="none" dirty="0" err="1">
                <a:solidFill>
                  <a:srgbClr val="065928"/>
                </a:solidFill>
                <a:latin typeface="Baloo" panose="020B0604020202020204" charset="0"/>
                <a:cs typeface="Baloo" panose="020B0604020202020204" charset="0"/>
              </a:rPr>
              <a:t>và</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đôi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môi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luôn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nở</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nụ</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cười</a:t>
            </a:r>
            <a:r>
              <a:rPr lang="en-US" sz="3600" u="none" dirty="0">
                <a:solidFill>
                  <a:srgbClr val="065928"/>
                </a:solidFill>
                <a:latin typeface="Baloo" panose="020B0604020202020204" charset="0"/>
                <a:cs typeface="Baloo" panose="020B0604020202020204" charset="0"/>
              </a:rPr>
              <a:t> . </a:t>
            </a:r>
            <a:r>
              <a:rPr lang="en-US" sz="3600" u="none" dirty="0" err="1">
                <a:solidFill>
                  <a:srgbClr val="065928"/>
                </a:solidFill>
                <a:latin typeface="Baloo" panose="020B0604020202020204" charset="0"/>
                <a:cs typeface="Baloo" panose="020B0604020202020204" charset="0"/>
              </a:rPr>
              <a:t>Đặc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biệt</a:t>
            </a:r>
            <a:r>
              <a:rPr lang="en-US" sz="3600" u="none" dirty="0">
                <a:solidFill>
                  <a:srgbClr val="065928"/>
                </a:solidFill>
                <a:latin typeface="Baloo" panose="020B0604020202020204" charset="0"/>
                <a:cs typeface="Baloo" panose="020B0604020202020204" charset="0"/>
              </a:rPr>
              <a:t> , </a:t>
            </a:r>
            <a:r>
              <a:rPr lang="en-US" sz="3600" u="none" dirty="0" err="1">
                <a:solidFill>
                  <a:srgbClr val="065928"/>
                </a:solidFill>
                <a:latin typeface="Baloo" panose="020B0604020202020204" charset="0"/>
                <a:cs typeface="Baloo" panose="020B0604020202020204" charset="0"/>
              </a:rPr>
              <a:t>vầng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trán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cao</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của</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khiến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trông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có</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vẻ</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bướng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bỉnh</a:t>
            </a:r>
            <a:r>
              <a:rPr lang="en-US" sz="3600" u="none" dirty="0">
                <a:solidFill>
                  <a:srgbClr val="065928"/>
                </a:solidFill>
                <a:latin typeface="Baloo" panose="020B0604020202020204" charset="0"/>
                <a:cs typeface="Baloo" panose="020B0604020202020204" charset="0"/>
              </a:rPr>
              <a:t>.</a:t>
            </a:r>
          </a:p>
        </p:txBody>
      </p:sp>
      <p:grpSp>
        <p:nvGrpSpPr>
          <p:cNvPr id="4" name="Group 4"/>
          <p:cNvGrpSpPr/>
          <p:nvPr/>
        </p:nvGrpSpPr>
        <p:grpSpPr>
          <a:xfrm>
            <a:off x="-408340" y="8935481"/>
            <a:ext cx="19104680" cy="229312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231185">
            <a:off x="3231878" y="9597613"/>
            <a:ext cx="1829867" cy="288603"/>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8691043" y="9267114"/>
            <a:ext cx="905913" cy="68025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6568089" y="7722096"/>
            <a:ext cx="1153822" cy="201982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5289711" y="7311763"/>
            <a:ext cx="1388224" cy="2430152"/>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839048" flipH="1">
            <a:off x="-743965" y="123921"/>
            <a:ext cx="1487929" cy="1088048"/>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10737667" y="7395745"/>
            <a:ext cx="1632434" cy="74795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r="40077"/>
          <a:stretch>
            <a:fillRect/>
          </a:stretch>
        </p:blipFill>
        <p:spPr>
          <a:xfrm>
            <a:off x="16623645" y="512812"/>
            <a:ext cx="1438664" cy="1725630"/>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a:stretch>
            <a:fillRect/>
          </a:stretch>
        </p:blipFill>
        <p:spPr>
          <a:xfrm>
            <a:off x="671201" y="7684514"/>
            <a:ext cx="3905319" cy="4114800"/>
          </a:xfrm>
          <a:prstGeom prst="rect">
            <a:avLst/>
          </a:prstGeom>
        </p:spPr>
      </p:pic>
      <p:pic>
        <p:nvPicPr>
          <p:cNvPr id="19" name="Picture 16"/>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rcRect/>
          <a:stretch>
            <a:fillRect/>
          </a:stretch>
        </p:blipFill>
        <p:spPr>
          <a:xfrm>
            <a:off x="15598362" y="5515867"/>
            <a:ext cx="2715768" cy="4114800"/>
          </a:xfrm>
          <a:prstGeom prst="rect">
            <a:avLst/>
          </a:prstGeom>
        </p:spPr>
      </p:pic>
      <p:sp>
        <p:nvSpPr>
          <p:cNvPr id="22" name="TextBox 16"/>
          <p:cNvSpPr txBox="1"/>
          <p:nvPr/>
        </p:nvSpPr>
        <p:spPr>
          <a:xfrm>
            <a:off x="4985715" y="6421368"/>
            <a:ext cx="2236250" cy="888705"/>
          </a:xfrm>
          <a:prstGeom prst="rect">
            <a:avLst/>
          </a:prstGeom>
        </p:spPr>
        <p:txBody>
          <a:bodyPr wrap="square" lIns="0" tIns="0" rIns="0" bIns="0" rtlCol="0" anchor="t">
            <a:spAutoFit/>
          </a:bodyPr>
          <a:lstStyle/>
          <a:p>
            <a:pPr algn="ctr">
              <a:lnSpc>
                <a:spcPts val="7840"/>
              </a:lnSpc>
              <a:spcBef>
                <a:spcPct val="0"/>
              </a:spcBef>
            </a:pPr>
            <a:r>
              <a:rPr lang="en-US" sz="3600" dirty="0" err="1">
                <a:solidFill>
                  <a:srgbClr val="7030A0"/>
                </a:solidFill>
                <a:latin typeface="Baloo"/>
              </a:rPr>
              <a:t>tròn</a:t>
            </a:r>
            <a:r>
              <a:rPr lang="en-US" sz="3600" dirty="0">
                <a:solidFill>
                  <a:srgbClr val="7030A0"/>
                </a:solidFill>
                <a:latin typeface="Baloo"/>
              </a:rPr>
              <a:t> </a:t>
            </a:r>
            <a:r>
              <a:rPr lang="en-US" sz="3600" dirty="0" err="1">
                <a:solidFill>
                  <a:srgbClr val="7030A0"/>
                </a:solidFill>
                <a:latin typeface="Baloo"/>
              </a:rPr>
              <a:t>trịa</a:t>
            </a:r>
            <a:endParaRPr lang="en-US" sz="3600" dirty="0">
              <a:solidFill>
                <a:srgbClr val="7030A0"/>
              </a:solidFill>
              <a:latin typeface="Baloo"/>
            </a:endParaRPr>
          </a:p>
        </p:txBody>
      </p:sp>
      <p:sp>
        <p:nvSpPr>
          <p:cNvPr id="23" name="TextBox 16"/>
          <p:cNvSpPr txBox="1"/>
          <p:nvPr/>
        </p:nvSpPr>
        <p:spPr>
          <a:xfrm>
            <a:off x="10469944" y="6555501"/>
            <a:ext cx="2705973" cy="888705"/>
          </a:xfrm>
          <a:prstGeom prst="rect">
            <a:avLst/>
          </a:prstGeom>
        </p:spPr>
        <p:txBody>
          <a:bodyPr wrap="square" lIns="0" tIns="0" rIns="0" bIns="0" rtlCol="0" anchor="t">
            <a:spAutoFit/>
          </a:bodyPr>
          <a:lstStyle/>
          <a:p>
            <a:pPr algn="ctr">
              <a:lnSpc>
                <a:spcPts val="7840"/>
              </a:lnSpc>
              <a:spcBef>
                <a:spcPct val="0"/>
              </a:spcBef>
            </a:pPr>
            <a:r>
              <a:rPr lang="en-US" sz="3600" dirty="0" err="1">
                <a:solidFill>
                  <a:schemeClr val="tx2">
                    <a:lumMod val="60000"/>
                    <a:lumOff val="40000"/>
                  </a:schemeClr>
                </a:solidFill>
                <a:latin typeface="Baloo"/>
              </a:rPr>
              <a:t>tinh</a:t>
            </a:r>
            <a:r>
              <a:rPr lang="en-US" sz="3600" dirty="0">
                <a:solidFill>
                  <a:schemeClr val="tx2">
                    <a:lumMod val="60000"/>
                    <a:lumOff val="40000"/>
                  </a:schemeClr>
                </a:solidFill>
                <a:latin typeface="Baloo"/>
              </a:rPr>
              <a:t> </a:t>
            </a:r>
            <a:r>
              <a:rPr lang="en-US" sz="3600" dirty="0" err="1">
                <a:solidFill>
                  <a:schemeClr val="tx2">
                    <a:lumMod val="60000"/>
                    <a:lumOff val="40000"/>
                  </a:schemeClr>
                </a:solidFill>
                <a:latin typeface="Baloo"/>
              </a:rPr>
              <a:t>anh</a:t>
            </a:r>
            <a:endParaRPr lang="en-US" sz="3600" dirty="0">
              <a:solidFill>
                <a:schemeClr val="tx2">
                  <a:lumMod val="60000"/>
                  <a:lumOff val="40000"/>
                </a:schemeClr>
              </a:solidFill>
              <a:latin typeface="Baloo"/>
            </a:endParaRPr>
          </a:p>
        </p:txBody>
      </p:sp>
      <p:sp>
        <p:nvSpPr>
          <p:cNvPr id="24" name="TextBox 16"/>
          <p:cNvSpPr txBox="1"/>
          <p:nvPr/>
        </p:nvSpPr>
        <p:spPr>
          <a:xfrm>
            <a:off x="7550334" y="6508149"/>
            <a:ext cx="2705973" cy="888705"/>
          </a:xfrm>
          <a:prstGeom prst="rect">
            <a:avLst/>
          </a:prstGeom>
        </p:spPr>
        <p:txBody>
          <a:bodyPr wrap="square" lIns="0" tIns="0" rIns="0" bIns="0" rtlCol="0" anchor="t">
            <a:spAutoFit/>
          </a:bodyPr>
          <a:lstStyle/>
          <a:p>
            <a:pPr algn="ctr">
              <a:lnSpc>
                <a:spcPts val="7840"/>
              </a:lnSpc>
              <a:spcBef>
                <a:spcPct val="0"/>
              </a:spcBef>
            </a:pPr>
            <a:r>
              <a:rPr lang="en-US" sz="3600" dirty="0" err="1">
                <a:solidFill>
                  <a:schemeClr val="accent2">
                    <a:lumMod val="75000"/>
                  </a:schemeClr>
                </a:solidFill>
                <a:latin typeface="Baloo"/>
              </a:rPr>
              <a:t>trắng</a:t>
            </a:r>
            <a:r>
              <a:rPr lang="en-US" sz="3600" dirty="0">
                <a:solidFill>
                  <a:schemeClr val="accent2">
                    <a:lumMod val="75000"/>
                  </a:schemeClr>
                </a:solidFill>
                <a:latin typeface="Baloo"/>
              </a:rPr>
              <a:t> </a:t>
            </a:r>
            <a:r>
              <a:rPr lang="en-US" sz="3600" dirty="0" err="1">
                <a:solidFill>
                  <a:schemeClr val="accent2">
                    <a:lumMod val="75000"/>
                  </a:schemeClr>
                </a:solidFill>
                <a:latin typeface="Baloo"/>
              </a:rPr>
              <a:t>hồng</a:t>
            </a:r>
            <a:endParaRPr lang="en-US" sz="3600" dirty="0">
              <a:solidFill>
                <a:schemeClr val="accent2">
                  <a:lumMod val="75000"/>
                </a:schemeClr>
              </a:solidFill>
              <a:latin typeface="Balo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2.63889E-6 -0.0108 L 0.00382 -0.43364 " pathEditMode="relative" rAng="0" ptsTypes="AA">
                                      <p:cBhvr>
                                        <p:cTn id="11" dur="2000" fill="hold"/>
                                        <p:tgtEl>
                                          <p:spTgt spid="22"/>
                                        </p:tgtEl>
                                        <p:attrNameLst>
                                          <p:attrName>ppt_x</p:attrName>
                                          <p:attrName>ppt_y</p:attrName>
                                        </p:attrNameLst>
                                      </p:cBhvr>
                                      <p:rCtr x="191" y="-21142"/>
                                    </p:animMotion>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grpId="0" nodeType="clickEffect">
                                  <p:stCondLst>
                                    <p:cond delay="0"/>
                                  </p:stCondLst>
                                  <p:childTnLst>
                                    <p:animMotion origin="layout" path="M -0.04558 -0.00262 L -0.41737 -0.28534 " pathEditMode="relative" rAng="0" ptsTypes="AA">
                                      <p:cBhvr>
                                        <p:cTn id="15" dur="2000" fill="hold"/>
                                        <p:tgtEl>
                                          <p:spTgt spid="24"/>
                                        </p:tgtEl>
                                        <p:attrNameLst>
                                          <p:attrName>ppt_x</p:attrName>
                                          <p:attrName>ppt_y</p:attrName>
                                        </p:attrNameLst>
                                      </p:cBhvr>
                                      <p:rCtr x="-18594" y="-14136"/>
                                    </p:animMotion>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grpId="0" nodeType="clickEffect">
                                  <p:stCondLst>
                                    <p:cond delay="0"/>
                                  </p:stCondLst>
                                  <p:childTnLst>
                                    <p:animMotion origin="layout" path="M -9.72222E-7 -0.0054 L -0.31962 -0.27947 " pathEditMode="relative" rAng="0" ptsTypes="AA">
                                      <p:cBhvr>
                                        <p:cTn id="19" dur="2000" fill="hold"/>
                                        <p:tgtEl>
                                          <p:spTgt spid="23"/>
                                        </p:tgtEl>
                                        <p:attrNameLst>
                                          <p:attrName>ppt_x</p:attrName>
                                          <p:attrName>ppt_y</p:attrName>
                                        </p:attrNameLst>
                                      </p:cBhvr>
                                      <p:rCtr x="-15981" y="-1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649570" y="-3097874"/>
            <a:ext cx="4781302" cy="16514358"/>
            <a:chOff x="0" y="0"/>
            <a:chExt cx="7533409" cy="16982054"/>
          </a:xfrm>
        </p:grpSpPr>
        <p:sp>
          <p:nvSpPr>
            <p:cNvPr id="3" name="Freeform 3"/>
            <p:cNvSpPr/>
            <p:nvPr/>
          </p:nvSpPr>
          <p:spPr>
            <a:xfrm>
              <a:off x="26670" y="26670"/>
              <a:ext cx="7480069" cy="16886803"/>
            </a:xfrm>
            <a:custGeom>
              <a:avLst/>
              <a:gdLst/>
              <a:ahLst/>
              <a:cxnLst/>
              <a:rect l="l" t="t" r="r" b="b"/>
              <a:pathLst>
                <a:path w="7480069" h="16886803">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p:spPr>
        </p:sp>
      </p:grpSp>
      <p:pic>
        <p:nvPicPr>
          <p:cNvPr id="9" name="Picture 9"/>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l="482" r="559" b="36052"/>
          <a:stretch>
            <a:fillRect/>
          </a:stretch>
        </p:blipFill>
        <p:spPr>
          <a:xfrm>
            <a:off x="-124157" y="8966200"/>
            <a:ext cx="18288000" cy="1351658"/>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l="45564"/>
          <a:stretch>
            <a:fillRect/>
          </a:stretch>
        </p:blipFill>
        <p:spPr>
          <a:xfrm>
            <a:off x="-730155" y="7998484"/>
            <a:ext cx="2268578" cy="225041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6196825" y="5877186"/>
            <a:ext cx="2587364" cy="2422420"/>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4817066">
            <a:off x="-798572" y="634034"/>
            <a:ext cx="2405413" cy="2764842"/>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4777401" flipH="1">
            <a:off x="16670278" y="656844"/>
            <a:ext cx="2405413" cy="2764842"/>
          </a:xfrm>
          <a:prstGeom prst="rect">
            <a:avLst/>
          </a:prstGeom>
        </p:spPr>
      </p:pic>
      <p:sp>
        <p:nvSpPr>
          <p:cNvPr id="14" name="TextBox 3"/>
          <p:cNvSpPr txBox="1"/>
          <p:nvPr/>
        </p:nvSpPr>
        <p:spPr>
          <a:xfrm>
            <a:off x="990600" y="3045916"/>
            <a:ext cx="15621000" cy="4154984"/>
          </a:xfrm>
          <a:prstGeom prst="rect">
            <a:avLst/>
          </a:prstGeom>
        </p:spPr>
        <p:txBody>
          <a:bodyPr wrap="square" lIns="0" tIns="0" rIns="0" bIns="0" rtlCol="0" anchor="t">
            <a:spAutoFit/>
          </a:bodyPr>
          <a:lstStyle/>
          <a:p>
            <a:pPr marL="0" lvl="0" indent="0" algn="just">
              <a:lnSpc>
                <a:spcPct val="150000"/>
              </a:lnSpc>
              <a:spcBef>
                <a:spcPct val="0"/>
              </a:spcBef>
            </a:pPr>
            <a:r>
              <a:rPr lang="en-US" sz="3600" u="none">
                <a:solidFill>
                  <a:srgbClr val="065928"/>
                </a:solidFill>
                <a:latin typeface="Baloo" panose="020B0604020202020204" charset="0"/>
                <a:cs typeface="Baloo" panose="020B0604020202020204" charset="0"/>
              </a:rPr>
              <a:t>Minh Châu là người bạn thân nhất của em. Minh Châu có vóc dáng nhỏ nhắn. Khuôn mặt Châu  tròn trịa  trông rất đáng yêu. Mái tóc của bạn đen nhánh, mượt mà và lúc nào cũng được buộc lên gọn gàng. Làn da bạn trắng hồng, đôi mắt tinh anh và đôi môi luôn nở nụ cười. Đặc biệt, vầng trán cao của bạn khiến bạn trông có vẻ bướng bỉnh.</a:t>
            </a:r>
          </a:p>
        </p:txBody>
      </p:sp>
      <p:sp>
        <p:nvSpPr>
          <p:cNvPr id="15" name="TextBox 3"/>
          <p:cNvSpPr txBox="1"/>
          <p:nvPr/>
        </p:nvSpPr>
        <p:spPr>
          <a:xfrm>
            <a:off x="1371600" y="8046303"/>
            <a:ext cx="16193694" cy="830997"/>
          </a:xfrm>
          <a:prstGeom prst="rect">
            <a:avLst/>
          </a:prstGeom>
        </p:spPr>
        <p:txBody>
          <a:bodyPr wrap="square" lIns="0" tIns="0" rIns="0" bIns="0" rtlCol="0" anchor="t">
            <a:spAutoFit/>
          </a:bodyPr>
          <a:lstStyle/>
          <a:p>
            <a:pPr marL="0" lvl="0" indent="0" algn="just">
              <a:lnSpc>
                <a:spcPct val="150000"/>
              </a:lnSpc>
              <a:spcBef>
                <a:spcPct val="0"/>
              </a:spcBef>
            </a:pPr>
            <a:r>
              <a:rPr lang="en-US" sz="3600" u="none" dirty="0" err="1">
                <a:solidFill>
                  <a:srgbClr val="C00000"/>
                </a:solidFill>
                <a:latin typeface="Baloo" panose="020B0604020202020204" charset="0"/>
                <a:cs typeface="Baloo" panose="020B0604020202020204" charset="0"/>
              </a:rPr>
              <a:t>Câu</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ghép</a:t>
            </a:r>
            <a:r>
              <a:rPr lang="en-US" sz="3600" u="none" dirty="0">
                <a:solidFill>
                  <a:srgbClr val="C0000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Làn</a:t>
            </a:r>
            <a:r>
              <a:rPr lang="en-US" sz="3600" u="none" dirty="0">
                <a:solidFill>
                  <a:srgbClr val="002060"/>
                </a:solidFill>
                <a:latin typeface="Baloo" panose="020B0604020202020204" charset="0"/>
                <a:cs typeface="Baloo" panose="020B0604020202020204" charset="0"/>
              </a:rPr>
              <a:t> da </a:t>
            </a:r>
            <a:r>
              <a:rPr lang="en-US" sz="3600" u="none" dirty="0" err="1">
                <a:solidFill>
                  <a:srgbClr val="002060"/>
                </a:solidFill>
                <a:latin typeface="Baloo" panose="020B0604020202020204" charset="0"/>
                <a:cs typeface="Baloo" panose="020B0604020202020204" charset="0"/>
              </a:rPr>
              <a:t>bạn</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trắng</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hồng</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đôi</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mắt</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tinh</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anh</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và</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đôi</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môi</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luôn</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nở</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nụ</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cười</a:t>
            </a:r>
            <a:r>
              <a:rPr lang="en-US" sz="3600" u="none" dirty="0">
                <a:solidFill>
                  <a:srgbClr val="002060"/>
                </a:solidFill>
                <a:latin typeface="Baloo" panose="020B0604020202020204" charset="0"/>
                <a:cs typeface="Baloo" panose="020B0604020202020204" charset="0"/>
              </a:rPr>
              <a:t>.</a:t>
            </a:r>
          </a:p>
        </p:txBody>
      </p:sp>
      <p:sp>
        <p:nvSpPr>
          <p:cNvPr id="19" name="TextBox 3"/>
          <p:cNvSpPr txBox="1"/>
          <p:nvPr/>
        </p:nvSpPr>
        <p:spPr>
          <a:xfrm>
            <a:off x="1538423" y="5295900"/>
            <a:ext cx="16193694" cy="1661993"/>
          </a:xfrm>
          <a:prstGeom prst="rect">
            <a:avLst/>
          </a:prstGeom>
        </p:spPr>
        <p:txBody>
          <a:bodyPr wrap="square" lIns="0" tIns="0" rIns="0" bIns="0" rtlCol="0" anchor="t">
            <a:spAutoFit/>
          </a:bodyPr>
          <a:lstStyle/>
          <a:p>
            <a:pPr marL="0" lvl="0" indent="0" algn="just">
              <a:lnSpc>
                <a:spcPct val="150000"/>
              </a:lnSpc>
              <a:spcBef>
                <a:spcPct val="0"/>
              </a:spcBef>
            </a:pPr>
            <a:r>
              <a:rPr lang="en-US" sz="3600" dirty="0" err="1">
                <a:solidFill>
                  <a:srgbClr val="C00000"/>
                </a:solidFill>
                <a:latin typeface="Baloo" panose="020B0604020202020204" charset="0"/>
                <a:cs typeface="Baloo" panose="020B0604020202020204" charset="0"/>
              </a:rPr>
              <a:t>Vế</a:t>
            </a:r>
            <a:r>
              <a:rPr lang="en-US" sz="3600" dirty="0">
                <a:solidFill>
                  <a:srgbClr val="C00000"/>
                </a:solidFill>
                <a:latin typeface="Baloo" panose="020B0604020202020204" charset="0"/>
                <a:cs typeface="Baloo" panose="020B0604020202020204" charset="0"/>
              </a:rPr>
              <a:t> 1 </a:t>
            </a:r>
            <a:r>
              <a:rPr lang="en-US" sz="3600" dirty="0" err="1">
                <a:solidFill>
                  <a:srgbClr val="C00000"/>
                </a:solidFill>
                <a:latin typeface="Baloo" panose="020B0604020202020204" charset="0"/>
                <a:cs typeface="Baloo" panose="020B0604020202020204" charset="0"/>
              </a:rPr>
              <a:t>được</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nối</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trực</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tiếp</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với</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vế</a:t>
            </a:r>
            <a:r>
              <a:rPr lang="en-US" sz="3600" dirty="0">
                <a:solidFill>
                  <a:srgbClr val="C00000"/>
                </a:solidFill>
                <a:latin typeface="Baloo" panose="020B0604020202020204" charset="0"/>
                <a:cs typeface="Baloo" panose="020B0604020202020204" charset="0"/>
              </a:rPr>
              <a:t> 2 </a:t>
            </a:r>
            <a:r>
              <a:rPr lang="en-US" sz="3600" dirty="0" err="1">
                <a:solidFill>
                  <a:srgbClr val="C00000"/>
                </a:solidFill>
                <a:latin typeface="Baloo" panose="020B0604020202020204" charset="0"/>
                <a:cs typeface="Baloo" panose="020B0604020202020204" charset="0"/>
              </a:rPr>
              <a:t>bằng</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dấu</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phẩy</a:t>
            </a:r>
            <a:r>
              <a:rPr lang="en-US" sz="3600" dirty="0">
                <a:solidFill>
                  <a:srgbClr val="C00000"/>
                </a:solidFill>
                <a:latin typeface="Baloo" panose="020B0604020202020204" charset="0"/>
                <a:cs typeface="Baloo" panose="020B0604020202020204" charset="0"/>
              </a:rPr>
              <a:t>. </a:t>
            </a:r>
          </a:p>
          <a:p>
            <a:pPr marL="0" lvl="0" indent="0" algn="just">
              <a:lnSpc>
                <a:spcPct val="150000"/>
              </a:lnSpc>
              <a:spcBef>
                <a:spcPct val="0"/>
              </a:spcBef>
            </a:pPr>
            <a:r>
              <a:rPr lang="en-US" sz="3600" u="none" dirty="0" err="1">
                <a:solidFill>
                  <a:srgbClr val="C00000"/>
                </a:solidFill>
                <a:latin typeface="Baloo" panose="020B0604020202020204" charset="0"/>
                <a:cs typeface="Baloo" panose="020B0604020202020204" charset="0"/>
              </a:rPr>
              <a:t>Vế</a:t>
            </a:r>
            <a:r>
              <a:rPr lang="en-US" sz="3600" u="none" dirty="0">
                <a:solidFill>
                  <a:srgbClr val="C00000"/>
                </a:solidFill>
                <a:latin typeface="Baloo" panose="020B0604020202020204" charset="0"/>
                <a:cs typeface="Baloo" panose="020B0604020202020204" charset="0"/>
              </a:rPr>
              <a:t> 2 </a:t>
            </a:r>
            <a:r>
              <a:rPr lang="en-US" sz="3600" u="none" dirty="0" err="1">
                <a:solidFill>
                  <a:srgbClr val="C00000"/>
                </a:solidFill>
                <a:latin typeface="Baloo" panose="020B0604020202020204" charset="0"/>
                <a:cs typeface="Baloo" panose="020B0604020202020204" charset="0"/>
              </a:rPr>
              <a:t>được</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nối</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với</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vế</a:t>
            </a:r>
            <a:r>
              <a:rPr lang="en-US" sz="3600" u="none" dirty="0">
                <a:solidFill>
                  <a:srgbClr val="C00000"/>
                </a:solidFill>
                <a:latin typeface="Baloo" panose="020B0604020202020204" charset="0"/>
                <a:cs typeface="Baloo" panose="020B0604020202020204" charset="0"/>
              </a:rPr>
              <a:t> 3 </a:t>
            </a:r>
            <a:r>
              <a:rPr lang="en-US" sz="3600" u="none" dirty="0" err="1">
                <a:solidFill>
                  <a:srgbClr val="C00000"/>
                </a:solidFill>
                <a:latin typeface="Baloo" panose="020B0604020202020204" charset="0"/>
                <a:cs typeface="Baloo" panose="020B0604020202020204" charset="0"/>
              </a:rPr>
              <a:t>bằng</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từ</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và</a:t>
            </a:r>
            <a:r>
              <a:rPr lang="en-US" sz="3600" u="none" dirty="0">
                <a:solidFill>
                  <a:srgbClr val="C00000"/>
                </a:solidFill>
                <a:latin typeface="Baloo" panose="020B0604020202020204" charset="0"/>
                <a:cs typeface="Baloo" panose="020B0604020202020204" charset="0"/>
              </a:rPr>
              <a:t>”.</a:t>
            </a:r>
            <a:endParaRPr lang="en-US" sz="3600" u="none" dirty="0">
              <a:solidFill>
                <a:srgbClr val="002060"/>
              </a:solidFill>
              <a:latin typeface="Baloo" panose="020B0604020202020204" charset="0"/>
              <a:cs typeface="Baloo" panose="020B060402020202020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4"/>
                                        </p:tgtEl>
                                        <p:attrNameLst>
                                          <p:attrName>ppt_x</p:attrName>
                                        </p:attrNameLst>
                                      </p:cBhvr>
                                      <p:tavLst>
                                        <p:tav tm="0">
                                          <p:val>
                                            <p:strVal val="ppt_x"/>
                                          </p:val>
                                        </p:tav>
                                        <p:tav tm="100000">
                                          <p:val>
                                            <p:strVal val="ppt_x"/>
                                          </p:val>
                                        </p:tav>
                                      </p:tavLst>
                                    </p:anim>
                                    <p:anim calcmode="lin" valueType="num">
                                      <p:cBhvr additive="base">
                                        <p:cTn id="21" dur="500"/>
                                        <p:tgtEl>
                                          <p:spTgt spid="14"/>
                                        </p:tgtEl>
                                        <p:attrNameLst>
                                          <p:attrName>ppt_y</p:attrName>
                                        </p:attrNameLst>
                                      </p:cBhvr>
                                      <p:tavLst>
                                        <p:tav tm="0">
                                          <p:val>
                                            <p:strVal val="ppt_y"/>
                                          </p:val>
                                        </p:tav>
                                        <p:tav tm="100000">
                                          <p:val>
                                            <p:strVal val="1+ppt_h/2"/>
                                          </p:val>
                                        </p:tav>
                                      </p:tavLst>
                                    </p:anim>
                                    <p:set>
                                      <p:cBhvr>
                                        <p:cTn id="22" dur="1" fill="hold">
                                          <p:stCondLst>
                                            <p:cond delay="499"/>
                                          </p:stCondLst>
                                        </p:cTn>
                                        <p:tgtEl>
                                          <p:spTgt spid="14"/>
                                        </p:tgtEl>
                                        <p:attrNameLst>
                                          <p:attrName>style.visibility</p:attrName>
                                        </p:attrNameLst>
                                      </p:cBhvr>
                                      <p:to>
                                        <p:strVal val="hidden"/>
                                      </p:to>
                                    </p:set>
                                  </p:childTnLst>
                                </p:cTn>
                              </p:par>
                              <p:par>
                                <p:cTn id="23" presetID="64" presetClass="path" presetSubtype="0" accel="50000" decel="50000" fill="hold" grpId="1" nodeType="withEffect">
                                  <p:stCondLst>
                                    <p:cond delay="0"/>
                                  </p:stCondLst>
                                  <p:childTnLst>
                                    <p:animMotion origin="layout" path="M 1.66667E-6 -8.64198E-7 L -0.01771 -0.40401 " pathEditMode="relative" rAng="0" ptsTypes="AA">
                                      <p:cBhvr>
                                        <p:cTn id="24" dur="2000" fill="hold"/>
                                        <p:tgtEl>
                                          <p:spTgt spid="15"/>
                                        </p:tgtEl>
                                        <p:attrNameLst>
                                          <p:attrName>ppt_x</p:attrName>
                                          <p:attrName>ppt_y</p:attrName>
                                        </p:attrNameLst>
                                      </p:cBhvr>
                                      <p:rCtr x="-885" y="-20201"/>
                                    </p:animMotion>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sp>
        <p:nvSpPr>
          <p:cNvPr id="2" name="TextBox 2"/>
          <p:cNvSpPr txBox="1"/>
          <p:nvPr/>
        </p:nvSpPr>
        <p:spPr>
          <a:xfrm>
            <a:off x="1662325" y="2226424"/>
            <a:ext cx="14963350" cy="969496"/>
          </a:xfrm>
          <a:prstGeom prst="rect">
            <a:avLst/>
          </a:prstGeom>
        </p:spPr>
        <p:txBody>
          <a:bodyPr lIns="0" tIns="0" rIns="0" bIns="0" rtlCol="0" anchor="t">
            <a:spAutoFit/>
          </a:bodyPr>
          <a:lstStyle/>
          <a:p>
            <a:pPr marL="0" lvl="0" indent="0" algn="ctr">
              <a:lnSpc>
                <a:spcPts val="7200"/>
              </a:lnSpc>
              <a:spcBef>
                <a:spcPct val="0"/>
              </a:spcBef>
            </a:pPr>
            <a:r>
              <a:rPr lang="en-US" sz="7200" u="none">
                <a:solidFill>
                  <a:srgbClr val="D1581F"/>
                </a:solidFill>
                <a:latin typeface="Baloo" panose="020B0604020202020204" charset="0"/>
                <a:cs typeface="Baloo" panose="020B0604020202020204" charset="0"/>
              </a:rPr>
              <a:t>Dặn dò</a:t>
            </a:r>
          </a:p>
        </p:txBody>
      </p:sp>
      <p:grpSp>
        <p:nvGrpSpPr>
          <p:cNvPr id="3" name="Group 3"/>
          <p:cNvGrpSpPr/>
          <p:nvPr/>
        </p:nvGrpSpPr>
        <p:grpSpPr>
          <a:xfrm rot="5400000">
            <a:off x="12051824" y="3524587"/>
            <a:ext cx="4902765" cy="5512187"/>
            <a:chOff x="0" y="0"/>
            <a:chExt cx="7533409" cy="8469825"/>
          </a:xfrm>
        </p:grpSpPr>
        <p:sp>
          <p:nvSpPr>
            <p:cNvPr id="4" name="Freeform 4"/>
            <p:cNvSpPr/>
            <p:nvPr/>
          </p:nvSpPr>
          <p:spPr>
            <a:xfrm>
              <a:off x="26670" y="26670"/>
              <a:ext cx="7480069" cy="8374575"/>
            </a:xfrm>
            <a:custGeom>
              <a:avLst/>
              <a:gdLst/>
              <a:ahLst/>
              <a:cxnLst/>
              <a:rect l="l" t="t" r="r" b="b"/>
              <a:pathLst>
                <a:path w="7480069" h="8374575">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p:spPr>
        </p:sp>
      </p:grpSp>
      <p:sp>
        <p:nvSpPr>
          <p:cNvPr id="5" name="TextBox 5"/>
          <p:cNvSpPr txBox="1"/>
          <p:nvPr/>
        </p:nvSpPr>
        <p:spPr>
          <a:xfrm>
            <a:off x="12039601" y="4879134"/>
            <a:ext cx="5202342" cy="2423740"/>
          </a:xfrm>
          <a:prstGeom prst="rect">
            <a:avLst/>
          </a:prstGeom>
        </p:spPr>
        <p:txBody>
          <a:bodyPr wrap="square" lIns="0" tIns="0" rIns="0" bIns="0" rtlCol="0" anchor="t">
            <a:spAutoFit/>
          </a:bodyPr>
          <a:lstStyle/>
          <a:p>
            <a:pPr marL="0" lvl="0" indent="0" algn="ctr">
              <a:lnSpc>
                <a:spcPct val="150000"/>
              </a:lnSpc>
              <a:spcBef>
                <a:spcPct val="0"/>
              </a:spcBef>
            </a:pPr>
            <a:r>
              <a:rPr lang="en-US" sz="3600">
                <a:solidFill>
                  <a:srgbClr val="065928"/>
                </a:solidFill>
                <a:latin typeface="Baloo" panose="020B0604020202020204" charset="0"/>
                <a:cs typeface="Baloo" panose="020B0604020202020204" charset="0"/>
              </a:rPr>
              <a:t>- Tự đặt thêm các câu ghép với các cách nối trực tiếp và nối bằng từ.</a:t>
            </a:r>
            <a:endParaRPr lang="en-US" sz="3600" u="none">
              <a:solidFill>
                <a:srgbClr val="065928"/>
              </a:solidFill>
              <a:latin typeface="Baloo" panose="020B0604020202020204" charset="0"/>
              <a:cs typeface="Baloo" panose="020B060402020202020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l="482" r="559" b="36052"/>
          <a:stretch>
            <a:fillRect/>
          </a:stretch>
        </p:blipFill>
        <p:spPr>
          <a:xfrm>
            <a:off x="0" y="8935342"/>
            <a:ext cx="18288000" cy="1351658"/>
          </a:xfrm>
          <a:prstGeom prst="rect">
            <a:avLst/>
          </a:prstGeom>
        </p:spPr>
      </p:pic>
      <p:grpSp>
        <p:nvGrpSpPr>
          <p:cNvPr id="7" name="Group 7"/>
          <p:cNvGrpSpPr/>
          <p:nvPr/>
        </p:nvGrpSpPr>
        <p:grpSpPr>
          <a:xfrm rot="-5400000">
            <a:off x="1333411" y="3524587"/>
            <a:ext cx="4902765" cy="5512187"/>
            <a:chOff x="0" y="0"/>
            <a:chExt cx="7533409" cy="8469825"/>
          </a:xfrm>
        </p:grpSpPr>
        <p:sp>
          <p:nvSpPr>
            <p:cNvPr id="8" name="Freeform 8"/>
            <p:cNvSpPr/>
            <p:nvPr/>
          </p:nvSpPr>
          <p:spPr>
            <a:xfrm>
              <a:off x="26670" y="26670"/>
              <a:ext cx="7480069" cy="8374575"/>
            </a:xfrm>
            <a:custGeom>
              <a:avLst/>
              <a:gdLst/>
              <a:ahLst/>
              <a:cxnLst/>
              <a:rect l="l" t="t" r="r" b="b"/>
              <a:pathLst>
                <a:path w="7480069" h="8374575">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p:spPr>
        </p:sp>
      </p:grpSp>
      <p:grpSp>
        <p:nvGrpSpPr>
          <p:cNvPr id="9" name="Group 9"/>
          <p:cNvGrpSpPr>
            <a:grpSpLocks noChangeAspect="1"/>
          </p:cNvGrpSpPr>
          <p:nvPr/>
        </p:nvGrpSpPr>
        <p:grpSpPr>
          <a:xfrm>
            <a:off x="6692617" y="3829298"/>
            <a:ext cx="4902765" cy="4902765"/>
            <a:chOff x="0" y="0"/>
            <a:chExt cx="6350000" cy="6350000"/>
          </a:xfrm>
        </p:grpSpPr>
        <p:sp>
          <p:nvSpPr>
            <p:cNvPr id="10" name="Freeform 10"/>
            <p:cNvSpPr/>
            <p:nvPr/>
          </p:nvSpPr>
          <p:spPr>
            <a:xfrm>
              <a:off x="88900" y="88900"/>
              <a:ext cx="6172200" cy="6172200"/>
            </a:xfrm>
            <a:custGeom>
              <a:avLst/>
              <a:gdLst/>
              <a:ahLst/>
              <a:cxnLst/>
              <a:rect l="l" t="t" r="r" b="b"/>
              <a:pathLst>
                <a:path w="6172200" h="6172200">
                  <a:moveTo>
                    <a:pt x="6172200" y="5864860"/>
                  </a:moveTo>
                  <a:cubicBezTo>
                    <a:pt x="6172200" y="6033770"/>
                    <a:pt x="6035040" y="6170930"/>
                    <a:pt x="5866130" y="6170930"/>
                  </a:cubicBezTo>
                  <a:lnTo>
                    <a:pt x="307340" y="6170930"/>
                  </a:lnTo>
                  <a:cubicBezTo>
                    <a:pt x="137160" y="6172200"/>
                    <a:pt x="0" y="6035040"/>
                    <a:pt x="0" y="5864860"/>
                  </a:cubicBezTo>
                  <a:lnTo>
                    <a:pt x="0" y="307340"/>
                  </a:lnTo>
                  <a:cubicBezTo>
                    <a:pt x="0" y="137160"/>
                    <a:pt x="137160" y="0"/>
                    <a:pt x="307340" y="0"/>
                  </a:cubicBezTo>
                  <a:lnTo>
                    <a:pt x="5866130" y="0"/>
                  </a:lnTo>
                  <a:cubicBezTo>
                    <a:pt x="6035040" y="0"/>
                    <a:pt x="6172200" y="137160"/>
                    <a:pt x="6172200" y="307340"/>
                  </a:cubicBezTo>
                  <a:lnTo>
                    <a:pt x="6172200" y="5864860"/>
                  </a:lnTo>
                  <a:close/>
                </a:path>
              </a:pathLst>
            </a:custGeom>
            <a:blipFill>
              <a:blip r:embed="rId4" cstate="print"/>
              <a:stretch>
                <a:fillRect l="-44044" r="-10899" b="-3446"/>
              </a:stretch>
            </a:blipFill>
          </p:spPr>
        </p:sp>
        <p:sp>
          <p:nvSpPr>
            <p:cNvPr id="11" name="Freeform 11"/>
            <p:cNvSpPr/>
            <p:nvPr/>
          </p:nvSpPr>
          <p:spPr>
            <a:xfrm>
              <a:off x="0" y="0"/>
              <a:ext cx="6350000" cy="6350000"/>
            </a:xfrm>
            <a:custGeom>
              <a:avLst/>
              <a:gdLst/>
              <a:ahLst/>
              <a:cxnLst/>
              <a:rect l="l" t="t" r="r" b="b"/>
              <a:pathLst>
                <a:path w="6350000" h="635000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p:spPr>
        </p:sp>
      </p:grpSp>
      <p:sp>
        <p:nvSpPr>
          <p:cNvPr id="12" name="TextBox 12"/>
          <p:cNvSpPr txBox="1"/>
          <p:nvPr/>
        </p:nvSpPr>
        <p:spPr>
          <a:xfrm>
            <a:off x="1224990" y="5478028"/>
            <a:ext cx="4603363" cy="1592744"/>
          </a:xfrm>
          <a:prstGeom prst="rect">
            <a:avLst/>
          </a:prstGeom>
        </p:spPr>
        <p:txBody>
          <a:bodyPr wrap="square" lIns="0" tIns="0" rIns="0" bIns="0" rtlCol="0" anchor="t">
            <a:spAutoFit/>
          </a:bodyPr>
          <a:lstStyle/>
          <a:p>
            <a:pPr marL="0" lvl="0" indent="0" algn="ctr">
              <a:lnSpc>
                <a:spcPct val="150000"/>
              </a:lnSpc>
              <a:spcBef>
                <a:spcPct val="0"/>
              </a:spcBef>
            </a:pPr>
            <a:r>
              <a:rPr lang="en-US" sz="3600" u="none">
                <a:solidFill>
                  <a:srgbClr val="065928"/>
                </a:solidFill>
                <a:latin typeface="Baloo" panose="020B0604020202020204" charset="0"/>
                <a:cs typeface="Baloo" panose="020B0604020202020204" charset="0"/>
              </a:rPr>
              <a:t>- Về nhà viết lại bài văn ở bài tập 2.</a:t>
            </a:r>
          </a:p>
        </p:txBody>
      </p:sp>
      <p:pic>
        <p:nvPicPr>
          <p:cNvPr id="13" name="Picture 13"/>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b="57300"/>
          <a:stretch>
            <a:fillRect/>
          </a:stretch>
        </p:blipFill>
        <p:spPr>
          <a:xfrm rot="-10800000">
            <a:off x="7697431" y="0"/>
            <a:ext cx="2893137" cy="1680739"/>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rot="-395945" flipH="1">
            <a:off x="5182663" y="168655"/>
            <a:ext cx="1932077" cy="1509435"/>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a:off x="11566440" y="8053600"/>
            <a:ext cx="1719885" cy="1991184"/>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r="15852"/>
          <a:stretch>
            <a:fillRect/>
          </a:stretch>
        </p:blipFill>
        <p:spPr>
          <a:xfrm rot="6624818">
            <a:off x="-452630" y="669378"/>
            <a:ext cx="3355240" cy="2382431"/>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a:off x="3422840" y="-349765"/>
            <a:ext cx="1163084" cy="208624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flipH="1">
            <a:off x="13797326" y="-349765"/>
            <a:ext cx="1163084" cy="2086248"/>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rot="-395945" flipH="1">
            <a:off x="11321540" y="168655"/>
            <a:ext cx="1932077" cy="1509435"/>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r="15852"/>
          <a:stretch>
            <a:fillRect/>
          </a:stretch>
        </p:blipFill>
        <p:spPr>
          <a:xfrm rot="-6571224" flipH="1">
            <a:off x="15403630" y="677901"/>
            <a:ext cx="3355240" cy="238243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1671743" y="723900"/>
            <a:ext cx="14944513" cy="7808508"/>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a:off x="687084" y="5588679"/>
            <a:ext cx="2263713" cy="3962736"/>
          </a:xfrm>
          <a:prstGeom prst="rect">
            <a:avLst/>
          </a:prstGeom>
        </p:spPr>
      </p:pic>
      <p:sp>
        <p:nvSpPr>
          <p:cNvPr id="4" name="TextBox 4"/>
          <p:cNvSpPr txBox="1"/>
          <p:nvPr/>
        </p:nvSpPr>
        <p:spPr>
          <a:xfrm>
            <a:off x="2676861" y="2319126"/>
            <a:ext cx="12934279" cy="3077766"/>
          </a:xfrm>
          <a:prstGeom prst="rect">
            <a:avLst/>
          </a:prstGeom>
        </p:spPr>
        <p:txBody>
          <a:bodyPr lIns="0" tIns="0" rIns="0" bIns="0" rtlCol="0" anchor="t">
            <a:spAutoFit/>
          </a:bodyPr>
          <a:lstStyle/>
          <a:p>
            <a:pPr marL="0" lvl="0" indent="0" algn="ctr">
              <a:lnSpc>
                <a:spcPts val="12000"/>
              </a:lnSpc>
              <a:spcBef>
                <a:spcPct val="0"/>
              </a:spcBef>
            </a:pPr>
            <a:r>
              <a:rPr lang="en-US" sz="10000">
                <a:solidFill>
                  <a:srgbClr val="BB332A"/>
                </a:solidFill>
                <a:latin typeface="#9Slide03 SFU Futura_05" panose="00000800000000000000" pitchFamily="2" charset="0"/>
              </a:rPr>
              <a:t>Tạm biệt</a:t>
            </a:r>
          </a:p>
          <a:p>
            <a:pPr marL="0" lvl="0" indent="0" algn="ctr">
              <a:lnSpc>
                <a:spcPts val="12000"/>
              </a:lnSpc>
              <a:spcBef>
                <a:spcPct val="0"/>
              </a:spcBef>
            </a:pPr>
            <a:r>
              <a:rPr lang="en-US" sz="10000" u="none">
                <a:solidFill>
                  <a:srgbClr val="BB332A"/>
                </a:solidFill>
                <a:latin typeface="#9Slide03 SFU Futura_05" panose="00000800000000000000" pitchFamily="2" charset="0"/>
              </a:rPr>
              <a:t>H</a:t>
            </a:r>
            <a:r>
              <a:rPr lang="en-US" sz="10000">
                <a:solidFill>
                  <a:srgbClr val="BB332A"/>
                </a:solidFill>
                <a:latin typeface="#9Slide03 SFU Futura_05" panose="00000800000000000000" pitchFamily="2" charset="0"/>
              </a:rPr>
              <a:t>ẹn gặp lại!</a:t>
            </a:r>
            <a:endParaRPr lang="en-US" sz="10000" u="none">
              <a:solidFill>
                <a:srgbClr val="BB332A"/>
              </a:solidFill>
              <a:latin typeface="#9Slide03 SFU Futura_05" panose="00000800000000000000" pitchFamily="2" charset="0"/>
            </a:endParaRPr>
          </a:p>
        </p:txBody>
      </p:sp>
      <p:grpSp>
        <p:nvGrpSpPr>
          <p:cNvPr id="5" name="Group 5"/>
          <p:cNvGrpSpPr/>
          <p:nvPr/>
        </p:nvGrpSpPr>
        <p:grpSpPr>
          <a:xfrm>
            <a:off x="-408340" y="8935481"/>
            <a:ext cx="19104680" cy="229312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7" name="Picture 7"/>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a:off x="7549970" y="6612048"/>
            <a:ext cx="3188059" cy="3469997"/>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r="2333" b="3053"/>
          <a:stretch>
            <a:fillRect/>
          </a:stretch>
        </p:blipFill>
        <p:spPr>
          <a:xfrm>
            <a:off x="14497719" y="8335273"/>
            <a:ext cx="3790281" cy="1951727"/>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l="2333" b="3053"/>
          <a:stretch>
            <a:fillRect/>
          </a:stretch>
        </p:blipFill>
        <p:spPr>
          <a:xfrm>
            <a:off x="0" y="8335273"/>
            <a:ext cx="3790281" cy="1951727"/>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a:off x="15479543" y="723900"/>
            <a:ext cx="2273427" cy="4114800"/>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rot="3175012">
            <a:off x="2530367" y="836740"/>
            <a:ext cx="840859" cy="1121145"/>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b="77966"/>
          <a:stretch>
            <a:fillRect/>
          </a:stretch>
        </p:blipFill>
        <p:spPr>
          <a:xfrm>
            <a:off x="5650664" y="5918901"/>
            <a:ext cx="6986672" cy="10915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8FA2652-CA45-4A4F-901E-5CBE41A2ECC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51740" y="1894115"/>
            <a:ext cx="4874079" cy="6498771"/>
          </a:xfrm>
          <a:prstGeom prst="rect">
            <a:avLst/>
          </a:prstGeom>
        </p:spPr>
      </p:pic>
      <p:pic>
        <p:nvPicPr>
          <p:cNvPr id="6" name="Picture 5">
            <a:extLst>
              <a:ext uri="{FF2B5EF4-FFF2-40B4-BE49-F238E27FC236}">
                <a16:creationId xmlns:a16="http://schemas.microsoft.com/office/drawing/2014/main" xmlns="" id="{9E6E1755-6DCA-4C3F-9893-F446F700986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6630" y="3155515"/>
            <a:ext cx="4668051" cy="4261757"/>
          </a:xfrm>
          <a:prstGeom prst="rect">
            <a:avLst/>
          </a:prstGeom>
        </p:spPr>
      </p:pic>
      <p:sp>
        <p:nvSpPr>
          <p:cNvPr id="8" name="Rectangle 7">
            <a:extLst>
              <a:ext uri="{FF2B5EF4-FFF2-40B4-BE49-F238E27FC236}">
                <a16:creationId xmlns:a16="http://schemas.microsoft.com/office/drawing/2014/main" xmlns="" id="{DFE24B5A-86C6-4A28-86F1-B2F22548750A}"/>
              </a:ext>
            </a:extLst>
          </p:cNvPr>
          <p:cNvSpPr/>
          <p:nvPr/>
        </p:nvSpPr>
        <p:spPr>
          <a:xfrm>
            <a:off x="1828800" y="375177"/>
            <a:ext cx="15087599" cy="2846933"/>
          </a:xfrm>
          <a:prstGeom prst="rect">
            <a:avLst/>
          </a:prstGeom>
          <a:noFill/>
        </p:spPr>
        <p:txBody>
          <a:bodyPr wrap="square" lIns="137160" tIns="68580" rIns="137160" bIns="68580">
            <a:spAutoFit/>
          </a:bodyPr>
          <a:lstStyle/>
          <a:p>
            <a:pPr algn="ctr"/>
            <a:r>
              <a:rPr lang="en-US" sz="8800" dirty="0">
                <a:ln w="76200">
                  <a:solidFill>
                    <a:schemeClr val="tx1">
                      <a:lumMod val="95000"/>
                      <a:lumOff val="5000"/>
                    </a:schemeClr>
                  </a:solidFill>
                </a:ln>
                <a:effectLst>
                  <a:outerShdw blurRad="38100" dist="19050" dir="2700000" algn="tl" rotWithShape="0">
                    <a:schemeClr val="dk1">
                      <a:alpha val="40000"/>
                    </a:schemeClr>
                  </a:outerShdw>
                </a:effectLst>
                <a:latin typeface="#9Slide07 SVNZiclets" panose="02000603000000000000" pitchFamily="2" charset="0"/>
              </a:rPr>
              <a:t>ĐEO KHẨU </a:t>
            </a:r>
            <a:r>
              <a:rPr lang="en-US" sz="8800">
                <a:ln w="76200">
                  <a:solidFill>
                    <a:schemeClr val="tx1">
                      <a:lumMod val="95000"/>
                      <a:lumOff val="5000"/>
                    </a:schemeClr>
                  </a:solidFill>
                </a:ln>
                <a:effectLst>
                  <a:outerShdw blurRad="38100" dist="19050" dir="2700000" algn="tl" rotWithShape="0">
                    <a:schemeClr val="dk1">
                      <a:alpha val="40000"/>
                    </a:schemeClr>
                  </a:outerShdw>
                </a:effectLst>
                <a:latin typeface="#9Slide07 SVNZiclets" panose="02000603000000000000" pitchFamily="2" charset="0"/>
              </a:rPr>
              <a:t>TRANG </a:t>
            </a:r>
          </a:p>
          <a:p>
            <a:pPr algn="ctr"/>
            <a:r>
              <a:rPr lang="en-US" sz="8800">
                <a:ln w="76200">
                  <a:solidFill>
                    <a:schemeClr val="tx1">
                      <a:lumMod val="95000"/>
                      <a:lumOff val="5000"/>
                    </a:schemeClr>
                  </a:solidFill>
                </a:ln>
                <a:effectLst>
                  <a:outerShdw blurRad="38100" dist="19050" dir="2700000" algn="tl" rotWithShape="0">
                    <a:schemeClr val="dk1">
                      <a:alpha val="40000"/>
                    </a:schemeClr>
                  </a:outerShdw>
                </a:effectLst>
                <a:latin typeface="#9Slide07 SVNZiclets" panose="02000603000000000000" pitchFamily="2" charset="0"/>
              </a:rPr>
              <a:t>CHỐNG </a:t>
            </a:r>
            <a:r>
              <a:rPr lang="en-US" sz="8800" dirty="0">
                <a:ln w="76200">
                  <a:solidFill>
                    <a:schemeClr val="tx1">
                      <a:lumMod val="95000"/>
                      <a:lumOff val="5000"/>
                    </a:schemeClr>
                  </a:solidFill>
                </a:ln>
                <a:effectLst>
                  <a:outerShdw blurRad="38100" dist="19050" dir="2700000" algn="tl" rotWithShape="0">
                    <a:schemeClr val="dk1">
                      <a:alpha val="40000"/>
                    </a:schemeClr>
                  </a:outerShdw>
                </a:effectLst>
                <a:latin typeface="#9Slide07 SVNZiclets" panose="02000603000000000000" pitchFamily="2" charset="0"/>
              </a:rPr>
              <a:t>CORONA</a:t>
            </a:r>
          </a:p>
        </p:txBody>
      </p:sp>
      <p:pic>
        <p:nvPicPr>
          <p:cNvPr id="38" name="Picture 37">
            <a:extLst>
              <a:ext uri="{FF2B5EF4-FFF2-40B4-BE49-F238E27FC236}">
                <a16:creationId xmlns:a16="http://schemas.microsoft.com/office/drawing/2014/main" xmlns="" id="{34A51B6B-17CB-4CA6-9934-376086987BE7}"/>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51689" t="-292" r="-5252" b="292"/>
          <a:stretch/>
        </p:blipFill>
        <p:spPr>
          <a:xfrm>
            <a:off x="12758192" y="3609653"/>
            <a:ext cx="1995989" cy="4968590"/>
          </a:xfrm>
          <a:prstGeom prst="rect">
            <a:avLst/>
          </a:prstGeom>
        </p:spPr>
      </p:pic>
      <p:pic>
        <p:nvPicPr>
          <p:cNvPr id="39" name="Picture 38">
            <a:extLst>
              <a:ext uri="{FF2B5EF4-FFF2-40B4-BE49-F238E27FC236}">
                <a16:creationId xmlns:a16="http://schemas.microsoft.com/office/drawing/2014/main" xmlns="" id="{22532792-FA33-4593-9EE4-F454E827E58B}"/>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r="46437"/>
          <a:stretch/>
        </p:blipFill>
        <p:spPr>
          <a:xfrm>
            <a:off x="10755989" y="3609653"/>
            <a:ext cx="1995989" cy="4968590"/>
          </a:xfrm>
          <a:prstGeom prst="rect">
            <a:avLst/>
          </a:prstGeom>
        </p:spPr>
      </p:pic>
      <p:pic>
        <p:nvPicPr>
          <p:cNvPr id="17" name="Picture 16">
            <a:extLst>
              <a:ext uri="{FF2B5EF4-FFF2-40B4-BE49-F238E27FC236}">
                <a16:creationId xmlns:a16="http://schemas.microsoft.com/office/drawing/2014/main" xmlns="" id="{19E22309-963D-422D-A90B-EA37AB45F8A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400791" y="5290462"/>
            <a:ext cx="1047462" cy="558128"/>
          </a:xfrm>
          <a:prstGeom prst="rect">
            <a:avLst/>
          </a:prstGeom>
        </p:spPr>
      </p:pic>
      <p:pic>
        <p:nvPicPr>
          <p:cNvPr id="42" name="Picture 41">
            <a:extLst>
              <a:ext uri="{FF2B5EF4-FFF2-40B4-BE49-F238E27FC236}">
                <a16:creationId xmlns:a16="http://schemas.microsoft.com/office/drawing/2014/main" xmlns="" id="{51CB4689-4874-4E06-984E-572747ADCAB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956877" y="5620418"/>
            <a:ext cx="1047462" cy="558128"/>
          </a:xfrm>
          <a:prstGeom prst="rect">
            <a:avLst/>
          </a:prstGeom>
        </p:spPr>
      </p:pic>
      <p:sp>
        <p:nvSpPr>
          <p:cNvPr id="19" name="Rectangle 18">
            <a:hlinkClick r:id="rId6" action="ppaction://hlinksldjump"/>
            <a:extLst>
              <a:ext uri="{FF2B5EF4-FFF2-40B4-BE49-F238E27FC236}">
                <a16:creationId xmlns:a16="http://schemas.microsoft.com/office/drawing/2014/main" xmlns="" id="{61CEC918-1744-46D1-B576-A6CAC9F65B11}"/>
              </a:ext>
            </a:extLst>
          </p:cNvPr>
          <p:cNvSpPr/>
          <p:nvPr/>
        </p:nvSpPr>
        <p:spPr>
          <a:xfrm>
            <a:off x="7489022" y="8124930"/>
            <a:ext cx="2354747" cy="1384995"/>
          </a:xfrm>
          <a:prstGeom prst="rect">
            <a:avLst/>
          </a:prstGeom>
          <a:noFill/>
        </p:spPr>
        <p:txBody>
          <a:bodyPr wrap="none" lIns="137160" tIns="68580" rIns="137160" bIns="68580">
            <a:spAutoFit/>
          </a:bodyPr>
          <a:lstStyle/>
          <a:p>
            <a:pPr algn="ctr"/>
            <a:r>
              <a:rPr lang="en-US" sz="8100" b="1" dirty="0">
                <a:ln w="6600">
                  <a:solidFill>
                    <a:srgbClr val="ED7D31"/>
                  </a:solidFill>
                  <a:prstDash val="solid"/>
                </a:ln>
                <a:solidFill>
                  <a:srgbClr val="FFFFFF"/>
                </a:solidFill>
                <a:effectLst>
                  <a:outerShdw dist="38100" dir="2700000" algn="tl" rotWithShape="0">
                    <a:srgbClr val="ED7D31"/>
                  </a:outerShdw>
                </a:effectLst>
              </a:rPr>
              <a:t>PLAY</a:t>
            </a:r>
          </a:p>
        </p:txBody>
      </p:sp>
      <p:sp>
        <p:nvSpPr>
          <p:cNvPr id="11" name="Rectangle 10">
            <a:extLst>
              <a:ext uri="{FF2B5EF4-FFF2-40B4-BE49-F238E27FC236}">
                <a16:creationId xmlns:a16="http://schemas.microsoft.com/office/drawing/2014/main" xmlns="" id="{CDD1DDFF-B474-437B-8E61-8382FEA54B29}"/>
              </a:ext>
            </a:extLst>
          </p:cNvPr>
          <p:cNvSpPr/>
          <p:nvPr/>
        </p:nvSpPr>
        <p:spPr>
          <a:xfrm>
            <a:off x="1761893" y="205433"/>
            <a:ext cx="15087599" cy="2846933"/>
          </a:xfrm>
          <a:prstGeom prst="rect">
            <a:avLst/>
          </a:prstGeom>
          <a:noFill/>
        </p:spPr>
        <p:txBody>
          <a:bodyPr wrap="square" lIns="137160" tIns="68580" rIns="137160" bIns="68580">
            <a:spAutoFit/>
          </a:bodyPr>
          <a:lstStyle/>
          <a:p>
            <a:pPr algn="ctr"/>
            <a:r>
              <a:rPr lang="en-US" sz="8800" dirty="0">
                <a:ln w="76200">
                  <a:solidFill>
                    <a:schemeClr val="tx1">
                      <a:lumMod val="95000"/>
                      <a:lumOff val="5000"/>
                    </a:schemeClr>
                  </a:solidFill>
                </a:ln>
                <a:solidFill>
                  <a:schemeClr val="bg1"/>
                </a:solidFill>
                <a:effectLst>
                  <a:outerShdw blurRad="38100" dist="19050" dir="2700000" algn="tl" rotWithShape="0">
                    <a:schemeClr val="dk1">
                      <a:alpha val="40000"/>
                    </a:schemeClr>
                  </a:outerShdw>
                </a:effectLst>
                <a:latin typeface="#9Slide07 SVNZiclets" panose="02000603000000000000" pitchFamily="2" charset="0"/>
              </a:rPr>
              <a:t>ĐEO KHẨU </a:t>
            </a:r>
            <a:r>
              <a:rPr lang="en-US" sz="8800">
                <a:ln w="76200">
                  <a:solidFill>
                    <a:schemeClr val="tx1">
                      <a:lumMod val="95000"/>
                      <a:lumOff val="5000"/>
                    </a:schemeClr>
                  </a:solidFill>
                </a:ln>
                <a:solidFill>
                  <a:schemeClr val="bg1"/>
                </a:solidFill>
                <a:effectLst>
                  <a:outerShdw blurRad="38100" dist="19050" dir="2700000" algn="tl" rotWithShape="0">
                    <a:schemeClr val="dk1">
                      <a:alpha val="40000"/>
                    </a:schemeClr>
                  </a:outerShdw>
                </a:effectLst>
                <a:latin typeface="#9Slide07 SVNZiclets" panose="02000603000000000000" pitchFamily="2" charset="0"/>
              </a:rPr>
              <a:t>TRANG </a:t>
            </a:r>
          </a:p>
          <a:p>
            <a:pPr algn="ctr"/>
            <a:r>
              <a:rPr lang="en-US" sz="8800">
                <a:ln w="76200">
                  <a:solidFill>
                    <a:schemeClr val="tx1">
                      <a:lumMod val="95000"/>
                      <a:lumOff val="5000"/>
                    </a:schemeClr>
                  </a:solidFill>
                </a:ln>
                <a:solidFill>
                  <a:schemeClr val="bg1"/>
                </a:solidFill>
                <a:effectLst>
                  <a:outerShdw blurRad="38100" dist="19050" dir="2700000" algn="tl" rotWithShape="0">
                    <a:schemeClr val="dk1">
                      <a:alpha val="40000"/>
                    </a:schemeClr>
                  </a:outerShdw>
                </a:effectLst>
                <a:latin typeface="#9Slide07 SVNZiclets" panose="02000603000000000000" pitchFamily="2" charset="0"/>
              </a:rPr>
              <a:t>CHỐNG </a:t>
            </a:r>
            <a:r>
              <a:rPr lang="en-US" sz="8800" dirty="0">
                <a:ln w="76200">
                  <a:solidFill>
                    <a:schemeClr val="tx1">
                      <a:lumMod val="95000"/>
                      <a:lumOff val="5000"/>
                    </a:schemeClr>
                  </a:solidFill>
                </a:ln>
                <a:solidFill>
                  <a:schemeClr val="bg1"/>
                </a:solidFill>
                <a:effectLst>
                  <a:outerShdw blurRad="38100" dist="19050" dir="2700000" algn="tl" rotWithShape="0">
                    <a:schemeClr val="dk1">
                      <a:alpha val="40000"/>
                    </a:schemeClr>
                  </a:outerShdw>
                </a:effectLst>
                <a:latin typeface="#9Slide07 SVNZiclets" panose="02000603000000000000" pitchFamily="2" charset="0"/>
              </a:rPr>
              <a:t>CORONA</a:t>
            </a:r>
          </a:p>
        </p:txBody>
      </p:sp>
    </p:spTree>
    <p:extLst>
      <p:ext uri="{BB962C8B-B14F-4D97-AF65-F5344CB8AC3E}">
        <p14:creationId xmlns:p14="http://schemas.microsoft.com/office/powerpoint/2010/main" xmlns="" val="3422301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xmlns="" id="{B46D6E17-AE03-4206-BD4A-DA77FF0525B1}"/>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56074" t="4786" r="-13343" b="-4786"/>
          <a:stretch/>
        </p:blipFill>
        <p:spPr>
          <a:xfrm>
            <a:off x="11122886" y="4266743"/>
            <a:ext cx="1602075" cy="3729912"/>
          </a:xfrm>
          <a:prstGeom prst="rect">
            <a:avLst/>
          </a:prstGeom>
        </p:spPr>
      </p:pic>
      <p:pic>
        <p:nvPicPr>
          <p:cNvPr id="44" name="Picture 43">
            <a:extLst>
              <a:ext uri="{FF2B5EF4-FFF2-40B4-BE49-F238E27FC236}">
                <a16:creationId xmlns:a16="http://schemas.microsoft.com/office/drawing/2014/main" xmlns="" id="{BB81C29F-B0BF-4B72-B9B8-56E8ABF462BF}"/>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51689" t="-292" r="-5252" b="292"/>
          <a:stretch/>
        </p:blipFill>
        <p:spPr>
          <a:xfrm>
            <a:off x="4697951" y="3083587"/>
            <a:ext cx="1557926" cy="3878123"/>
          </a:xfrm>
          <a:prstGeom prst="rect">
            <a:avLst/>
          </a:prstGeom>
        </p:spPr>
      </p:pic>
      <p:pic>
        <p:nvPicPr>
          <p:cNvPr id="5" name="Picture 4">
            <a:extLst>
              <a:ext uri="{FF2B5EF4-FFF2-40B4-BE49-F238E27FC236}">
                <a16:creationId xmlns:a16="http://schemas.microsoft.com/office/drawing/2014/main" xmlns="" id="{27EFDE0F-F056-4A2C-B154-53C63A80F4C2}"/>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r="46437"/>
          <a:stretch/>
        </p:blipFill>
        <p:spPr>
          <a:xfrm>
            <a:off x="3216598" y="3083594"/>
            <a:ext cx="1557926" cy="3878123"/>
          </a:xfrm>
          <a:prstGeom prst="rect">
            <a:avLst/>
          </a:prstGeom>
        </p:spPr>
      </p:pic>
      <p:pic>
        <p:nvPicPr>
          <p:cNvPr id="9" name="Picture 8">
            <a:extLst>
              <a:ext uri="{FF2B5EF4-FFF2-40B4-BE49-F238E27FC236}">
                <a16:creationId xmlns:a16="http://schemas.microsoft.com/office/drawing/2014/main" xmlns="" id="{200A7FEE-D16C-4D21-A85A-E3C3B10483A4}"/>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20653" t="28687" r="28347" b="13627"/>
          <a:stretch/>
        </p:blipFill>
        <p:spPr>
          <a:xfrm>
            <a:off x="6619606" y="6044301"/>
            <a:ext cx="1484372" cy="3166659"/>
          </a:xfrm>
          <a:prstGeom prst="rect">
            <a:avLst/>
          </a:prstGeom>
        </p:spPr>
      </p:pic>
      <p:pic>
        <p:nvPicPr>
          <p:cNvPr id="12" name="Picture 11">
            <a:extLst>
              <a:ext uri="{FF2B5EF4-FFF2-40B4-BE49-F238E27FC236}">
                <a16:creationId xmlns:a16="http://schemas.microsoft.com/office/drawing/2014/main" xmlns="" id="{56A4272D-7EDA-4F77-B008-483712B1E33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015516" y="5477954"/>
            <a:ext cx="908406" cy="484032"/>
          </a:xfrm>
          <a:prstGeom prst="rect">
            <a:avLst/>
          </a:prstGeom>
        </p:spPr>
      </p:pic>
      <p:pic>
        <p:nvPicPr>
          <p:cNvPr id="13" name="Picture 12">
            <a:extLst>
              <a:ext uri="{FF2B5EF4-FFF2-40B4-BE49-F238E27FC236}">
                <a16:creationId xmlns:a16="http://schemas.microsoft.com/office/drawing/2014/main" xmlns="" id="{35ACA9E9-3273-4AD1-BF41-E522DD13D58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863773" y="4563433"/>
            <a:ext cx="861843" cy="459221"/>
          </a:xfrm>
          <a:prstGeom prst="rect">
            <a:avLst/>
          </a:prstGeom>
        </p:spPr>
      </p:pic>
      <p:pic>
        <p:nvPicPr>
          <p:cNvPr id="14" name="Picture 13">
            <a:extLst>
              <a:ext uri="{FF2B5EF4-FFF2-40B4-BE49-F238E27FC236}">
                <a16:creationId xmlns:a16="http://schemas.microsoft.com/office/drawing/2014/main" xmlns="" id="{0824C8A3-B1D8-4C34-91E4-743543CF37E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695117" y="4327973"/>
            <a:ext cx="908406" cy="484032"/>
          </a:xfrm>
          <a:prstGeom prst="rect">
            <a:avLst/>
          </a:prstGeom>
        </p:spPr>
      </p:pic>
      <p:pic>
        <p:nvPicPr>
          <p:cNvPr id="15" name="Picture 14">
            <a:extLst>
              <a:ext uri="{FF2B5EF4-FFF2-40B4-BE49-F238E27FC236}">
                <a16:creationId xmlns:a16="http://schemas.microsoft.com/office/drawing/2014/main" xmlns="" id="{D2198587-C16C-4350-9B4E-1984C68DED09}"/>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l="18224" t="2" r="16692" b="-1996"/>
          <a:stretch/>
        </p:blipFill>
        <p:spPr>
          <a:xfrm rot="354455">
            <a:off x="7168574" y="6487215"/>
            <a:ext cx="359895" cy="300516"/>
          </a:xfrm>
          <a:prstGeom prst="rect">
            <a:avLst/>
          </a:prstGeom>
        </p:spPr>
      </p:pic>
      <p:pic>
        <p:nvPicPr>
          <p:cNvPr id="16" name="Picture 15">
            <a:extLst>
              <a:ext uri="{FF2B5EF4-FFF2-40B4-BE49-F238E27FC236}">
                <a16:creationId xmlns:a16="http://schemas.microsoft.com/office/drawing/2014/main" xmlns="" id="{E36645EF-9226-4756-A1C3-DF0340F9F086}"/>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l="10255" t="39122" r="51898" b="3429"/>
          <a:stretch/>
        </p:blipFill>
        <p:spPr>
          <a:xfrm>
            <a:off x="13097651" y="5624573"/>
            <a:ext cx="1771791" cy="3586010"/>
          </a:xfrm>
          <a:prstGeom prst="rect">
            <a:avLst/>
          </a:prstGeom>
        </p:spPr>
      </p:pic>
      <p:pic>
        <p:nvPicPr>
          <p:cNvPr id="18" name="Picture 17">
            <a:extLst>
              <a:ext uri="{FF2B5EF4-FFF2-40B4-BE49-F238E27FC236}">
                <a16:creationId xmlns:a16="http://schemas.microsoft.com/office/drawing/2014/main" xmlns="" id="{9881E25C-6123-49AA-85F6-0DA93CD1168E}"/>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3622483" y="7029419"/>
            <a:ext cx="1120521" cy="597056"/>
          </a:xfrm>
          <a:prstGeom prst="rect">
            <a:avLst/>
          </a:prstGeom>
        </p:spPr>
      </p:pic>
      <p:pic>
        <p:nvPicPr>
          <p:cNvPr id="20" name="Picture 19">
            <a:extLst>
              <a:ext uri="{FF2B5EF4-FFF2-40B4-BE49-F238E27FC236}">
                <a16:creationId xmlns:a16="http://schemas.microsoft.com/office/drawing/2014/main" xmlns="" id="{D3009DBE-80D2-468B-BC5D-8587D5637355}"/>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783852" y="616382"/>
            <a:ext cx="1466282" cy="1955042"/>
          </a:xfrm>
          <a:prstGeom prst="rect">
            <a:avLst/>
          </a:prstGeom>
        </p:spPr>
      </p:pic>
      <p:pic>
        <p:nvPicPr>
          <p:cNvPr id="22" name="Picture 21">
            <a:extLst>
              <a:ext uri="{FF2B5EF4-FFF2-40B4-BE49-F238E27FC236}">
                <a16:creationId xmlns:a16="http://schemas.microsoft.com/office/drawing/2014/main" xmlns="" id="{920A851A-287E-43FC-A873-CC7411E0FF15}"/>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675216" y="4266745"/>
            <a:ext cx="1466282" cy="1955042"/>
          </a:xfrm>
          <a:prstGeom prst="rect">
            <a:avLst/>
          </a:prstGeom>
        </p:spPr>
      </p:pic>
      <p:pic>
        <p:nvPicPr>
          <p:cNvPr id="23" name="Picture 22">
            <a:extLst>
              <a:ext uri="{FF2B5EF4-FFF2-40B4-BE49-F238E27FC236}">
                <a16:creationId xmlns:a16="http://schemas.microsoft.com/office/drawing/2014/main" xmlns="" id="{80D7FA37-AE91-4F3E-B4CC-33C10A7E093C}"/>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1558720" y="1738310"/>
            <a:ext cx="1466282" cy="1955042"/>
          </a:xfrm>
          <a:prstGeom prst="rect">
            <a:avLst/>
          </a:prstGeom>
        </p:spPr>
      </p:pic>
      <p:pic>
        <p:nvPicPr>
          <p:cNvPr id="24" name="Picture 23">
            <a:extLst>
              <a:ext uri="{FF2B5EF4-FFF2-40B4-BE49-F238E27FC236}">
                <a16:creationId xmlns:a16="http://schemas.microsoft.com/office/drawing/2014/main" xmlns="" id="{841A2193-5A3F-4485-B0A3-45311249E633}"/>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4546522" y="3916429"/>
            <a:ext cx="1466282" cy="1955042"/>
          </a:xfrm>
          <a:prstGeom prst="rect">
            <a:avLst/>
          </a:prstGeom>
        </p:spPr>
      </p:pic>
      <p:sp>
        <p:nvSpPr>
          <p:cNvPr id="25" name="Oval 24">
            <a:hlinkClick r:id="rId12" action="ppaction://hlinksldjump"/>
            <a:extLst>
              <a:ext uri="{FF2B5EF4-FFF2-40B4-BE49-F238E27FC236}">
                <a16:creationId xmlns:a16="http://schemas.microsoft.com/office/drawing/2014/main" xmlns="" id="{7EFDE4D0-9DA6-46CD-A60A-AB8DA304415D}"/>
              </a:ext>
            </a:extLst>
          </p:cNvPr>
          <p:cNvSpPr/>
          <p:nvPr/>
        </p:nvSpPr>
        <p:spPr>
          <a:xfrm>
            <a:off x="3883281" y="2397788"/>
            <a:ext cx="556023"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rgbClr val="FF0000"/>
                </a:solidFill>
                <a:latin typeface="Times New Roman" panose="02020603050405020304" pitchFamily="18" charset="0"/>
                <a:cs typeface="Times New Roman" panose="02020603050405020304" pitchFamily="18" charset="0"/>
              </a:rPr>
              <a:t>1</a:t>
            </a:r>
          </a:p>
        </p:txBody>
      </p:sp>
      <p:sp>
        <p:nvSpPr>
          <p:cNvPr id="26" name="Oval 25">
            <a:hlinkClick r:id="rId13" action="ppaction://hlinksldjump"/>
            <a:extLst>
              <a:ext uri="{FF2B5EF4-FFF2-40B4-BE49-F238E27FC236}">
                <a16:creationId xmlns:a16="http://schemas.microsoft.com/office/drawing/2014/main" xmlns="" id="{BA77418A-DDA1-47D0-A644-3689608C60FD}"/>
              </a:ext>
            </a:extLst>
          </p:cNvPr>
          <p:cNvSpPr/>
          <p:nvPr/>
        </p:nvSpPr>
        <p:spPr>
          <a:xfrm>
            <a:off x="5138574" y="2439132"/>
            <a:ext cx="556023"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solidFill>
                  <a:srgbClr val="FF0000"/>
                </a:solidFill>
                <a:latin typeface="Times New Roman" panose="02020603050405020304" pitchFamily="18" charset="0"/>
                <a:cs typeface="Times New Roman" panose="02020603050405020304" pitchFamily="18" charset="0"/>
              </a:rPr>
              <a:t>2</a:t>
            </a:r>
            <a:endParaRPr lang="en-US" sz="2700" dirty="0">
              <a:solidFill>
                <a:srgbClr val="FF0000"/>
              </a:solidFill>
              <a:latin typeface="Times New Roman" panose="02020603050405020304" pitchFamily="18" charset="0"/>
              <a:cs typeface="Times New Roman" panose="02020603050405020304" pitchFamily="18" charset="0"/>
            </a:endParaRPr>
          </a:p>
        </p:txBody>
      </p:sp>
      <p:sp>
        <p:nvSpPr>
          <p:cNvPr id="27" name="Oval 26">
            <a:hlinkClick r:id="rId14" action="ppaction://hlinksldjump"/>
            <a:extLst>
              <a:ext uri="{FF2B5EF4-FFF2-40B4-BE49-F238E27FC236}">
                <a16:creationId xmlns:a16="http://schemas.microsoft.com/office/drawing/2014/main" xmlns="" id="{7D118569-2E87-4F71-BFBF-B05A580B20AF}"/>
              </a:ext>
            </a:extLst>
          </p:cNvPr>
          <p:cNvSpPr/>
          <p:nvPr/>
        </p:nvSpPr>
        <p:spPr>
          <a:xfrm>
            <a:off x="7140596" y="5177951"/>
            <a:ext cx="556023"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rgbClr val="FF0000"/>
                </a:solidFill>
                <a:latin typeface="Times New Roman" panose="02020603050405020304" pitchFamily="18" charset="0"/>
                <a:cs typeface="Times New Roman" panose="02020603050405020304" pitchFamily="18" charset="0"/>
              </a:rPr>
              <a:t>3</a:t>
            </a:r>
          </a:p>
        </p:txBody>
      </p:sp>
      <p:sp>
        <p:nvSpPr>
          <p:cNvPr id="28" name="Oval 27">
            <a:hlinkClick r:id="rId15" action="ppaction://hlinksldjump"/>
            <a:extLst>
              <a:ext uri="{FF2B5EF4-FFF2-40B4-BE49-F238E27FC236}">
                <a16:creationId xmlns:a16="http://schemas.microsoft.com/office/drawing/2014/main" xmlns="" id="{185F8862-5309-451A-BE0F-4E6EFCC0A6B5}"/>
              </a:ext>
            </a:extLst>
          </p:cNvPr>
          <p:cNvSpPr/>
          <p:nvPr/>
        </p:nvSpPr>
        <p:spPr>
          <a:xfrm>
            <a:off x="10300304" y="3397059"/>
            <a:ext cx="556023"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rgbClr val="FF0000"/>
                </a:solidFill>
                <a:latin typeface="Times New Roman" panose="02020603050405020304" pitchFamily="18" charset="0"/>
                <a:cs typeface="Times New Roman" panose="02020603050405020304" pitchFamily="18" charset="0"/>
              </a:rPr>
              <a:t>4</a:t>
            </a:r>
          </a:p>
        </p:txBody>
      </p:sp>
      <p:pic>
        <p:nvPicPr>
          <p:cNvPr id="32" name="Picture 31">
            <a:extLst>
              <a:ext uri="{FF2B5EF4-FFF2-40B4-BE49-F238E27FC236}">
                <a16:creationId xmlns:a16="http://schemas.microsoft.com/office/drawing/2014/main" xmlns="" id="{84C144AF-8F9D-4EE2-8AC8-ABCD0339CEA5}"/>
              </a:ext>
            </a:extLst>
          </p:cNvPr>
          <p:cNvPicPr>
            <a:picLocks noChangeAspect="1"/>
          </p:cNvPicPr>
          <p:nvPr/>
        </p:nvPicPr>
        <p:blipFill rotWithShape="1">
          <a:blip r:embed="rId16" cstate="print">
            <a:extLst>
              <a:ext uri="{BEBA8EAE-BF5A-486C-A8C5-ECC9F3942E4B}">
                <a14:imgProps xmlns:a14="http://schemas.microsoft.com/office/drawing/2010/main" xmlns="">
                  <a14:imgLayer r:embed="rId17">
                    <a14:imgEffect>
                      <a14:backgroundRemoval t="49923" b="94436" l="38337" r="85884">
                        <a14:backgroundMark x1="36400" y1="48200" x2="35567" y2="43867"/>
                        <a14:backgroundMark x1="37000" y1="47367" x2="33533" y2="45300"/>
                        <a14:backgroundMark x1="33533" y1="45300" x2="33533" y2="45300"/>
                        <a14:backgroundMark x1="36600" y1="45933" x2="32900" y2="44267"/>
                        <a14:backgroundMark x1="32900" y1="44267" x2="32900" y2="44267"/>
                        <a14:backgroundMark x1="35567" y1="46733" x2="33533" y2="43867"/>
                        <a14:backgroundMark x1="33533" y1="43867" x2="33533" y2="43867"/>
                      </a14:backgroundRemoval>
                    </a14:imgEffect>
                  </a14:imgLayer>
                </a14:imgProps>
              </a:ext>
              <a:ext uri="{28A0092B-C50C-407E-A947-70E740481C1C}">
                <a14:useLocalDpi xmlns:a14="http://schemas.microsoft.com/office/drawing/2010/main" xmlns="" val="0"/>
              </a:ext>
            </a:extLst>
          </a:blip>
          <a:srcRect l="32394" t="44359" r="8172"/>
          <a:stretch/>
        </p:blipFill>
        <p:spPr>
          <a:xfrm>
            <a:off x="2735402" y="2794270"/>
            <a:ext cx="926895" cy="1156997"/>
          </a:xfrm>
          <a:prstGeom prst="rect">
            <a:avLst/>
          </a:prstGeom>
        </p:spPr>
      </p:pic>
      <p:pic>
        <p:nvPicPr>
          <p:cNvPr id="37" name="Picture 36">
            <a:extLst>
              <a:ext uri="{FF2B5EF4-FFF2-40B4-BE49-F238E27FC236}">
                <a16:creationId xmlns:a16="http://schemas.microsoft.com/office/drawing/2014/main" xmlns="" id="{DF7EDBD0-54D7-40E5-83C6-CA8C59D42A3D}"/>
              </a:ext>
            </a:extLst>
          </p:cNvPr>
          <p:cNvPicPr>
            <a:picLocks noChangeAspect="1"/>
          </p:cNvPicPr>
          <p:nvPr/>
        </p:nvPicPr>
        <p:blipFill rotWithShape="1">
          <a:blip r:embed="rId16" cstate="print">
            <a:extLst>
              <a:ext uri="{BEBA8EAE-BF5A-486C-A8C5-ECC9F3942E4B}">
                <a14:imgProps xmlns:a14="http://schemas.microsoft.com/office/drawing/2010/main" xmlns="">
                  <a14:imgLayer r:embed="rId17">
                    <a14:imgEffect>
                      <a14:backgroundRemoval t="49923" b="94436" l="38337" r="85884">
                        <a14:backgroundMark x1="36400" y1="48200" x2="35567" y2="43867"/>
                        <a14:backgroundMark x1="37000" y1="47367" x2="33533" y2="45300"/>
                        <a14:backgroundMark x1="33533" y1="45300" x2="33533" y2="45300"/>
                        <a14:backgroundMark x1="36600" y1="45933" x2="32900" y2="44267"/>
                        <a14:backgroundMark x1="32900" y1="44267" x2="32900" y2="44267"/>
                        <a14:backgroundMark x1="35567" y1="46733" x2="33533" y2="43867"/>
                        <a14:backgroundMark x1="33533" y1="43867" x2="33533" y2="43867"/>
                      </a14:backgroundRemoval>
                    </a14:imgEffect>
                  </a14:imgLayer>
                </a14:imgProps>
              </a:ext>
              <a:ext uri="{28A0092B-C50C-407E-A947-70E740481C1C}">
                <a14:useLocalDpi xmlns:a14="http://schemas.microsoft.com/office/drawing/2010/main" xmlns="" val="0"/>
              </a:ext>
            </a:extLst>
          </a:blip>
          <a:srcRect l="32394" t="44359" r="8172"/>
          <a:stretch/>
        </p:blipFill>
        <p:spPr>
          <a:xfrm>
            <a:off x="10114868" y="2032633"/>
            <a:ext cx="926895" cy="1156997"/>
          </a:xfrm>
          <a:prstGeom prst="rect">
            <a:avLst/>
          </a:prstGeom>
        </p:spPr>
      </p:pic>
      <p:pic>
        <p:nvPicPr>
          <p:cNvPr id="46" name="Picture 45">
            <a:extLst>
              <a:ext uri="{FF2B5EF4-FFF2-40B4-BE49-F238E27FC236}">
                <a16:creationId xmlns:a16="http://schemas.microsoft.com/office/drawing/2014/main" xmlns="" id="{4855FE77-97C4-47F1-A1BA-F7DD8019B304}"/>
              </a:ext>
            </a:extLst>
          </p:cNvPr>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3250280" y="4512122"/>
            <a:ext cx="1778933" cy="1624100"/>
          </a:xfrm>
          <a:prstGeom prst="rect">
            <a:avLst/>
          </a:prstGeom>
        </p:spPr>
      </p:pic>
      <p:pic>
        <p:nvPicPr>
          <p:cNvPr id="47" name="Picture 46">
            <a:extLst>
              <a:ext uri="{FF2B5EF4-FFF2-40B4-BE49-F238E27FC236}">
                <a16:creationId xmlns:a16="http://schemas.microsoft.com/office/drawing/2014/main" xmlns="" id="{D737B5ED-7538-434E-950A-34EE2E2CAED5}"/>
              </a:ext>
            </a:extLst>
          </p:cNvPr>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4476944" y="4560811"/>
            <a:ext cx="1778933" cy="1624100"/>
          </a:xfrm>
          <a:prstGeom prst="rect">
            <a:avLst/>
          </a:prstGeom>
        </p:spPr>
      </p:pic>
      <p:pic>
        <p:nvPicPr>
          <p:cNvPr id="48" name="Picture 47">
            <a:extLst>
              <a:ext uri="{FF2B5EF4-FFF2-40B4-BE49-F238E27FC236}">
                <a16:creationId xmlns:a16="http://schemas.microsoft.com/office/drawing/2014/main" xmlns="" id="{2513FD76-F008-45B0-9091-BB668BCFFFDC}"/>
              </a:ext>
            </a:extLst>
          </p:cNvPr>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581959" y="6673237"/>
            <a:ext cx="1778933" cy="1624100"/>
          </a:xfrm>
          <a:prstGeom prst="rect">
            <a:avLst/>
          </a:prstGeom>
        </p:spPr>
      </p:pic>
      <p:pic>
        <p:nvPicPr>
          <p:cNvPr id="7" name="Picture 6">
            <a:extLst>
              <a:ext uri="{FF2B5EF4-FFF2-40B4-BE49-F238E27FC236}">
                <a16:creationId xmlns:a16="http://schemas.microsoft.com/office/drawing/2014/main" xmlns="" id="{2C5ECE36-6DC9-480D-A987-A9528562A003}"/>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r="43467"/>
          <a:stretch/>
        </p:blipFill>
        <p:spPr>
          <a:xfrm>
            <a:off x="9554247" y="4097030"/>
            <a:ext cx="1581468" cy="3729912"/>
          </a:xfrm>
          <a:prstGeom prst="rect">
            <a:avLst/>
          </a:prstGeom>
        </p:spPr>
      </p:pic>
      <p:pic>
        <p:nvPicPr>
          <p:cNvPr id="11" name="Picture 10">
            <a:extLst>
              <a:ext uri="{FF2B5EF4-FFF2-40B4-BE49-F238E27FC236}">
                <a16:creationId xmlns:a16="http://schemas.microsoft.com/office/drawing/2014/main" xmlns="" id="{90D71198-8A5B-47CD-BE88-C984957291C0}"/>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195023" y="5668898"/>
            <a:ext cx="908406" cy="484032"/>
          </a:xfrm>
          <a:prstGeom prst="rect">
            <a:avLst/>
          </a:prstGeom>
        </p:spPr>
      </p:pic>
      <p:pic>
        <p:nvPicPr>
          <p:cNvPr id="50" name="Picture 49">
            <a:extLst>
              <a:ext uri="{FF2B5EF4-FFF2-40B4-BE49-F238E27FC236}">
                <a16:creationId xmlns:a16="http://schemas.microsoft.com/office/drawing/2014/main" xmlns="" id="{0E464AD7-2464-431B-AE3E-859C7618A7EA}"/>
              </a:ext>
            </a:extLst>
          </p:cNvPr>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10015778" y="5770600"/>
            <a:ext cx="1144080" cy="1044503"/>
          </a:xfrm>
          <a:prstGeom prst="rect">
            <a:avLst/>
          </a:prstGeom>
        </p:spPr>
      </p:pic>
      <p:sp>
        <p:nvSpPr>
          <p:cNvPr id="2" name="Freeform: Shape 1">
            <a:extLst>
              <a:ext uri="{FF2B5EF4-FFF2-40B4-BE49-F238E27FC236}">
                <a16:creationId xmlns:a16="http://schemas.microsoft.com/office/drawing/2014/main" xmlns="" id="{D03BEC4E-2143-47AA-91BF-21459A421249}"/>
              </a:ext>
            </a:extLst>
          </p:cNvPr>
          <p:cNvSpPr/>
          <p:nvPr/>
        </p:nvSpPr>
        <p:spPr>
          <a:xfrm>
            <a:off x="3695120" y="4070050"/>
            <a:ext cx="829259" cy="297413"/>
          </a:xfrm>
          <a:custGeom>
            <a:avLst/>
            <a:gdLst>
              <a:gd name="connsiteX0" fmla="*/ 46653 w 737119"/>
              <a:gd name="connsiteY0" fmla="*/ 111967 h 158620"/>
              <a:gd name="connsiteX1" fmla="*/ 149290 w 737119"/>
              <a:gd name="connsiteY1" fmla="*/ 46653 h 158620"/>
              <a:gd name="connsiteX2" fmla="*/ 223935 w 737119"/>
              <a:gd name="connsiteY2" fmla="*/ 83976 h 158620"/>
              <a:gd name="connsiteX3" fmla="*/ 289249 w 737119"/>
              <a:gd name="connsiteY3" fmla="*/ 0 h 158620"/>
              <a:gd name="connsiteX4" fmla="*/ 298580 w 737119"/>
              <a:gd name="connsiteY4" fmla="*/ 102637 h 158620"/>
              <a:gd name="connsiteX5" fmla="*/ 475861 w 737119"/>
              <a:gd name="connsiteY5" fmla="*/ 9331 h 158620"/>
              <a:gd name="connsiteX6" fmla="*/ 606490 w 737119"/>
              <a:gd name="connsiteY6" fmla="*/ 46653 h 158620"/>
              <a:gd name="connsiteX7" fmla="*/ 737119 w 737119"/>
              <a:gd name="connsiteY7" fmla="*/ 93306 h 158620"/>
              <a:gd name="connsiteX8" fmla="*/ 606490 w 737119"/>
              <a:gd name="connsiteY8" fmla="*/ 121298 h 158620"/>
              <a:gd name="connsiteX9" fmla="*/ 737119 w 737119"/>
              <a:gd name="connsiteY9" fmla="*/ 139959 h 158620"/>
              <a:gd name="connsiteX10" fmla="*/ 0 w 737119"/>
              <a:gd name="connsiteY10" fmla="*/ 158620 h 1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7119" h="158620">
                <a:moveTo>
                  <a:pt x="46653" y="111967"/>
                </a:moveTo>
                <a:lnTo>
                  <a:pt x="149290" y="46653"/>
                </a:lnTo>
                <a:lnTo>
                  <a:pt x="223935" y="83976"/>
                </a:lnTo>
                <a:lnTo>
                  <a:pt x="289249" y="0"/>
                </a:lnTo>
                <a:lnTo>
                  <a:pt x="298580" y="102637"/>
                </a:lnTo>
                <a:lnTo>
                  <a:pt x="475861" y="9331"/>
                </a:lnTo>
                <a:lnTo>
                  <a:pt x="606490" y="46653"/>
                </a:lnTo>
                <a:lnTo>
                  <a:pt x="737119" y="93306"/>
                </a:lnTo>
                <a:lnTo>
                  <a:pt x="606490" y="121298"/>
                </a:lnTo>
                <a:lnTo>
                  <a:pt x="737119" y="139959"/>
                </a:lnTo>
                <a:lnTo>
                  <a:pt x="0" y="158620"/>
                </a:lnTo>
              </a:path>
            </a:pathLst>
          </a:custGeom>
          <a:solidFill>
            <a:srgbClr val="00B050">
              <a:alpha val="38000"/>
            </a:srgbClr>
          </a:solidFill>
          <a:ln>
            <a:solidFill>
              <a:srgbClr val="7E56D2">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10" name="Freeform: Shape 9">
            <a:extLst>
              <a:ext uri="{FF2B5EF4-FFF2-40B4-BE49-F238E27FC236}">
                <a16:creationId xmlns:a16="http://schemas.microsoft.com/office/drawing/2014/main" xmlns="" id="{F548D29D-1E52-42FD-B7C9-74D1BF67D532}"/>
              </a:ext>
            </a:extLst>
          </p:cNvPr>
          <p:cNvSpPr/>
          <p:nvPr/>
        </p:nvSpPr>
        <p:spPr>
          <a:xfrm>
            <a:off x="4852589" y="4308170"/>
            <a:ext cx="748113" cy="319248"/>
          </a:xfrm>
          <a:custGeom>
            <a:avLst/>
            <a:gdLst>
              <a:gd name="connsiteX0" fmla="*/ 0 w 637309"/>
              <a:gd name="connsiteY0" fmla="*/ 175490 h 175490"/>
              <a:gd name="connsiteX1" fmla="*/ 64654 w 637309"/>
              <a:gd name="connsiteY1" fmla="*/ 120072 h 175490"/>
              <a:gd name="connsiteX2" fmla="*/ 193964 w 637309"/>
              <a:gd name="connsiteY2" fmla="*/ 138545 h 175490"/>
              <a:gd name="connsiteX3" fmla="*/ 415636 w 637309"/>
              <a:gd name="connsiteY3" fmla="*/ 0 h 175490"/>
              <a:gd name="connsiteX4" fmla="*/ 508000 w 637309"/>
              <a:gd name="connsiteY4" fmla="*/ 120072 h 175490"/>
              <a:gd name="connsiteX5" fmla="*/ 572654 w 637309"/>
              <a:gd name="connsiteY5" fmla="*/ 138545 h 175490"/>
              <a:gd name="connsiteX6" fmla="*/ 637309 w 637309"/>
              <a:gd name="connsiteY6" fmla="*/ 166254 h 175490"/>
              <a:gd name="connsiteX7" fmla="*/ 0 w 637309"/>
              <a:gd name="connsiteY7" fmla="*/ 175490 h 175490"/>
              <a:gd name="connsiteX0" fmla="*/ 0 w 637309"/>
              <a:gd name="connsiteY0" fmla="*/ 175490 h 175490"/>
              <a:gd name="connsiteX1" fmla="*/ 64654 w 637309"/>
              <a:gd name="connsiteY1" fmla="*/ 120072 h 175490"/>
              <a:gd name="connsiteX2" fmla="*/ 193964 w 637309"/>
              <a:gd name="connsiteY2" fmla="*/ 123313 h 175490"/>
              <a:gd name="connsiteX3" fmla="*/ 415636 w 637309"/>
              <a:gd name="connsiteY3" fmla="*/ 0 h 175490"/>
              <a:gd name="connsiteX4" fmla="*/ 508000 w 637309"/>
              <a:gd name="connsiteY4" fmla="*/ 120072 h 175490"/>
              <a:gd name="connsiteX5" fmla="*/ 572654 w 637309"/>
              <a:gd name="connsiteY5" fmla="*/ 138545 h 175490"/>
              <a:gd name="connsiteX6" fmla="*/ 637309 w 637309"/>
              <a:gd name="connsiteY6" fmla="*/ 166254 h 175490"/>
              <a:gd name="connsiteX7" fmla="*/ 0 w 637309"/>
              <a:gd name="connsiteY7" fmla="*/ 175490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309" h="175490">
                <a:moveTo>
                  <a:pt x="0" y="175490"/>
                </a:moveTo>
                <a:lnTo>
                  <a:pt x="64654" y="120072"/>
                </a:lnTo>
                <a:lnTo>
                  <a:pt x="193964" y="123313"/>
                </a:lnTo>
                <a:lnTo>
                  <a:pt x="415636" y="0"/>
                </a:lnTo>
                <a:lnTo>
                  <a:pt x="508000" y="120072"/>
                </a:lnTo>
                <a:lnTo>
                  <a:pt x="572654" y="138545"/>
                </a:lnTo>
                <a:lnTo>
                  <a:pt x="637309" y="166254"/>
                </a:lnTo>
                <a:lnTo>
                  <a:pt x="0" y="175490"/>
                </a:lnTo>
                <a:close/>
              </a:path>
            </a:pathLst>
          </a:cu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17" name="Freeform: Shape 16">
            <a:extLst>
              <a:ext uri="{FF2B5EF4-FFF2-40B4-BE49-F238E27FC236}">
                <a16:creationId xmlns:a16="http://schemas.microsoft.com/office/drawing/2014/main" xmlns="" id="{1E3918D1-80D2-4056-9058-F604CB53DE25}"/>
              </a:ext>
            </a:extLst>
          </p:cNvPr>
          <p:cNvSpPr/>
          <p:nvPr/>
        </p:nvSpPr>
        <p:spPr>
          <a:xfrm>
            <a:off x="10235048" y="5361710"/>
            <a:ext cx="820883" cy="219957"/>
          </a:xfrm>
          <a:custGeom>
            <a:avLst/>
            <a:gdLst>
              <a:gd name="connsiteX0" fmla="*/ 0 w 729673"/>
              <a:gd name="connsiteY0" fmla="*/ 221672 h 221672"/>
              <a:gd name="connsiteX1" fmla="*/ 0 w 729673"/>
              <a:gd name="connsiteY1" fmla="*/ 157018 h 221672"/>
              <a:gd name="connsiteX2" fmla="*/ 138546 w 729673"/>
              <a:gd name="connsiteY2" fmla="*/ 83127 h 221672"/>
              <a:gd name="connsiteX3" fmla="*/ 138546 w 729673"/>
              <a:gd name="connsiteY3" fmla="*/ 83127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138546 w 729673"/>
              <a:gd name="connsiteY2" fmla="*/ 83127 h 221672"/>
              <a:gd name="connsiteX3" fmla="*/ 92364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138546 w 729673"/>
              <a:gd name="connsiteY2" fmla="*/ 83127 h 221672"/>
              <a:gd name="connsiteX3" fmla="*/ 46182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83128 w 729673"/>
              <a:gd name="connsiteY2" fmla="*/ 73891 h 221672"/>
              <a:gd name="connsiteX3" fmla="*/ 46182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673" h="221672">
                <a:moveTo>
                  <a:pt x="0" y="221672"/>
                </a:moveTo>
                <a:lnTo>
                  <a:pt x="0" y="157018"/>
                </a:lnTo>
                <a:cubicBezTo>
                  <a:pt x="46182" y="132388"/>
                  <a:pt x="75431" y="84667"/>
                  <a:pt x="83128" y="73891"/>
                </a:cubicBezTo>
                <a:cubicBezTo>
                  <a:pt x="90825" y="63115"/>
                  <a:pt x="41564" y="104678"/>
                  <a:pt x="46182" y="92363"/>
                </a:cubicBezTo>
                <a:cubicBezTo>
                  <a:pt x="50800" y="80048"/>
                  <a:pt x="89285" y="30788"/>
                  <a:pt x="110837" y="0"/>
                </a:cubicBezTo>
                <a:lnTo>
                  <a:pt x="535709" y="9236"/>
                </a:lnTo>
                <a:lnTo>
                  <a:pt x="665018" y="27709"/>
                </a:lnTo>
                <a:lnTo>
                  <a:pt x="711200" y="120072"/>
                </a:lnTo>
                <a:lnTo>
                  <a:pt x="729673" y="184727"/>
                </a:lnTo>
                <a:lnTo>
                  <a:pt x="609600" y="221672"/>
                </a:lnTo>
                <a:lnTo>
                  <a:pt x="0" y="221672"/>
                </a:lnTo>
                <a:close/>
              </a:path>
            </a:pathLst>
          </a:cu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41" name="Freeform: Shape 40">
            <a:extLst>
              <a:ext uri="{FF2B5EF4-FFF2-40B4-BE49-F238E27FC236}">
                <a16:creationId xmlns:a16="http://schemas.microsoft.com/office/drawing/2014/main" xmlns="" id="{C7E420E2-E4A6-40D1-92CD-AE5DA9B1C745}"/>
              </a:ext>
            </a:extLst>
          </p:cNvPr>
          <p:cNvSpPr/>
          <p:nvPr/>
        </p:nvSpPr>
        <p:spPr>
          <a:xfrm>
            <a:off x="11114132" y="5257997"/>
            <a:ext cx="762288" cy="219957"/>
          </a:xfrm>
          <a:custGeom>
            <a:avLst/>
            <a:gdLst>
              <a:gd name="connsiteX0" fmla="*/ 0 w 729673"/>
              <a:gd name="connsiteY0" fmla="*/ 221672 h 221672"/>
              <a:gd name="connsiteX1" fmla="*/ 0 w 729673"/>
              <a:gd name="connsiteY1" fmla="*/ 157018 h 221672"/>
              <a:gd name="connsiteX2" fmla="*/ 138546 w 729673"/>
              <a:gd name="connsiteY2" fmla="*/ 83127 h 221672"/>
              <a:gd name="connsiteX3" fmla="*/ 138546 w 729673"/>
              <a:gd name="connsiteY3" fmla="*/ 83127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138546 w 729673"/>
              <a:gd name="connsiteY2" fmla="*/ 83127 h 221672"/>
              <a:gd name="connsiteX3" fmla="*/ 92364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138546 w 729673"/>
              <a:gd name="connsiteY2" fmla="*/ 83127 h 221672"/>
              <a:gd name="connsiteX3" fmla="*/ 46182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83128 w 729673"/>
              <a:gd name="connsiteY2" fmla="*/ 73891 h 221672"/>
              <a:gd name="connsiteX3" fmla="*/ 46182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673" h="221672">
                <a:moveTo>
                  <a:pt x="0" y="221672"/>
                </a:moveTo>
                <a:lnTo>
                  <a:pt x="0" y="157018"/>
                </a:lnTo>
                <a:cubicBezTo>
                  <a:pt x="46182" y="132388"/>
                  <a:pt x="75431" y="84667"/>
                  <a:pt x="83128" y="73891"/>
                </a:cubicBezTo>
                <a:cubicBezTo>
                  <a:pt x="90825" y="63115"/>
                  <a:pt x="41564" y="104678"/>
                  <a:pt x="46182" y="92363"/>
                </a:cubicBezTo>
                <a:cubicBezTo>
                  <a:pt x="50800" y="80048"/>
                  <a:pt x="89285" y="30788"/>
                  <a:pt x="110837" y="0"/>
                </a:cubicBezTo>
                <a:lnTo>
                  <a:pt x="535709" y="9236"/>
                </a:lnTo>
                <a:lnTo>
                  <a:pt x="665018" y="27709"/>
                </a:lnTo>
                <a:lnTo>
                  <a:pt x="711200" y="120072"/>
                </a:lnTo>
                <a:lnTo>
                  <a:pt x="729673" y="184727"/>
                </a:lnTo>
                <a:lnTo>
                  <a:pt x="609600" y="221672"/>
                </a:lnTo>
                <a:lnTo>
                  <a:pt x="0" y="221672"/>
                </a:lnTo>
                <a:close/>
              </a:path>
            </a:pathLst>
          </a:cu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30" name="Freeform: Shape 29">
            <a:extLst>
              <a:ext uri="{FF2B5EF4-FFF2-40B4-BE49-F238E27FC236}">
                <a16:creationId xmlns:a16="http://schemas.microsoft.com/office/drawing/2014/main" xmlns="" id="{F93CB23A-D95A-403E-BFFD-3F90ADFC500D}"/>
              </a:ext>
            </a:extLst>
          </p:cNvPr>
          <p:cNvSpPr/>
          <p:nvPr/>
        </p:nvSpPr>
        <p:spPr>
          <a:xfrm rot="21303368">
            <a:off x="13621802" y="6329277"/>
            <a:ext cx="1106466" cy="519684"/>
          </a:xfrm>
          <a:custGeom>
            <a:avLst/>
            <a:gdLst>
              <a:gd name="connsiteX0" fmla="*/ 0 w 895928"/>
              <a:gd name="connsiteY0" fmla="*/ 157019 h 286328"/>
              <a:gd name="connsiteX1" fmla="*/ 110837 w 895928"/>
              <a:gd name="connsiteY1" fmla="*/ 0 h 286328"/>
              <a:gd name="connsiteX2" fmla="*/ 138546 w 895928"/>
              <a:gd name="connsiteY2" fmla="*/ 92364 h 286328"/>
              <a:gd name="connsiteX3" fmla="*/ 304800 w 895928"/>
              <a:gd name="connsiteY3" fmla="*/ 27710 h 286328"/>
              <a:gd name="connsiteX4" fmla="*/ 341746 w 895928"/>
              <a:gd name="connsiteY4" fmla="*/ 92364 h 286328"/>
              <a:gd name="connsiteX5" fmla="*/ 443346 w 895928"/>
              <a:gd name="connsiteY5" fmla="*/ 36946 h 286328"/>
              <a:gd name="connsiteX6" fmla="*/ 498764 w 895928"/>
              <a:gd name="connsiteY6" fmla="*/ 101600 h 286328"/>
              <a:gd name="connsiteX7" fmla="*/ 628073 w 895928"/>
              <a:gd name="connsiteY7" fmla="*/ 0 h 286328"/>
              <a:gd name="connsiteX8" fmla="*/ 766618 w 895928"/>
              <a:gd name="connsiteY8" fmla="*/ 193964 h 286328"/>
              <a:gd name="connsiteX9" fmla="*/ 803564 w 895928"/>
              <a:gd name="connsiteY9" fmla="*/ 110837 h 286328"/>
              <a:gd name="connsiteX10" fmla="*/ 895928 w 895928"/>
              <a:gd name="connsiteY10" fmla="*/ 286328 h 286328"/>
              <a:gd name="connsiteX11" fmla="*/ 0 w 895928"/>
              <a:gd name="connsiteY11" fmla="*/ 157019 h 286328"/>
              <a:gd name="connsiteX0" fmla="*/ 0 w 895928"/>
              <a:gd name="connsiteY0" fmla="*/ 157019 h 286328"/>
              <a:gd name="connsiteX1" fmla="*/ 110837 w 895928"/>
              <a:gd name="connsiteY1" fmla="*/ 0 h 286328"/>
              <a:gd name="connsiteX2" fmla="*/ 38387 w 895928"/>
              <a:gd name="connsiteY2" fmla="*/ 76289 h 286328"/>
              <a:gd name="connsiteX3" fmla="*/ 304800 w 895928"/>
              <a:gd name="connsiteY3" fmla="*/ 27710 h 286328"/>
              <a:gd name="connsiteX4" fmla="*/ 341746 w 895928"/>
              <a:gd name="connsiteY4" fmla="*/ 92364 h 286328"/>
              <a:gd name="connsiteX5" fmla="*/ 443346 w 895928"/>
              <a:gd name="connsiteY5" fmla="*/ 36946 h 286328"/>
              <a:gd name="connsiteX6" fmla="*/ 498764 w 895928"/>
              <a:gd name="connsiteY6" fmla="*/ 101600 h 286328"/>
              <a:gd name="connsiteX7" fmla="*/ 628073 w 895928"/>
              <a:gd name="connsiteY7" fmla="*/ 0 h 286328"/>
              <a:gd name="connsiteX8" fmla="*/ 766618 w 895928"/>
              <a:gd name="connsiteY8" fmla="*/ 193964 h 286328"/>
              <a:gd name="connsiteX9" fmla="*/ 803564 w 895928"/>
              <a:gd name="connsiteY9" fmla="*/ 110837 h 286328"/>
              <a:gd name="connsiteX10" fmla="*/ 895928 w 895928"/>
              <a:gd name="connsiteY10" fmla="*/ 286328 h 286328"/>
              <a:gd name="connsiteX11" fmla="*/ 0 w 895928"/>
              <a:gd name="connsiteY11" fmla="*/ 157019 h 286328"/>
              <a:gd name="connsiteX0" fmla="*/ 0 w 980907"/>
              <a:gd name="connsiteY0" fmla="*/ 175319 h 286328"/>
              <a:gd name="connsiteX1" fmla="*/ 195816 w 980907"/>
              <a:gd name="connsiteY1" fmla="*/ 0 h 286328"/>
              <a:gd name="connsiteX2" fmla="*/ 123366 w 980907"/>
              <a:gd name="connsiteY2" fmla="*/ 76289 h 286328"/>
              <a:gd name="connsiteX3" fmla="*/ 389779 w 980907"/>
              <a:gd name="connsiteY3" fmla="*/ 27710 h 286328"/>
              <a:gd name="connsiteX4" fmla="*/ 426725 w 980907"/>
              <a:gd name="connsiteY4" fmla="*/ 92364 h 286328"/>
              <a:gd name="connsiteX5" fmla="*/ 528325 w 980907"/>
              <a:gd name="connsiteY5" fmla="*/ 36946 h 286328"/>
              <a:gd name="connsiteX6" fmla="*/ 583743 w 980907"/>
              <a:gd name="connsiteY6" fmla="*/ 101600 h 286328"/>
              <a:gd name="connsiteX7" fmla="*/ 713052 w 980907"/>
              <a:gd name="connsiteY7" fmla="*/ 0 h 286328"/>
              <a:gd name="connsiteX8" fmla="*/ 851597 w 980907"/>
              <a:gd name="connsiteY8" fmla="*/ 193964 h 286328"/>
              <a:gd name="connsiteX9" fmla="*/ 888543 w 980907"/>
              <a:gd name="connsiteY9" fmla="*/ 110837 h 286328"/>
              <a:gd name="connsiteX10" fmla="*/ 980907 w 980907"/>
              <a:gd name="connsiteY10" fmla="*/ 286328 h 286328"/>
              <a:gd name="connsiteX11" fmla="*/ 0 w 980907"/>
              <a:gd name="connsiteY11" fmla="*/ 175319 h 2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907" h="286328">
                <a:moveTo>
                  <a:pt x="0" y="175319"/>
                </a:moveTo>
                <a:lnTo>
                  <a:pt x="195816" y="0"/>
                </a:lnTo>
                <a:lnTo>
                  <a:pt x="123366" y="76289"/>
                </a:lnTo>
                <a:lnTo>
                  <a:pt x="389779" y="27710"/>
                </a:lnTo>
                <a:lnTo>
                  <a:pt x="426725" y="92364"/>
                </a:lnTo>
                <a:lnTo>
                  <a:pt x="528325" y="36946"/>
                </a:lnTo>
                <a:lnTo>
                  <a:pt x="583743" y="101600"/>
                </a:lnTo>
                <a:lnTo>
                  <a:pt x="713052" y="0"/>
                </a:lnTo>
                <a:lnTo>
                  <a:pt x="851597" y="193964"/>
                </a:lnTo>
                <a:lnTo>
                  <a:pt x="888543" y="110837"/>
                </a:lnTo>
                <a:lnTo>
                  <a:pt x="980907" y="286328"/>
                </a:lnTo>
                <a:lnTo>
                  <a:pt x="0" y="175319"/>
                </a:lnTo>
                <a:close/>
              </a:path>
            </a:pathLst>
          </a:custGeom>
          <a:solidFill>
            <a:srgbClr val="00B0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45" name="Freeform: Shape 44">
            <a:extLst>
              <a:ext uri="{FF2B5EF4-FFF2-40B4-BE49-F238E27FC236}">
                <a16:creationId xmlns:a16="http://schemas.microsoft.com/office/drawing/2014/main" xmlns="" id="{94659890-8FAF-48D7-8B28-8FF8DB03103F}"/>
              </a:ext>
            </a:extLst>
          </p:cNvPr>
          <p:cNvSpPr/>
          <p:nvPr/>
        </p:nvSpPr>
        <p:spPr>
          <a:xfrm>
            <a:off x="7195580" y="6346487"/>
            <a:ext cx="381182" cy="160824"/>
          </a:xfrm>
          <a:custGeom>
            <a:avLst/>
            <a:gdLst>
              <a:gd name="connsiteX0" fmla="*/ 0 w 729673"/>
              <a:gd name="connsiteY0" fmla="*/ 221672 h 221672"/>
              <a:gd name="connsiteX1" fmla="*/ 0 w 729673"/>
              <a:gd name="connsiteY1" fmla="*/ 157018 h 221672"/>
              <a:gd name="connsiteX2" fmla="*/ 138546 w 729673"/>
              <a:gd name="connsiteY2" fmla="*/ 83127 h 221672"/>
              <a:gd name="connsiteX3" fmla="*/ 138546 w 729673"/>
              <a:gd name="connsiteY3" fmla="*/ 83127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138546 w 729673"/>
              <a:gd name="connsiteY2" fmla="*/ 83127 h 221672"/>
              <a:gd name="connsiteX3" fmla="*/ 92364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138546 w 729673"/>
              <a:gd name="connsiteY2" fmla="*/ 83127 h 221672"/>
              <a:gd name="connsiteX3" fmla="*/ 46182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83128 w 729673"/>
              <a:gd name="connsiteY2" fmla="*/ 73891 h 221672"/>
              <a:gd name="connsiteX3" fmla="*/ 46182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12436 h 212436"/>
              <a:gd name="connsiteX1" fmla="*/ 0 w 729673"/>
              <a:gd name="connsiteY1" fmla="*/ 147782 h 212436"/>
              <a:gd name="connsiteX2" fmla="*/ 83128 w 729673"/>
              <a:gd name="connsiteY2" fmla="*/ 64655 h 212436"/>
              <a:gd name="connsiteX3" fmla="*/ 46182 w 729673"/>
              <a:gd name="connsiteY3" fmla="*/ 83127 h 212436"/>
              <a:gd name="connsiteX4" fmla="*/ 170509 w 729673"/>
              <a:gd name="connsiteY4" fmla="*/ 94493 h 212436"/>
              <a:gd name="connsiteX5" fmla="*/ 535709 w 729673"/>
              <a:gd name="connsiteY5" fmla="*/ 0 h 212436"/>
              <a:gd name="connsiteX6" fmla="*/ 665018 w 729673"/>
              <a:gd name="connsiteY6" fmla="*/ 18473 h 212436"/>
              <a:gd name="connsiteX7" fmla="*/ 711200 w 729673"/>
              <a:gd name="connsiteY7" fmla="*/ 110836 h 212436"/>
              <a:gd name="connsiteX8" fmla="*/ 729673 w 729673"/>
              <a:gd name="connsiteY8" fmla="*/ 175491 h 212436"/>
              <a:gd name="connsiteX9" fmla="*/ 609600 w 729673"/>
              <a:gd name="connsiteY9" fmla="*/ 212436 h 212436"/>
              <a:gd name="connsiteX10" fmla="*/ 0 w 729673"/>
              <a:gd name="connsiteY10" fmla="*/ 212436 h 212436"/>
              <a:gd name="connsiteX0" fmla="*/ 0 w 729673"/>
              <a:gd name="connsiteY0" fmla="*/ 212436 h 212436"/>
              <a:gd name="connsiteX1" fmla="*/ 0 w 729673"/>
              <a:gd name="connsiteY1" fmla="*/ 147782 h 212436"/>
              <a:gd name="connsiteX2" fmla="*/ 83128 w 729673"/>
              <a:gd name="connsiteY2" fmla="*/ 64655 h 212436"/>
              <a:gd name="connsiteX3" fmla="*/ 46182 w 729673"/>
              <a:gd name="connsiteY3" fmla="*/ 83127 h 212436"/>
              <a:gd name="connsiteX4" fmla="*/ 170509 w 729673"/>
              <a:gd name="connsiteY4" fmla="*/ 94493 h 212436"/>
              <a:gd name="connsiteX5" fmla="*/ 535709 w 729673"/>
              <a:gd name="connsiteY5" fmla="*/ 0 h 212436"/>
              <a:gd name="connsiteX6" fmla="*/ 605346 w 729673"/>
              <a:gd name="connsiteY6" fmla="*/ 135167 h 212436"/>
              <a:gd name="connsiteX7" fmla="*/ 711200 w 729673"/>
              <a:gd name="connsiteY7" fmla="*/ 110836 h 212436"/>
              <a:gd name="connsiteX8" fmla="*/ 729673 w 729673"/>
              <a:gd name="connsiteY8" fmla="*/ 175491 h 212436"/>
              <a:gd name="connsiteX9" fmla="*/ 609600 w 729673"/>
              <a:gd name="connsiteY9" fmla="*/ 212436 h 212436"/>
              <a:gd name="connsiteX10" fmla="*/ 0 w 729673"/>
              <a:gd name="connsiteY10" fmla="*/ 212436 h 212436"/>
              <a:gd name="connsiteX0" fmla="*/ 0 w 729673"/>
              <a:gd name="connsiteY0" fmla="*/ 150511 h 150511"/>
              <a:gd name="connsiteX1" fmla="*/ 0 w 729673"/>
              <a:gd name="connsiteY1" fmla="*/ 85857 h 150511"/>
              <a:gd name="connsiteX2" fmla="*/ 83128 w 729673"/>
              <a:gd name="connsiteY2" fmla="*/ 2730 h 150511"/>
              <a:gd name="connsiteX3" fmla="*/ 46182 w 729673"/>
              <a:gd name="connsiteY3" fmla="*/ 21202 h 150511"/>
              <a:gd name="connsiteX4" fmla="*/ 170509 w 729673"/>
              <a:gd name="connsiteY4" fmla="*/ 32568 h 150511"/>
              <a:gd name="connsiteX5" fmla="*/ 456148 w 729673"/>
              <a:gd name="connsiteY5" fmla="*/ 28838 h 150511"/>
              <a:gd name="connsiteX6" fmla="*/ 605346 w 729673"/>
              <a:gd name="connsiteY6" fmla="*/ 73242 h 150511"/>
              <a:gd name="connsiteX7" fmla="*/ 711200 w 729673"/>
              <a:gd name="connsiteY7" fmla="*/ 48911 h 150511"/>
              <a:gd name="connsiteX8" fmla="*/ 729673 w 729673"/>
              <a:gd name="connsiteY8" fmla="*/ 113566 h 150511"/>
              <a:gd name="connsiteX9" fmla="*/ 609600 w 729673"/>
              <a:gd name="connsiteY9" fmla="*/ 150511 h 150511"/>
              <a:gd name="connsiteX10" fmla="*/ 0 w 729673"/>
              <a:gd name="connsiteY10" fmla="*/ 150511 h 150511"/>
              <a:gd name="connsiteX0" fmla="*/ 119344 w 729673"/>
              <a:gd name="connsiteY0" fmla="*/ 98647 h 150511"/>
              <a:gd name="connsiteX1" fmla="*/ 0 w 729673"/>
              <a:gd name="connsiteY1" fmla="*/ 85857 h 150511"/>
              <a:gd name="connsiteX2" fmla="*/ 83128 w 729673"/>
              <a:gd name="connsiteY2" fmla="*/ 2730 h 150511"/>
              <a:gd name="connsiteX3" fmla="*/ 46182 w 729673"/>
              <a:gd name="connsiteY3" fmla="*/ 21202 h 150511"/>
              <a:gd name="connsiteX4" fmla="*/ 170509 w 729673"/>
              <a:gd name="connsiteY4" fmla="*/ 32568 h 150511"/>
              <a:gd name="connsiteX5" fmla="*/ 456148 w 729673"/>
              <a:gd name="connsiteY5" fmla="*/ 28838 h 150511"/>
              <a:gd name="connsiteX6" fmla="*/ 605346 w 729673"/>
              <a:gd name="connsiteY6" fmla="*/ 73242 h 150511"/>
              <a:gd name="connsiteX7" fmla="*/ 711200 w 729673"/>
              <a:gd name="connsiteY7" fmla="*/ 48911 h 150511"/>
              <a:gd name="connsiteX8" fmla="*/ 729673 w 729673"/>
              <a:gd name="connsiteY8" fmla="*/ 113566 h 150511"/>
              <a:gd name="connsiteX9" fmla="*/ 609600 w 729673"/>
              <a:gd name="connsiteY9" fmla="*/ 150511 h 150511"/>
              <a:gd name="connsiteX10" fmla="*/ 119344 w 729673"/>
              <a:gd name="connsiteY10" fmla="*/ 98647 h 150511"/>
              <a:gd name="connsiteX0" fmla="*/ 238688 w 729673"/>
              <a:gd name="connsiteY0" fmla="*/ 98647 h 150511"/>
              <a:gd name="connsiteX1" fmla="*/ 0 w 729673"/>
              <a:gd name="connsiteY1" fmla="*/ 85857 h 150511"/>
              <a:gd name="connsiteX2" fmla="*/ 83128 w 729673"/>
              <a:gd name="connsiteY2" fmla="*/ 2730 h 150511"/>
              <a:gd name="connsiteX3" fmla="*/ 46182 w 729673"/>
              <a:gd name="connsiteY3" fmla="*/ 21202 h 150511"/>
              <a:gd name="connsiteX4" fmla="*/ 170509 w 729673"/>
              <a:gd name="connsiteY4" fmla="*/ 32568 h 150511"/>
              <a:gd name="connsiteX5" fmla="*/ 456148 w 729673"/>
              <a:gd name="connsiteY5" fmla="*/ 28838 h 150511"/>
              <a:gd name="connsiteX6" fmla="*/ 605346 w 729673"/>
              <a:gd name="connsiteY6" fmla="*/ 73242 h 150511"/>
              <a:gd name="connsiteX7" fmla="*/ 711200 w 729673"/>
              <a:gd name="connsiteY7" fmla="*/ 48911 h 150511"/>
              <a:gd name="connsiteX8" fmla="*/ 729673 w 729673"/>
              <a:gd name="connsiteY8" fmla="*/ 113566 h 150511"/>
              <a:gd name="connsiteX9" fmla="*/ 609600 w 729673"/>
              <a:gd name="connsiteY9" fmla="*/ 150511 h 150511"/>
              <a:gd name="connsiteX10" fmla="*/ 238688 w 729673"/>
              <a:gd name="connsiteY10" fmla="*/ 98647 h 15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673" h="150511">
                <a:moveTo>
                  <a:pt x="238688" y="98647"/>
                </a:moveTo>
                <a:lnTo>
                  <a:pt x="0" y="85857"/>
                </a:lnTo>
                <a:cubicBezTo>
                  <a:pt x="46182" y="61227"/>
                  <a:pt x="75431" y="13506"/>
                  <a:pt x="83128" y="2730"/>
                </a:cubicBezTo>
                <a:cubicBezTo>
                  <a:pt x="90825" y="-8046"/>
                  <a:pt x="31618" y="16229"/>
                  <a:pt x="46182" y="21202"/>
                </a:cubicBezTo>
                <a:cubicBezTo>
                  <a:pt x="60746" y="26175"/>
                  <a:pt x="148957" y="63356"/>
                  <a:pt x="170509" y="32568"/>
                </a:cubicBezTo>
                <a:lnTo>
                  <a:pt x="456148" y="28838"/>
                </a:lnTo>
                <a:lnTo>
                  <a:pt x="605346" y="73242"/>
                </a:lnTo>
                <a:lnTo>
                  <a:pt x="711200" y="48911"/>
                </a:lnTo>
                <a:lnTo>
                  <a:pt x="729673" y="113566"/>
                </a:lnTo>
                <a:lnTo>
                  <a:pt x="609600" y="150511"/>
                </a:lnTo>
                <a:lnTo>
                  <a:pt x="238688" y="98647"/>
                </a:lnTo>
                <a:close/>
              </a:path>
            </a:pathLst>
          </a:cu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Tree>
    <p:extLst>
      <p:ext uri="{BB962C8B-B14F-4D97-AF65-F5344CB8AC3E}">
        <p14:creationId xmlns:p14="http://schemas.microsoft.com/office/powerpoint/2010/main" xmlns="" val="428780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4"/>
                                        </p:tgtEl>
                                        <p:attrNameLst>
                                          <p:attrName>r</p:attrName>
                                        </p:attrNameLst>
                                      </p:cBhvr>
                                    </p:animRot>
                                    <p:animRot by="-240000">
                                      <p:cBhvr>
                                        <p:cTn id="13" dur="200" fill="hold">
                                          <p:stCondLst>
                                            <p:cond delay="200"/>
                                          </p:stCondLst>
                                        </p:cTn>
                                        <p:tgtEl>
                                          <p:spTgt spid="24"/>
                                        </p:tgtEl>
                                        <p:attrNameLst>
                                          <p:attrName>r</p:attrName>
                                        </p:attrNameLst>
                                      </p:cBhvr>
                                    </p:animRot>
                                    <p:animRot by="240000">
                                      <p:cBhvr>
                                        <p:cTn id="14" dur="200" fill="hold">
                                          <p:stCondLst>
                                            <p:cond delay="400"/>
                                          </p:stCondLst>
                                        </p:cTn>
                                        <p:tgtEl>
                                          <p:spTgt spid="24"/>
                                        </p:tgtEl>
                                        <p:attrNameLst>
                                          <p:attrName>r</p:attrName>
                                        </p:attrNameLst>
                                      </p:cBhvr>
                                    </p:animRot>
                                    <p:animRot by="-240000">
                                      <p:cBhvr>
                                        <p:cTn id="15" dur="200" fill="hold">
                                          <p:stCondLst>
                                            <p:cond delay="600"/>
                                          </p:stCondLst>
                                        </p:cTn>
                                        <p:tgtEl>
                                          <p:spTgt spid="24"/>
                                        </p:tgtEl>
                                        <p:attrNameLst>
                                          <p:attrName>r</p:attrName>
                                        </p:attrNameLst>
                                      </p:cBhvr>
                                    </p:animRot>
                                    <p:animRot by="120000">
                                      <p:cBhvr>
                                        <p:cTn id="16" dur="200" fill="hold">
                                          <p:stCondLst>
                                            <p:cond delay="800"/>
                                          </p:stCondLst>
                                        </p:cTn>
                                        <p:tgtEl>
                                          <p:spTgt spid="2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3"/>
                                        </p:tgtEl>
                                        <p:attrNameLst>
                                          <p:attrName>r</p:attrName>
                                        </p:attrNameLst>
                                      </p:cBhvr>
                                    </p:animRot>
                                    <p:animRot by="-240000">
                                      <p:cBhvr>
                                        <p:cTn id="19" dur="200" fill="hold">
                                          <p:stCondLst>
                                            <p:cond delay="200"/>
                                          </p:stCondLst>
                                        </p:cTn>
                                        <p:tgtEl>
                                          <p:spTgt spid="23"/>
                                        </p:tgtEl>
                                        <p:attrNameLst>
                                          <p:attrName>r</p:attrName>
                                        </p:attrNameLst>
                                      </p:cBhvr>
                                    </p:animRot>
                                    <p:animRot by="240000">
                                      <p:cBhvr>
                                        <p:cTn id="20" dur="200" fill="hold">
                                          <p:stCondLst>
                                            <p:cond delay="400"/>
                                          </p:stCondLst>
                                        </p:cTn>
                                        <p:tgtEl>
                                          <p:spTgt spid="23"/>
                                        </p:tgtEl>
                                        <p:attrNameLst>
                                          <p:attrName>r</p:attrName>
                                        </p:attrNameLst>
                                      </p:cBhvr>
                                    </p:animRot>
                                    <p:animRot by="-240000">
                                      <p:cBhvr>
                                        <p:cTn id="21" dur="200" fill="hold">
                                          <p:stCondLst>
                                            <p:cond delay="600"/>
                                          </p:stCondLst>
                                        </p:cTn>
                                        <p:tgtEl>
                                          <p:spTgt spid="23"/>
                                        </p:tgtEl>
                                        <p:attrNameLst>
                                          <p:attrName>r</p:attrName>
                                        </p:attrNameLst>
                                      </p:cBhvr>
                                    </p:animRot>
                                    <p:animRot by="120000">
                                      <p:cBhvr>
                                        <p:cTn id="22" dur="200" fill="hold">
                                          <p:stCondLst>
                                            <p:cond delay="800"/>
                                          </p:stCondLst>
                                        </p:cTn>
                                        <p:tgtEl>
                                          <p:spTgt spid="2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2"/>
                                        </p:tgtEl>
                                        <p:attrNameLst>
                                          <p:attrName>r</p:attrName>
                                        </p:attrNameLst>
                                      </p:cBhvr>
                                    </p:animRot>
                                    <p:animRot by="-240000">
                                      <p:cBhvr>
                                        <p:cTn id="25" dur="200" fill="hold">
                                          <p:stCondLst>
                                            <p:cond delay="200"/>
                                          </p:stCondLst>
                                        </p:cTn>
                                        <p:tgtEl>
                                          <p:spTgt spid="32"/>
                                        </p:tgtEl>
                                        <p:attrNameLst>
                                          <p:attrName>r</p:attrName>
                                        </p:attrNameLst>
                                      </p:cBhvr>
                                    </p:animRot>
                                    <p:animRot by="240000">
                                      <p:cBhvr>
                                        <p:cTn id="26" dur="200" fill="hold">
                                          <p:stCondLst>
                                            <p:cond delay="400"/>
                                          </p:stCondLst>
                                        </p:cTn>
                                        <p:tgtEl>
                                          <p:spTgt spid="32"/>
                                        </p:tgtEl>
                                        <p:attrNameLst>
                                          <p:attrName>r</p:attrName>
                                        </p:attrNameLst>
                                      </p:cBhvr>
                                    </p:animRot>
                                    <p:animRot by="-240000">
                                      <p:cBhvr>
                                        <p:cTn id="27" dur="200" fill="hold">
                                          <p:stCondLst>
                                            <p:cond delay="600"/>
                                          </p:stCondLst>
                                        </p:cTn>
                                        <p:tgtEl>
                                          <p:spTgt spid="32"/>
                                        </p:tgtEl>
                                        <p:attrNameLst>
                                          <p:attrName>r</p:attrName>
                                        </p:attrNameLst>
                                      </p:cBhvr>
                                    </p:animRot>
                                    <p:animRot by="120000">
                                      <p:cBhvr>
                                        <p:cTn id="28" dur="200" fill="hold">
                                          <p:stCondLst>
                                            <p:cond delay="800"/>
                                          </p:stCondLst>
                                        </p:cTn>
                                        <p:tgtEl>
                                          <p:spTgt spid="3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37"/>
                                        </p:tgtEl>
                                        <p:attrNameLst>
                                          <p:attrName>r</p:attrName>
                                        </p:attrNameLst>
                                      </p:cBhvr>
                                    </p:animRot>
                                    <p:animRot by="-240000">
                                      <p:cBhvr>
                                        <p:cTn id="31" dur="200" fill="hold">
                                          <p:stCondLst>
                                            <p:cond delay="200"/>
                                          </p:stCondLst>
                                        </p:cTn>
                                        <p:tgtEl>
                                          <p:spTgt spid="37"/>
                                        </p:tgtEl>
                                        <p:attrNameLst>
                                          <p:attrName>r</p:attrName>
                                        </p:attrNameLst>
                                      </p:cBhvr>
                                    </p:animRot>
                                    <p:animRot by="240000">
                                      <p:cBhvr>
                                        <p:cTn id="32" dur="200" fill="hold">
                                          <p:stCondLst>
                                            <p:cond delay="400"/>
                                          </p:stCondLst>
                                        </p:cTn>
                                        <p:tgtEl>
                                          <p:spTgt spid="37"/>
                                        </p:tgtEl>
                                        <p:attrNameLst>
                                          <p:attrName>r</p:attrName>
                                        </p:attrNameLst>
                                      </p:cBhvr>
                                    </p:animRot>
                                    <p:animRot by="-240000">
                                      <p:cBhvr>
                                        <p:cTn id="33" dur="200" fill="hold">
                                          <p:stCondLst>
                                            <p:cond delay="600"/>
                                          </p:stCondLst>
                                        </p:cTn>
                                        <p:tgtEl>
                                          <p:spTgt spid="37"/>
                                        </p:tgtEl>
                                        <p:attrNameLst>
                                          <p:attrName>r</p:attrName>
                                        </p:attrNameLst>
                                      </p:cBhvr>
                                    </p:animRot>
                                    <p:animRot by="120000">
                                      <p:cBhvr>
                                        <p:cTn id="34"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1" restart="whenNotActive" fill="hold" evtFilter="cancelBubble" nodeType="interactiveSeq">
                <p:stCondLst>
                  <p:cond evt="onClick" delay="0">
                    <p:tgtEl>
                      <p:spTgt spid="25"/>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25"/>
                                        </p:tgtEl>
                                      </p:cBhvr>
                                    </p:animEffect>
                                    <p:set>
                                      <p:cBhvr>
                                        <p:cTn id="4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7" restart="whenNotActive" fill="hold" evtFilter="cancelBubble" nodeType="interactiveSeq">
                <p:stCondLst>
                  <p:cond evt="onClick" delay="0">
                    <p:tgtEl>
                      <p:spTgt spid="27"/>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2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9" restart="whenNotActive" fill="hold" evtFilter="cancelBubble" nodeType="interactiveSeq">
                <p:stCondLst>
                  <p:cond evt="onClick" delay="0">
                    <p:tgtEl>
                      <p:spTgt spid="5"/>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dissolve">
                                      <p:cBhvr>
                                        <p:cTn id="64" dur="500"/>
                                        <p:tgtEl>
                                          <p:spTgt spid="14"/>
                                        </p:tgtEl>
                                      </p:cBhvr>
                                    </p:animEffect>
                                  </p:childTnLst>
                                </p:cTn>
                              </p:par>
                              <p:par>
                                <p:cTn id="65" presetID="10" presetClass="exit" presetSubtype="0" fill="hold" nodeType="with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0" presetClass="path" presetSubtype="0" accel="50000" decel="50000" fill="hold" nodeType="clickEffect">
                                  <p:stCondLst>
                                    <p:cond delay="0"/>
                                  </p:stCondLst>
                                  <p:childTnLst>
                                    <p:animMotion origin="layout" path="M 3.54167E-6 2.22222E-6 L 3.54167E-6 0.00023 L 0.04023 0.0868 " pathEditMode="relative" rAng="0" ptsTypes="AAA">
                                      <p:cBhvr>
                                        <p:cTn id="72" dur="2000" fill="hold"/>
                                        <p:tgtEl>
                                          <p:spTgt spid="32"/>
                                        </p:tgtEl>
                                        <p:attrNameLst>
                                          <p:attrName>ppt_x</p:attrName>
                                          <p:attrName>ppt_y</p:attrName>
                                        </p:attrNameLst>
                                      </p:cBhvr>
                                      <p:rCtr x="2005" y="4329"/>
                                    </p:animMotion>
                                  </p:childTnLst>
                                </p:cTn>
                              </p:par>
                              <p:par>
                                <p:cTn id="73" presetID="10" presetClass="entr" presetSubtype="0" fill="hold" grpId="0" nodeType="with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500"/>
                                        <p:tgtEl>
                                          <p:spTgt spid="2"/>
                                        </p:tgtEl>
                                      </p:cBhvr>
                                    </p:animEffect>
                                  </p:childTnLst>
                                </p:cTn>
                              </p:par>
                              <p:par>
                                <p:cTn id="76" presetID="53" presetClass="entr" presetSubtype="16"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p:cTn id="78" dur="500" fill="hold"/>
                                        <p:tgtEl>
                                          <p:spTgt spid="46"/>
                                        </p:tgtEl>
                                        <p:attrNameLst>
                                          <p:attrName>ppt_w</p:attrName>
                                        </p:attrNameLst>
                                      </p:cBhvr>
                                      <p:tavLst>
                                        <p:tav tm="0">
                                          <p:val>
                                            <p:fltVal val="0"/>
                                          </p:val>
                                        </p:tav>
                                        <p:tav tm="100000">
                                          <p:val>
                                            <p:strVal val="#ppt_w"/>
                                          </p:val>
                                        </p:tav>
                                      </p:tavLst>
                                    </p:anim>
                                    <p:anim calcmode="lin" valueType="num">
                                      <p:cBhvr>
                                        <p:cTn id="79" dur="500" fill="hold"/>
                                        <p:tgtEl>
                                          <p:spTgt spid="46"/>
                                        </p:tgtEl>
                                        <p:attrNameLst>
                                          <p:attrName>ppt_h</p:attrName>
                                        </p:attrNameLst>
                                      </p:cBhvr>
                                      <p:tavLst>
                                        <p:tav tm="0">
                                          <p:val>
                                            <p:fltVal val="0"/>
                                          </p:val>
                                        </p:tav>
                                        <p:tav tm="100000">
                                          <p:val>
                                            <p:strVal val="#ppt_h"/>
                                          </p:val>
                                        </p:tav>
                                      </p:tavLst>
                                    </p:anim>
                                    <p:animEffect transition="in" filter="fade">
                                      <p:cBhvr>
                                        <p:cTn id="80" dur="500"/>
                                        <p:tgtEl>
                                          <p:spTgt spid="46"/>
                                        </p:tgtEl>
                                      </p:cBhvr>
                                    </p:animEffect>
                                  </p:childTnLst>
                                </p:cTn>
                              </p:par>
                            </p:childTnLst>
                          </p:cTn>
                        </p:par>
                      </p:childTnLst>
                    </p:cTn>
                  </p:par>
                </p:childTnLst>
              </p:cTn>
              <p:nextCondLst>
                <p:cond evt="onClick" delay="0">
                  <p:tgtEl>
                    <p:spTgt spid="32"/>
                  </p:tgtEl>
                </p:cond>
              </p:nextCondLst>
            </p:seq>
            <p:seq concurrent="1" nextAc="seek">
              <p:cTn id="81" restart="whenNotActive" fill="hold" evtFilter="cancelBubble" nodeType="interactiveSeq">
                <p:stCondLst>
                  <p:cond evt="onClick" delay="0">
                    <p:tgtEl>
                      <p:spTgt spid="44"/>
                    </p:tgtEl>
                  </p:cond>
                </p:stCondLst>
                <p:endSync evt="end" delay="0">
                  <p:rtn val="all"/>
                </p:endSync>
                <p:childTnLst>
                  <p:par>
                    <p:cTn id="82" fill="hold">
                      <p:stCondLst>
                        <p:cond delay="0"/>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dissolve">
                                      <p:cBhvr>
                                        <p:cTn id="86" dur="500"/>
                                        <p:tgtEl>
                                          <p:spTgt spid="13"/>
                                        </p:tgtEl>
                                      </p:cBhvr>
                                    </p:animEffect>
                                  </p:childTnLst>
                                </p:cTn>
                              </p:par>
                              <p:par>
                                <p:cTn id="87" presetID="10" presetClass="exit" presetSubtype="0" fill="hold" nodeType="withEffect">
                                  <p:stCondLst>
                                    <p:cond delay="0"/>
                                  </p:stCondLst>
                                  <p:childTnLst>
                                    <p:animEffect transition="out" filter="fade">
                                      <p:cBhvr>
                                        <p:cTn id="88" dur="500"/>
                                        <p:tgtEl>
                                          <p:spTgt spid="20"/>
                                        </p:tgtEl>
                                      </p:cBhvr>
                                    </p:animEffect>
                                    <p:set>
                                      <p:cBhvr>
                                        <p:cTn id="8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90" restart="whenNotActive" fill="hold" evtFilter="cancelBubble" nodeType="interactiveSeq">
                <p:stCondLst>
                  <p:cond evt="onClick" delay="0">
                    <p:tgtEl>
                      <p:spTgt spid="20"/>
                    </p:tgtEl>
                  </p:cond>
                </p:stCondLst>
                <p:endSync evt="end" delay="0">
                  <p:rtn val="all"/>
                </p:endSync>
                <p:childTnLst>
                  <p:par>
                    <p:cTn id="91" fill="hold">
                      <p:stCondLst>
                        <p:cond delay="0"/>
                      </p:stCondLst>
                      <p:childTnLst>
                        <p:par>
                          <p:cTn id="92" fill="hold">
                            <p:stCondLst>
                              <p:cond delay="0"/>
                            </p:stCondLst>
                            <p:childTnLst>
                              <p:par>
                                <p:cTn id="93" presetID="64" presetClass="path" presetSubtype="0" accel="50000" decel="50000" fill="hold" nodeType="clickEffect">
                                  <p:stCondLst>
                                    <p:cond delay="0"/>
                                  </p:stCondLst>
                                  <p:childTnLst>
                                    <p:animMotion origin="layout" path="M -3.54167E-6 -1.11111E-6 L -0.06757 0.19005 " pathEditMode="relative" rAng="0" ptsTypes="AA">
                                      <p:cBhvr>
                                        <p:cTn id="94" dur="2000" fill="hold"/>
                                        <p:tgtEl>
                                          <p:spTgt spid="20"/>
                                        </p:tgtEl>
                                        <p:attrNameLst>
                                          <p:attrName>ppt_x</p:attrName>
                                          <p:attrName>ppt_y</p:attrName>
                                        </p:attrNameLst>
                                      </p:cBhvr>
                                      <p:rCtr x="-3385" y="9491"/>
                                    </p:animMotion>
                                  </p:childTnLst>
                                </p:cTn>
                              </p:par>
                              <p:par>
                                <p:cTn id="95" presetID="10" presetClass="entr" presetSubtype="0" fill="hold" grpId="0" nodeType="with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par>
                                <p:cTn id="98" presetID="53" presetClass="entr" presetSubtype="16" fill="hold" nodeType="with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p:cTn id="100" dur="500" fill="hold"/>
                                        <p:tgtEl>
                                          <p:spTgt spid="47"/>
                                        </p:tgtEl>
                                        <p:attrNameLst>
                                          <p:attrName>ppt_w</p:attrName>
                                        </p:attrNameLst>
                                      </p:cBhvr>
                                      <p:tavLst>
                                        <p:tav tm="0">
                                          <p:val>
                                            <p:fltVal val="0"/>
                                          </p:val>
                                        </p:tav>
                                        <p:tav tm="100000">
                                          <p:val>
                                            <p:strVal val="#ppt_w"/>
                                          </p:val>
                                        </p:tav>
                                      </p:tavLst>
                                    </p:anim>
                                    <p:anim calcmode="lin" valueType="num">
                                      <p:cBhvr>
                                        <p:cTn id="101" dur="500" fill="hold"/>
                                        <p:tgtEl>
                                          <p:spTgt spid="47"/>
                                        </p:tgtEl>
                                        <p:attrNameLst>
                                          <p:attrName>ppt_h</p:attrName>
                                        </p:attrNameLst>
                                      </p:cBhvr>
                                      <p:tavLst>
                                        <p:tav tm="0">
                                          <p:val>
                                            <p:fltVal val="0"/>
                                          </p:val>
                                        </p:tav>
                                        <p:tav tm="100000">
                                          <p:val>
                                            <p:strVal val="#ppt_h"/>
                                          </p:val>
                                        </p:tav>
                                      </p:tavLst>
                                    </p:anim>
                                    <p:animEffect transition="in" filter="fade">
                                      <p:cBhvr>
                                        <p:cTn id="102" dur="500"/>
                                        <p:tgtEl>
                                          <p:spTgt spid="47"/>
                                        </p:tgtEl>
                                      </p:cBhvr>
                                    </p:animEffect>
                                  </p:childTnLst>
                                </p:cTn>
                              </p:par>
                            </p:childTnLst>
                          </p:cTn>
                        </p:par>
                      </p:childTnLst>
                    </p:cTn>
                  </p:par>
                </p:childTnLst>
              </p:cTn>
              <p:nextCondLst>
                <p:cond evt="onClick" delay="0">
                  <p:tgtEl>
                    <p:spTgt spid="20"/>
                  </p:tgtEl>
                </p:cond>
              </p:nextCondLst>
            </p:seq>
            <p:seq concurrent="1" nextAc="seek">
              <p:cTn id="103" restart="whenNotActive" fill="hold" evtFilter="cancelBubble" nodeType="interactiveSeq">
                <p:stCondLst>
                  <p:cond evt="onClick" delay="0">
                    <p:tgtEl>
                      <p:spTgt spid="9"/>
                    </p:tgtEl>
                  </p:cond>
                </p:stCondLst>
                <p:endSync evt="end" delay="0">
                  <p:rtn val="all"/>
                </p:endSync>
                <p:childTnLst>
                  <p:par>
                    <p:cTn id="104" fill="hold">
                      <p:stCondLst>
                        <p:cond delay="0"/>
                      </p:stCondLst>
                      <p:childTnLst>
                        <p:par>
                          <p:cTn id="105" fill="hold">
                            <p:stCondLst>
                              <p:cond delay="0"/>
                            </p:stCondLst>
                            <p:childTnLst>
                              <p:par>
                                <p:cTn id="106" presetID="9" presetClass="entr" presetSubtype="0"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dissolve">
                                      <p:cBhvr>
                                        <p:cTn id="108" dur="500"/>
                                        <p:tgtEl>
                                          <p:spTgt spid="15"/>
                                        </p:tgtEl>
                                      </p:cBhvr>
                                    </p:animEffect>
                                  </p:childTnLst>
                                </p:cTn>
                              </p:par>
                              <p:par>
                                <p:cTn id="109" presetID="10" presetClass="exit" presetSubtype="0" fill="hold" nodeType="withEffect">
                                  <p:stCondLst>
                                    <p:cond delay="0"/>
                                  </p:stCondLst>
                                  <p:childTnLst>
                                    <p:animEffect transition="out" filter="fade">
                                      <p:cBhvr>
                                        <p:cTn id="110" dur="500"/>
                                        <p:tgtEl>
                                          <p:spTgt spid="22"/>
                                        </p:tgtEl>
                                      </p:cBhvr>
                                    </p:animEffect>
                                    <p:set>
                                      <p:cBhvr>
                                        <p:cTn id="11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2" restart="whenNotActive" fill="hold" evtFilter="cancelBubble" nodeType="interactiveSeq">
                <p:stCondLst>
                  <p:cond evt="onClick" delay="0">
                    <p:tgtEl>
                      <p:spTgt spid="22"/>
                    </p:tgtEl>
                  </p:cond>
                </p:stCondLst>
                <p:endSync evt="end" delay="0">
                  <p:rtn val="all"/>
                </p:endSync>
                <p:childTnLst>
                  <p:par>
                    <p:cTn id="113" fill="hold">
                      <p:stCondLst>
                        <p:cond delay="0"/>
                      </p:stCondLst>
                      <p:childTnLst>
                        <p:par>
                          <p:cTn id="114" fill="hold">
                            <p:stCondLst>
                              <p:cond delay="0"/>
                            </p:stCondLst>
                            <p:childTnLst>
                              <p:par>
                                <p:cTn id="115" presetID="0" presetClass="path" presetSubtype="0" accel="50000" decel="50000" fill="hold" nodeType="clickEffect">
                                  <p:stCondLst>
                                    <p:cond delay="0"/>
                                  </p:stCondLst>
                                  <p:childTnLst>
                                    <p:animMotion origin="layout" path="M -4.375E-6 -7.40741E-7 L -4.375E-6 0.00023 C -0.00338 0.00347 -0.00677 0.00648 -0.00989 0.01111 C -0.0121 0.01412 -0.01393 0.01898 -0.01614 0.02222 C -0.01875 0.02639 -0.02148 0.03009 -0.02421 0.03333 C -0.02682 0.03657 -0.03229 0.04259 -0.03229 0.04282 L -0.05546 0.12847 L -0.0457 0.10787 " pathEditMode="relative" rAng="0" ptsTypes="AAAAAAAA">
                                      <p:cBhvr>
                                        <p:cTn id="116" dur="2000" fill="hold"/>
                                        <p:tgtEl>
                                          <p:spTgt spid="22"/>
                                        </p:tgtEl>
                                        <p:attrNameLst>
                                          <p:attrName>ppt_x</p:attrName>
                                          <p:attrName>ppt_y</p:attrName>
                                        </p:attrNameLst>
                                      </p:cBhvr>
                                      <p:rCtr x="-2773" y="6412"/>
                                    </p:animMotion>
                                  </p:childTnLst>
                                </p:cTn>
                              </p:par>
                              <p:par>
                                <p:cTn id="117" presetID="10" presetClass="entr" presetSubtype="0"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par>
                                <p:cTn id="120" presetID="53" presetClass="entr" presetSubtype="16" fill="hold"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p:cTn id="122" dur="500" fill="hold"/>
                                        <p:tgtEl>
                                          <p:spTgt spid="48"/>
                                        </p:tgtEl>
                                        <p:attrNameLst>
                                          <p:attrName>ppt_w</p:attrName>
                                        </p:attrNameLst>
                                      </p:cBhvr>
                                      <p:tavLst>
                                        <p:tav tm="0">
                                          <p:val>
                                            <p:fltVal val="0"/>
                                          </p:val>
                                        </p:tav>
                                        <p:tav tm="100000">
                                          <p:val>
                                            <p:strVal val="#ppt_w"/>
                                          </p:val>
                                        </p:tav>
                                      </p:tavLst>
                                    </p:anim>
                                    <p:anim calcmode="lin" valueType="num">
                                      <p:cBhvr>
                                        <p:cTn id="123" dur="500" fill="hold"/>
                                        <p:tgtEl>
                                          <p:spTgt spid="48"/>
                                        </p:tgtEl>
                                        <p:attrNameLst>
                                          <p:attrName>ppt_h</p:attrName>
                                        </p:attrNameLst>
                                      </p:cBhvr>
                                      <p:tavLst>
                                        <p:tav tm="0">
                                          <p:val>
                                            <p:fltVal val="0"/>
                                          </p:val>
                                        </p:tav>
                                        <p:tav tm="100000">
                                          <p:val>
                                            <p:strVal val="#ppt_h"/>
                                          </p:val>
                                        </p:tav>
                                      </p:tavLst>
                                    </p:anim>
                                    <p:animEffect transition="in" filter="fade">
                                      <p:cBhvr>
                                        <p:cTn id="124" dur="500"/>
                                        <p:tgtEl>
                                          <p:spTgt spid="48"/>
                                        </p:tgtEl>
                                      </p:cBhvr>
                                    </p:animEffect>
                                  </p:childTnLst>
                                </p:cTn>
                              </p:par>
                            </p:childTnLst>
                          </p:cTn>
                        </p:par>
                      </p:childTnLst>
                    </p:cTn>
                  </p:par>
                </p:childTnLst>
              </p:cTn>
              <p:nextCondLst>
                <p:cond evt="onClick" delay="0">
                  <p:tgtEl>
                    <p:spTgt spid="22"/>
                  </p:tgtEl>
                </p:cond>
              </p:nextCondLst>
            </p:seq>
            <p:seq concurrent="1" nextAc="seek">
              <p:cTn id="125" restart="whenNotActive" fill="hold" evtFilter="cancelBubble" nodeType="interactiveSeq">
                <p:stCondLst>
                  <p:cond evt="onClick" delay="0">
                    <p:tgtEl>
                      <p:spTgt spid="7"/>
                    </p:tgtEl>
                  </p:cond>
                </p:stCondLst>
                <p:endSync evt="end" delay="0">
                  <p:rtn val="all"/>
                </p:endSync>
                <p:childTnLst>
                  <p:par>
                    <p:cTn id="126" fill="hold">
                      <p:stCondLst>
                        <p:cond delay="0"/>
                      </p:stCondLst>
                      <p:childTnLst>
                        <p:par>
                          <p:cTn id="127" fill="hold">
                            <p:stCondLst>
                              <p:cond delay="0"/>
                            </p:stCondLst>
                            <p:childTnLst>
                              <p:par>
                                <p:cTn id="128" presetID="9" presetClass="entr" presetSubtype="0" fill="hold" nodeType="clickEffect">
                                  <p:stCondLst>
                                    <p:cond delay="0"/>
                                  </p:stCondLst>
                                  <p:childTnLst>
                                    <p:set>
                                      <p:cBhvr>
                                        <p:cTn id="129" dur="1" fill="hold">
                                          <p:stCondLst>
                                            <p:cond delay="0"/>
                                          </p:stCondLst>
                                        </p:cTn>
                                        <p:tgtEl>
                                          <p:spTgt spid="11"/>
                                        </p:tgtEl>
                                        <p:attrNameLst>
                                          <p:attrName>style.visibility</p:attrName>
                                        </p:attrNameLst>
                                      </p:cBhvr>
                                      <p:to>
                                        <p:strVal val="visible"/>
                                      </p:to>
                                    </p:set>
                                    <p:animEffect transition="in" filter="dissolve">
                                      <p:cBhvr>
                                        <p:cTn id="130" dur="500"/>
                                        <p:tgtEl>
                                          <p:spTgt spid="11"/>
                                        </p:tgtEl>
                                      </p:cBhvr>
                                    </p:animEffect>
                                  </p:childTnLst>
                                </p:cTn>
                              </p:par>
                              <p:par>
                                <p:cTn id="131" presetID="10" presetClass="exit" presetSubtype="0" fill="hold" nodeType="withEffect">
                                  <p:stCondLst>
                                    <p:cond delay="0"/>
                                  </p:stCondLst>
                                  <p:childTnLst>
                                    <p:animEffect transition="out" filter="fade">
                                      <p:cBhvr>
                                        <p:cTn id="132" dur="500"/>
                                        <p:tgtEl>
                                          <p:spTgt spid="37"/>
                                        </p:tgtEl>
                                      </p:cBhvr>
                                    </p:animEffect>
                                    <p:set>
                                      <p:cBhvr>
                                        <p:cTn id="13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4" restart="whenNotActive" fill="hold" evtFilter="cancelBubble" nodeType="interactiveSeq">
                <p:stCondLst>
                  <p:cond evt="onClick" delay="0">
                    <p:tgtEl>
                      <p:spTgt spid="37"/>
                    </p:tgtEl>
                  </p:cond>
                </p:stCondLst>
                <p:endSync evt="end" delay="0">
                  <p:rtn val="all"/>
                </p:endSync>
                <p:childTnLst>
                  <p:par>
                    <p:cTn id="135" fill="hold">
                      <p:stCondLst>
                        <p:cond delay="0"/>
                      </p:stCondLst>
                      <p:childTnLst>
                        <p:par>
                          <p:cTn id="136" fill="hold">
                            <p:stCondLst>
                              <p:cond delay="0"/>
                            </p:stCondLst>
                            <p:childTnLst>
                              <p:par>
                                <p:cTn id="137" presetID="0" presetClass="path" presetSubtype="0" accel="50000" decel="50000" fill="hold" nodeType="clickEffect">
                                  <p:stCondLst>
                                    <p:cond delay="0"/>
                                  </p:stCondLst>
                                  <p:childTnLst>
                                    <p:animMotion origin="layout" path="M -3.75E-6 -5.20417E-18 L 0.00078 0.17639 " pathEditMode="relative" rAng="0" ptsTypes="AA">
                                      <p:cBhvr>
                                        <p:cTn id="138" dur="2000" fill="hold"/>
                                        <p:tgtEl>
                                          <p:spTgt spid="37"/>
                                        </p:tgtEl>
                                        <p:attrNameLst>
                                          <p:attrName>ppt_x</p:attrName>
                                          <p:attrName>ppt_y</p:attrName>
                                        </p:attrNameLst>
                                      </p:cBhvr>
                                      <p:rCtr x="143" y="9005"/>
                                    </p:animMotion>
                                  </p:childTnLst>
                                </p:cTn>
                              </p:par>
                              <p:par>
                                <p:cTn id="139" presetID="10" presetClass="entr" presetSubtype="0"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fade">
                                      <p:cBhvr>
                                        <p:cTn id="141" dur="500"/>
                                        <p:tgtEl>
                                          <p:spTgt spid="17"/>
                                        </p:tgtEl>
                                      </p:cBhvr>
                                    </p:animEffect>
                                  </p:childTnLst>
                                </p:cTn>
                              </p:par>
                              <p:par>
                                <p:cTn id="142" presetID="53" presetClass="entr" presetSubtype="16" fill="hold" nodeType="with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childTnLst>
                    </p:cTn>
                  </p:par>
                </p:childTnLst>
              </p:cTn>
              <p:nextCondLst>
                <p:cond evt="onClick" delay="0">
                  <p:tgtEl>
                    <p:spTgt spid="37"/>
                  </p:tgtEl>
                </p:cond>
              </p:nextCondLst>
            </p:seq>
            <p:seq concurrent="1" nextAc="seek">
              <p:cTn id="147" restart="whenNotActive" fill="hold" evtFilter="cancelBubble" nodeType="interactiveSeq">
                <p:stCondLst>
                  <p:cond evt="onClick" delay="0">
                    <p:tgtEl>
                      <p:spTgt spid="49"/>
                    </p:tgtEl>
                  </p:cond>
                </p:stCondLst>
                <p:endSync evt="end" delay="0">
                  <p:rtn val="all"/>
                </p:endSync>
                <p:childTnLst>
                  <p:par>
                    <p:cTn id="148" fill="hold">
                      <p:stCondLst>
                        <p:cond delay="0"/>
                      </p:stCondLst>
                      <p:childTnLst>
                        <p:par>
                          <p:cTn id="149" fill="hold">
                            <p:stCondLst>
                              <p:cond delay="0"/>
                            </p:stCondLst>
                            <p:childTnLst>
                              <p:par>
                                <p:cTn id="150" presetID="10" presetClass="exit" presetSubtype="0" fill="hold" nodeType="withEffect">
                                  <p:stCondLst>
                                    <p:cond delay="0"/>
                                  </p:stCondLst>
                                  <p:childTnLst>
                                    <p:animEffect transition="out" filter="fade">
                                      <p:cBhvr>
                                        <p:cTn id="151" dur="500"/>
                                        <p:tgtEl>
                                          <p:spTgt spid="23"/>
                                        </p:tgtEl>
                                      </p:cBhvr>
                                    </p:animEffect>
                                    <p:set>
                                      <p:cBhvr>
                                        <p:cTn id="15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53" restart="whenNotActive" fill="hold" evtFilter="cancelBubble" nodeType="interactiveSeq">
                <p:stCondLst>
                  <p:cond evt="onClick" delay="0">
                    <p:tgtEl>
                      <p:spTgt spid="23"/>
                    </p:tgtEl>
                  </p:cond>
                </p:stCondLst>
                <p:endSync evt="end" delay="0">
                  <p:rtn val="all"/>
                </p:endSync>
                <p:childTnLst>
                  <p:par>
                    <p:cTn id="154" fill="hold">
                      <p:stCondLst>
                        <p:cond delay="0"/>
                      </p:stCondLst>
                      <p:childTnLst>
                        <p:par>
                          <p:cTn id="155" fill="hold">
                            <p:stCondLst>
                              <p:cond delay="0"/>
                            </p:stCondLst>
                            <p:childTnLst>
                              <p:par>
                                <p:cTn id="156" presetID="0" presetClass="path" presetSubtype="0" accel="50000" decel="50000" fill="hold" nodeType="clickEffect">
                                  <p:stCondLst>
                                    <p:cond delay="0"/>
                                  </p:stCondLst>
                                  <p:childTnLst>
                                    <p:animMotion origin="layout" path="M -3.54167E-6 2.22222E-6 L -3.54167E-6 0.00023 C -0.00169 0.00648 -0.00703 0.02801 -0.00885 0.03958 C -0.01953 0.1081 -0.0095 0.04745 -0.01653 0.09606 C -0.01744 0.10231 -0.01836 0.10833 -0.01927 0.11481 C -0.02096 0.12731 -0.02252 0.13981 -0.02422 0.15231 C -0.02513 0.15879 -0.02604 0.16481 -0.02695 0.17106 C -0.02734 0.17407 -0.0276 0.17754 -0.02812 0.18055 C -0.02825 0.18241 -0.02903 0.18541 -0.02903 0.18588 L -0.02695 0.16412 " pathEditMode="relative" rAng="0" ptsTypes="AAAAAAAAAA">
                                      <p:cBhvr>
                                        <p:cTn id="157" dur="2000" fill="hold"/>
                                        <p:tgtEl>
                                          <p:spTgt spid="23"/>
                                        </p:tgtEl>
                                        <p:attrNameLst>
                                          <p:attrName>ppt_x</p:attrName>
                                          <p:attrName>ppt_y</p:attrName>
                                        </p:attrNameLst>
                                      </p:cBhvr>
                                      <p:rCtr x="-1458" y="9282"/>
                                    </p:animMotion>
                                  </p:childTnLst>
                                </p:cTn>
                              </p:par>
                              <p:par>
                                <p:cTn id="158" presetID="10" presetClass="entr" presetSubtype="0" fill="hold" grpId="0" nodeType="withEffect">
                                  <p:stCondLst>
                                    <p:cond delay="0"/>
                                  </p:stCondLst>
                                  <p:childTnLst>
                                    <p:set>
                                      <p:cBhvr>
                                        <p:cTn id="159" dur="1" fill="hold">
                                          <p:stCondLst>
                                            <p:cond delay="0"/>
                                          </p:stCondLst>
                                        </p:cTn>
                                        <p:tgtEl>
                                          <p:spTgt spid="41"/>
                                        </p:tgtEl>
                                        <p:attrNameLst>
                                          <p:attrName>style.visibility</p:attrName>
                                        </p:attrNameLst>
                                      </p:cBhvr>
                                      <p:to>
                                        <p:strVal val="visible"/>
                                      </p:to>
                                    </p:set>
                                    <p:animEffect transition="in" filter="fade">
                                      <p:cBhvr>
                                        <p:cTn id="160" dur="500"/>
                                        <p:tgtEl>
                                          <p:spTgt spid="41"/>
                                        </p:tgtEl>
                                      </p:cBhvr>
                                    </p:animEffect>
                                  </p:childTnLst>
                                </p:cTn>
                              </p:par>
                            </p:childTnLst>
                          </p:cTn>
                        </p:par>
                      </p:childTnLst>
                    </p:cTn>
                  </p:par>
                </p:childTnLst>
              </p:cTn>
              <p:nextCondLst>
                <p:cond evt="onClick" delay="0">
                  <p:tgtEl>
                    <p:spTgt spid="23"/>
                  </p:tgtEl>
                </p:cond>
              </p:nextCondLst>
            </p:seq>
            <p:seq concurrent="1" nextAc="seek">
              <p:cTn id="161" restart="whenNotActive" fill="hold" evtFilter="cancelBubble" nodeType="interactiveSeq">
                <p:stCondLst>
                  <p:cond evt="onClick" delay="0">
                    <p:tgtEl>
                      <p:spTgt spid="16"/>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withEffect">
                                  <p:stCondLst>
                                    <p:cond delay="0"/>
                                  </p:stCondLst>
                                  <p:childTnLst>
                                    <p:animEffect transition="out" filter="fade">
                                      <p:cBhvr>
                                        <p:cTn id="165" dur="500"/>
                                        <p:tgtEl>
                                          <p:spTgt spid="24"/>
                                        </p:tgtEl>
                                      </p:cBhvr>
                                    </p:animEffect>
                                    <p:set>
                                      <p:cBhvr>
                                        <p:cTn id="16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67" restart="whenNotActive" fill="hold" evtFilter="cancelBubble" nodeType="interactiveSeq">
                <p:stCondLst>
                  <p:cond evt="onClick" delay="0">
                    <p:tgtEl>
                      <p:spTgt spid="24"/>
                    </p:tgtEl>
                  </p:cond>
                </p:stCondLst>
                <p:endSync evt="end" delay="0">
                  <p:rtn val="all"/>
                </p:endSync>
                <p:childTnLst>
                  <p:par>
                    <p:cTn id="168" fill="hold">
                      <p:stCondLst>
                        <p:cond delay="0"/>
                      </p:stCondLst>
                      <p:childTnLst>
                        <p:par>
                          <p:cTn id="169" fill="hold">
                            <p:stCondLst>
                              <p:cond delay="0"/>
                            </p:stCondLst>
                            <p:childTnLst>
                              <p:par>
                                <p:cTn id="170" presetID="0" presetClass="path" presetSubtype="0" accel="50000" decel="50000" fill="hold" nodeType="clickEffect">
                                  <p:stCondLst>
                                    <p:cond delay="0"/>
                                  </p:stCondLst>
                                  <p:childTnLst>
                                    <p:animMotion origin="layout" path="M 1.45833E-6 -4.07407E-6 L -0.05 0.15278 " pathEditMode="relative" rAng="0" ptsTypes="AA">
                                      <p:cBhvr>
                                        <p:cTn id="171" dur="2000" fill="hold"/>
                                        <p:tgtEl>
                                          <p:spTgt spid="24"/>
                                        </p:tgtEl>
                                        <p:attrNameLst>
                                          <p:attrName>ppt_x</p:attrName>
                                          <p:attrName>ppt_y</p:attrName>
                                        </p:attrNameLst>
                                      </p:cBhvr>
                                      <p:rCtr x="-2591" y="8032"/>
                                    </p:animMotion>
                                  </p:childTnLst>
                                </p:cTn>
                              </p:par>
                              <p:par>
                                <p:cTn id="172" presetID="10" presetClass="entr" presetSubtype="0" fill="hold" grpId="0" nodeType="withEffect">
                                  <p:stCondLst>
                                    <p:cond delay="0"/>
                                  </p:stCondLst>
                                  <p:childTnLst>
                                    <p:set>
                                      <p:cBhvr>
                                        <p:cTn id="173" dur="1" fill="hold">
                                          <p:stCondLst>
                                            <p:cond delay="0"/>
                                          </p:stCondLst>
                                        </p:cTn>
                                        <p:tgtEl>
                                          <p:spTgt spid="30"/>
                                        </p:tgtEl>
                                        <p:attrNameLst>
                                          <p:attrName>style.visibility</p:attrName>
                                        </p:attrNameLst>
                                      </p:cBhvr>
                                      <p:to>
                                        <p:strVal val="visible"/>
                                      </p:to>
                                    </p:set>
                                    <p:animEffect transition="in" filter="fade">
                                      <p:cBhvr>
                                        <p:cTn id="174" dur="500"/>
                                        <p:tgtEl>
                                          <p:spTgt spid="30"/>
                                        </p:tgtEl>
                                      </p:cBhvr>
                                    </p:animEffect>
                                  </p:childTnLst>
                                </p:cTn>
                              </p:par>
                            </p:childTnLst>
                          </p:cTn>
                        </p:par>
                      </p:childTnLst>
                    </p:cTn>
                  </p:par>
                </p:childTnLst>
              </p:cTn>
              <p:nextCondLst>
                <p:cond evt="onClick" delay="0">
                  <p:tgtEl>
                    <p:spTgt spid="24"/>
                  </p:tgtEl>
                </p:cond>
              </p:nextCondLst>
            </p:seq>
          </p:childTnLst>
        </p:cTn>
      </p:par>
    </p:tnLst>
    <p:bldLst>
      <p:bldP spid="25" grpId="0" animBg="1"/>
      <p:bldP spid="26" grpId="0" animBg="1"/>
      <p:bldP spid="27" grpId="0" animBg="1"/>
      <p:bldP spid="28" grpId="0" animBg="1"/>
      <p:bldP spid="2" grpId="0" animBg="1"/>
      <p:bldP spid="10" grpId="0" animBg="1"/>
      <p:bldP spid="17" grpId="0" animBg="1"/>
      <p:bldP spid="41" grpId="0" animBg="1"/>
      <p:bldP spid="30"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12FFDAC-CCE0-4DB3-8CCC-8863174314B4}"/>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00550" y="-592297"/>
            <a:ext cx="12220988" cy="7498893"/>
          </a:xfrm>
          <a:prstGeom prst="rect">
            <a:avLst/>
          </a:prstGeom>
        </p:spPr>
      </p:pic>
      <p:sp>
        <p:nvSpPr>
          <p:cNvPr id="6" name="Rectangle 5">
            <a:extLst>
              <a:ext uri="{FF2B5EF4-FFF2-40B4-BE49-F238E27FC236}">
                <a16:creationId xmlns:a16="http://schemas.microsoft.com/office/drawing/2014/main" xmlns="" id="{CE6368BA-91F3-464D-B0E1-636070DBB6BB}"/>
              </a:ext>
            </a:extLst>
          </p:cNvPr>
          <p:cNvSpPr/>
          <p:nvPr/>
        </p:nvSpPr>
        <p:spPr>
          <a:xfrm>
            <a:off x="3651296" y="6935945"/>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000" dirty="0">
                <a:solidFill>
                  <a:prstClr val="black"/>
                </a:solidFill>
                <a:latin typeface="+mj-lt"/>
                <a:cs typeface="Times New Roman" pitchFamily="18" charset="0"/>
              </a:rPr>
              <a:t>A</a:t>
            </a:r>
            <a:r>
              <a:rPr lang="vi-VN" sz="4000">
                <a:solidFill>
                  <a:prstClr val="black"/>
                </a:solidFill>
                <a:latin typeface="+mj-lt"/>
                <a:cs typeface="Times New Roman" pitchFamily="18" charset="0"/>
              </a:rPr>
              <a:t>. </a:t>
            </a:r>
            <a:r>
              <a:rPr lang="en-US" sz="4000">
                <a:solidFill>
                  <a:prstClr val="black"/>
                </a:solidFill>
                <a:latin typeface="+mj-lt"/>
                <a:cs typeface="Times New Roman" pitchFamily="18" charset="0"/>
              </a:rPr>
              <a:t>hai từ ghép lại</a:t>
            </a:r>
            <a:endParaRPr lang="vi-VN" sz="4000" dirty="0">
              <a:solidFill>
                <a:prstClr val="black"/>
              </a:solidFill>
              <a:latin typeface="+mj-lt"/>
              <a:cs typeface="Times New Roman" pitchFamily="18" charset="0"/>
            </a:endParaRPr>
          </a:p>
        </p:txBody>
      </p:sp>
      <p:sp>
        <p:nvSpPr>
          <p:cNvPr id="7" name="Rectangle 6">
            <a:extLst>
              <a:ext uri="{FF2B5EF4-FFF2-40B4-BE49-F238E27FC236}">
                <a16:creationId xmlns:a16="http://schemas.microsoft.com/office/drawing/2014/main" xmlns="" id="{57129CBA-AB00-46D9-BA65-557E4E278E95}"/>
              </a:ext>
            </a:extLst>
          </p:cNvPr>
          <p:cNvSpPr/>
          <p:nvPr/>
        </p:nvSpPr>
        <p:spPr>
          <a:xfrm>
            <a:off x="9299240" y="6942228"/>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000" dirty="0">
                <a:solidFill>
                  <a:prstClr val="black"/>
                </a:solidFill>
                <a:latin typeface="+mj-lt"/>
                <a:cs typeface="Times New Roman" pitchFamily="18" charset="0"/>
              </a:rPr>
              <a:t>B. </a:t>
            </a:r>
            <a:r>
              <a:rPr lang="en-US" sz="4000" dirty="0" err="1">
                <a:solidFill>
                  <a:prstClr val="black"/>
                </a:solidFill>
                <a:latin typeface="+mj-lt"/>
                <a:cs typeface="Times New Roman" pitchFamily="18" charset="0"/>
              </a:rPr>
              <a:t>nhiều</a:t>
            </a:r>
            <a:r>
              <a:rPr lang="en-US" sz="4000" dirty="0">
                <a:solidFill>
                  <a:prstClr val="black"/>
                </a:solidFill>
                <a:latin typeface="+mj-lt"/>
                <a:cs typeface="Times New Roman" pitchFamily="18" charset="0"/>
              </a:rPr>
              <a:t> </a:t>
            </a:r>
            <a:r>
              <a:rPr lang="en-US" sz="4000" dirty="0" err="1">
                <a:solidFill>
                  <a:prstClr val="black"/>
                </a:solidFill>
                <a:latin typeface="+mj-lt"/>
                <a:cs typeface="Times New Roman" pitchFamily="18" charset="0"/>
              </a:rPr>
              <a:t>vế</a:t>
            </a:r>
            <a:r>
              <a:rPr lang="en-US" sz="4000" dirty="0">
                <a:solidFill>
                  <a:prstClr val="black"/>
                </a:solidFill>
                <a:latin typeface="+mj-lt"/>
                <a:cs typeface="Times New Roman" pitchFamily="18" charset="0"/>
              </a:rPr>
              <a:t> </a:t>
            </a:r>
            <a:r>
              <a:rPr lang="en-US" sz="4000" dirty="0" err="1">
                <a:solidFill>
                  <a:prstClr val="black"/>
                </a:solidFill>
                <a:latin typeface="+mj-lt"/>
                <a:cs typeface="Times New Roman" pitchFamily="18" charset="0"/>
              </a:rPr>
              <a:t>câu</a:t>
            </a:r>
            <a:endParaRPr lang="vi-VN" sz="4000" dirty="0">
              <a:solidFill>
                <a:prstClr val="black"/>
              </a:solidFill>
              <a:latin typeface="+mj-lt"/>
              <a:cs typeface="Times New Roman" pitchFamily="18" charset="0"/>
            </a:endParaRPr>
          </a:p>
        </p:txBody>
      </p:sp>
      <p:sp>
        <p:nvSpPr>
          <p:cNvPr id="8" name="Rectangle 7">
            <a:extLst>
              <a:ext uri="{FF2B5EF4-FFF2-40B4-BE49-F238E27FC236}">
                <a16:creationId xmlns:a16="http://schemas.microsoft.com/office/drawing/2014/main" xmlns="" id="{6ABCEE7A-EA91-4D1A-99A8-B825AF6CD9ED}"/>
              </a:ext>
            </a:extLst>
          </p:cNvPr>
          <p:cNvSpPr/>
          <p:nvPr/>
        </p:nvSpPr>
        <p:spPr>
          <a:xfrm>
            <a:off x="3651296" y="8350800"/>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000">
                <a:solidFill>
                  <a:prstClr val="black"/>
                </a:solidFill>
                <a:latin typeface="+mj-lt"/>
                <a:cs typeface="Times New Roman" pitchFamily="18" charset="0"/>
              </a:rPr>
              <a:t>C.</a:t>
            </a:r>
            <a:r>
              <a:rPr lang="en-US" sz="4000">
                <a:solidFill>
                  <a:prstClr val="black"/>
                </a:solidFill>
                <a:latin typeface="+mj-lt"/>
                <a:cs typeface="Times New Roman" pitchFamily="18" charset="0"/>
              </a:rPr>
              <a:t> hai câu ghép lại</a:t>
            </a:r>
            <a:endParaRPr lang="vi-VN" sz="4000" dirty="0">
              <a:solidFill>
                <a:prstClr val="black"/>
              </a:solidFill>
              <a:latin typeface="+mj-lt"/>
              <a:cs typeface="Times New Roman" pitchFamily="18" charset="0"/>
            </a:endParaRPr>
          </a:p>
        </p:txBody>
      </p:sp>
      <p:sp>
        <p:nvSpPr>
          <p:cNvPr id="9" name="Rectangle 8">
            <a:extLst>
              <a:ext uri="{FF2B5EF4-FFF2-40B4-BE49-F238E27FC236}">
                <a16:creationId xmlns:a16="http://schemas.microsoft.com/office/drawing/2014/main" xmlns="" id="{8565BC8A-4762-432C-A0A3-39D72E6C2A3C}"/>
              </a:ext>
            </a:extLst>
          </p:cNvPr>
          <p:cNvSpPr/>
          <p:nvPr/>
        </p:nvSpPr>
        <p:spPr>
          <a:xfrm>
            <a:off x="9299240" y="8357084"/>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000">
                <a:solidFill>
                  <a:prstClr val="black"/>
                </a:solidFill>
                <a:latin typeface="+mj-lt"/>
                <a:cs typeface="Times New Roman" pitchFamily="18" charset="0"/>
              </a:rPr>
              <a:t>D.</a:t>
            </a:r>
            <a:r>
              <a:rPr lang="en-US" sz="4000">
                <a:solidFill>
                  <a:prstClr val="black"/>
                </a:solidFill>
                <a:latin typeface="+mj-lt"/>
                <a:cs typeface="Times New Roman" pitchFamily="18" charset="0"/>
              </a:rPr>
              <a:t> các từ ghép </a:t>
            </a:r>
            <a:endParaRPr lang="vi-VN" sz="4000" dirty="0">
              <a:solidFill>
                <a:prstClr val="black"/>
              </a:solidFill>
              <a:latin typeface="+mj-lt"/>
              <a:cs typeface="Times New Roman" pitchFamily="18" charset="0"/>
            </a:endParaRPr>
          </a:p>
        </p:txBody>
      </p:sp>
      <p:pic>
        <p:nvPicPr>
          <p:cNvPr id="10" name="Picture 9">
            <a:extLst>
              <a:ext uri="{FF2B5EF4-FFF2-40B4-BE49-F238E27FC236}">
                <a16:creationId xmlns:a16="http://schemas.microsoft.com/office/drawing/2014/main" xmlns="" id="{89C6C7FD-6157-40D3-87C1-0E86E697767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65006" y="6974162"/>
            <a:ext cx="906438" cy="1062089"/>
          </a:xfrm>
          <a:prstGeom prst="rect">
            <a:avLst/>
          </a:prstGeom>
        </p:spPr>
      </p:pic>
      <p:pic>
        <p:nvPicPr>
          <p:cNvPr id="11" name="Picture 10">
            <a:extLst>
              <a:ext uri="{FF2B5EF4-FFF2-40B4-BE49-F238E27FC236}">
                <a16:creationId xmlns:a16="http://schemas.microsoft.com/office/drawing/2014/main" xmlns="" id="{42CF35B7-5844-4DF7-A8A8-604390DF4C4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3914053" y="8418247"/>
            <a:ext cx="905336" cy="1060796"/>
          </a:xfrm>
          <a:prstGeom prst="rect">
            <a:avLst/>
          </a:prstGeom>
        </p:spPr>
      </p:pic>
      <p:pic>
        <p:nvPicPr>
          <p:cNvPr id="12" name="Picture 11">
            <a:extLst>
              <a:ext uri="{FF2B5EF4-FFF2-40B4-BE49-F238E27FC236}">
                <a16:creationId xmlns:a16="http://schemas.microsoft.com/office/drawing/2014/main" xmlns="" id="{C8B8D869-04FF-499B-A1EE-9CFEF6688DF3}"/>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3914053" y="7132768"/>
            <a:ext cx="905336" cy="965690"/>
          </a:xfrm>
          <a:prstGeom prst="rect">
            <a:avLst/>
          </a:prstGeom>
        </p:spPr>
      </p:pic>
      <p:pic>
        <p:nvPicPr>
          <p:cNvPr id="13" name="Picture 12">
            <a:extLst>
              <a:ext uri="{FF2B5EF4-FFF2-40B4-BE49-F238E27FC236}">
                <a16:creationId xmlns:a16="http://schemas.microsoft.com/office/drawing/2014/main" xmlns="" id="{E3E105B9-7950-449A-81AE-2DDEFC69A087}"/>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35035" y="8398519"/>
            <a:ext cx="905336" cy="1060796"/>
          </a:xfrm>
          <a:prstGeom prst="rect">
            <a:avLst/>
          </a:prstGeom>
        </p:spPr>
      </p:pic>
      <p:sp>
        <p:nvSpPr>
          <p:cNvPr id="14" name="Arrow: Right 13">
            <a:hlinkClick r:id="rId9" action="ppaction://hlinksldjump"/>
            <a:extLst>
              <a:ext uri="{FF2B5EF4-FFF2-40B4-BE49-F238E27FC236}">
                <a16:creationId xmlns:a16="http://schemas.microsoft.com/office/drawing/2014/main" xmlns="" id="{7F210FEF-4F32-4DC7-9B9F-A7ABF004CDD0}"/>
              </a:ext>
            </a:extLst>
          </p:cNvPr>
          <p:cNvSpPr/>
          <p:nvPr/>
        </p:nvSpPr>
        <p:spPr>
          <a:xfrm rot="10605222" flipH="1">
            <a:off x="15244366" y="9459309"/>
            <a:ext cx="757637" cy="8276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mj-lt"/>
            </a:endParaRPr>
          </a:p>
        </p:txBody>
      </p:sp>
      <p:sp>
        <p:nvSpPr>
          <p:cNvPr id="15" name="TextBox 14"/>
          <p:cNvSpPr txBox="1"/>
          <p:nvPr/>
        </p:nvSpPr>
        <p:spPr>
          <a:xfrm>
            <a:off x="4232035" y="1567378"/>
            <a:ext cx="10134410" cy="1938992"/>
          </a:xfrm>
          <a:prstGeom prst="rect">
            <a:avLst/>
          </a:prstGeom>
          <a:noFill/>
        </p:spPr>
        <p:txBody>
          <a:bodyPr wrap="square" rtlCol="0">
            <a:spAutoFit/>
          </a:bodyPr>
          <a:lstStyle/>
          <a:p>
            <a:pPr algn="ctr">
              <a:defRPr/>
            </a:pPr>
            <a:r>
              <a:rPr lang="vi-VN" sz="4000" b="1" kern="0" dirty="0">
                <a:solidFill>
                  <a:srgbClr val="FFFF00"/>
                </a:solidFill>
                <a:latin typeface="+mj-lt"/>
              </a:rPr>
              <a:t>Câu 1</a:t>
            </a:r>
            <a:r>
              <a:rPr lang="vi-VN" sz="4000" b="1" kern="0">
                <a:solidFill>
                  <a:srgbClr val="FFFF00"/>
                </a:solidFill>
                <a:latin typeface="+mj-lt"/>
              </a:rPr>
              <a:t>: </a:t>
            </a:r>
            <a:r>
              <a:rPr lang="en-US" sz="4000" b="1" kern="0">
                <a:solidFill>
                  <a:srgbClr val="FFFF00"/>
                </a:solidFill>
                <a:latin typeface="+mj-lt"/>
              </a:rPr>
              <a:t>Chọn đáp án điền vào chỗ trống để được phát biểu hoàn chỉnh</a:t>
            </a:r>
            <a:r>
              <a:rPr lang="vi-VN" sz="4000" b="1" kern="0">
                <a:solidFill>
                  <a:srgbClr val="FFFF00"/>
                </a:solidFill>
                <a:latin typeface="+mj-lt"/>
              </a:rPr>
              <a:t>:</a:t>
            </a:r>
            <a:endParaRPr lang="en-US" sz="4000" b="1" kern="0" dirty="0">
              <a:solidFill>
                <a:srgbClr val="FFFF00"/>
              </a:solidFill>
              <a:latin typeface="+mj-lt"/>
            </a:endParaRPr>
          </a:p>
          <a:p>
            <a:pPr>
              <a:defRPr/>
            </a:pPr>
            <a:endParaRPr lang="en-US" sz="4000" kern="0" dirty="0">
              <a:solidFill>
                <a:srgbClr val="FFFF00"/>
              </a:solidFill>
              <a:latin typeface="+mj-lt"/>
            </a:endParaRPr>
          </a:p>
        </p:txBody>
      </p:sp>
      <p:sp>
        <p:nvSpPr>
          <p:cNvPr id="23" name="TextBox 22"/>
          <p:cNvSpPr txBox="1"/>
          <p:nvPr/>
        </p:nvSpPr>
        <p:spPr>
          <a:xfrm>
            <a:off x="4988330" y="3265513"/>
            <a:ext cx="9076928" cy="707886"/>
          </a:xfrm>
          <a:prstGeom prst="rect">
            <a:avLst/>
          </a:prstGeom>
          <a:noFill/>
        </p:spPr>
        <p:txBody>
          <a:bodyPr wrap="square" rtlCol="0">
            <a:spAutoFit/>
          </a:bodyPr>
          <a:lstStyle/>
          <a:p>
            <a:pPr>
              <a:defRPr/>
            </a:pPr>
            <a:r>
              <a:rPr lang="en-US" sz="4000" b="1" kern="0">
                <a:solidFill>
                  <a:schemeClr val="bg1"/>
                </a:solidFill>
                <a:latin typeface="+mj-lt"/>
              </a:rPr>
              <a:t>Câu ghép là câu do ….... tạo thành.</a:t>
            </a:r>
            <a:endParaRPr lang="en-US" sz="4000" kern="0" dirty="0">
              <a:solidFill>
                <a:srgbClr val="FFFF00"/>
              </a:solidFill>
              <a:latin typeface="+mj-lt"/>
            </a:endParaRPr>
          </a:p>
        </p:txBody>
      </p:sp>
    </p:spTree>
    <p:extLst>
      <p:ext uri="{BB962C8B-B14F-4D97-AF65-F5344CB8AC3E}">
        <p14:creationId xmlns:p14="http://schemas.microsoft.com/office/powerpoint/2010/main" xmlns="" val="336180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6"/>
                                        </p:tgtEl>
                                        <p:attrNameLst>
                                          <p:attrName>fillcolor</p:attrName>
                                        </p:attrNameLst>
                                      </p:cBhvr>
                                      <p:to>
                                        <a:srgbClr val="FFF2CC"/>
                                      </p:to>
                                    </p:animClr>
                                    <p:set>
                                      <p:cBhvr>
                                        <p:cTn id="30" dur="250" fill="hold"/>
                                        <p:tgtEl>
                                          <p:spTgt spid="6"/>
                                        </p:tgtEl>
                                        <p:attrNameLst>
                                          <p:attrName>fill.type</p:attrName>
                                        </p:attrNameLst>
                                      </p:cBhvr>
                                      <p:to>
                                        <p:strVal val="solid"/>
                                      </p:to>
                                    </p:set>
                                    <p:set>
                                      <p:cBhvr>
                                        <p:cTn id="31" dur="250" fill="hold"/>
                                        <p:tgtEl>
                                          <p:spTgt spid="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ppt_w</p:attrName>
                                        </p:attrNameLst>
                                      </p:cBhvr>
                                      <p:tavLst>
                                        <p:tav tm="0">
                                          <p:val>
                                            <p:strVal val="4*#ppt_w"/>
                                          </p:val>
                                        </p:tav>
                                        <p:tav tm="100000">
                                          <p:val>
                                            <p:strVal val="#ppt_w"/>
                                          </p:val>
                                        </p:tav>
                                      </p:tavLst>
                                    </p:anim>
                                    <p:anim calcmode="lin" valueType="num">
                                      <p:cBhvr>
                                        <p:cTn id="3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Wrong Buzzer.wav"/>
                                        </p:tgtEl>
                                      </p:cMediaNode>
                                    </p:audio>
                                  </p:subTnLst>
                                </p:cTn>
                              </p:par>
                              <p:par>
                                <p:cTn id="36" presetID="1" presetClass="emph" presetSubtype="2" fill="hold" nodeType="withEffect">
                                  <p:stCondLst>
                                    <p:cond delay="1000"/>
                                  </p:stCondLst>
                                  <p:childTnLst>
                                    <p:animClr clrSpc="rgb" dir="cw">
                                      <p:cBhvr>
                                        <p:cTn id="37" dur="250" fill="hold"/>
                                        <p:tgtEl>
                                          <p:spTgt spid="6"/>
                                        </p:tgtEl>
                                        <p:attrNameLst>
                                          <p:attrName>fillcolor</p:attrName>
                                        </p:attrNameLst>
                                      </p:cBhvr>
                                      <p:to>
                                        <a:srgbClr val="FFFF00"/>
                                      </p:to>
                                    </p:animClr>
                                    <p:set>
                                      <p:cBhvr>
                                        <p:cTn id="38" dur="250" fill="hold"/>
                                        <p:tgtEl>
                                          <p:spTgt spid="6"/>
                                        </p:tgtEl>
                                        <p:attrNameLst>
                                          <p:attrName>fill.type</p:attrName>
                                        </p:attrNameLst>
                                      </p:cBhvr>
                                      <p:to>
                                        <p:strVal val="solid"/>
                                      </p:to>
                                    </p:set>
                                    <p:set>
                                      <p:cBhvr>
                                        <p:cTn id="3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7"/>
                                        </p:tgtEl>
                                        <p:attrNameLst>
                                          <p:attrName>fillcolor</p:attrName>
                                        </p:attrNameLst>
                                      </p:cBhvr>
                                      <p:to>
                                        <a:srgbClr val="FFF2CC"/>
                                      </p:to>
                                    </p:animClr>
                                    <p:set>
                                      <p:cBhvr>
                                        <p:cTn id="45" dur="250" fill="hold"/>
                                        <p:tgtEl>
                                          <p:spTgt spid="7"/>
                                        </p:tgtEl>
                                        <p:attrNameLst>
                                          <p:attrName>fill.type</p:attrName>
                                        </p:attrNameLst>
                                      </p:cBhvr>
                                      <p:to>
                                        <p:strVal val="solid"/>
                                      </p:to>
                                    </p:set>
                                    <p:set>
                                      <p:cBhvr>
                                        <p:cTn id="46" dur="25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250" fill="hold"/>
                                        <p:tgtEl>
                                          <p:spTgt spid="12"/>
                                        </p:tgtEl>
                                        <p:attrNameLst>
                                          <p:attrName>ppt_w</p:attrName>
                                        </p:attrNameLst>
                                      </p:cBhvr>
                                      <p:tavLst>
                                        <p:tav tm="0">
                                          <p:val>
                                            <p:strVal val="4*#ppt_w"/>
                                          </p:val>
                                        </p:tav>
                                        <p:tav tm="100000">
                                          <p:val>
                                            <p:strVal val="#ppt_w"/>
                                          </p:val>
                                        </p:tav>
                                      </p:tavLst>
                                    </p:anim>
                                    <p:anim calcmode="lin" valueType="num">
                                      <p:cBhvr>
                                        <p:cTn id="5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Check mark.wav"/>
                                        </p:tgtEl>
                                      </p:cMediaNode>
                                    </p:audio>
                                  </p:subTnLst>
                                </p:cTn>
                              </p:par>
                              <p:par>
                                <p:cTn id="51" presetID="1" presetClass="emph" presetSubtype="2" fill="hold" nodeType="withEffect">
                                  <p:stCondLst>
                                    <p:cond delay="1000"/>
                                  </p:stCondLst>
                                  <p:childTnLst>
                                    <p:animClr clrSpc="rgb" dir="cw">
                                      <p:cBhvr>
                                        <p:cTn id="52" dur="250" fill="hold"/>
                                        <p:tgtEl>
                                          <p:spTgt spid="7"/>
                                        </p:tgtEl>
                                        <p:attrNameLst>
                                          <p:attrName>fillcolor</p:attrName>
                                        </p:attrNameLst>
                                      </p:cBhvr>
                                      <p:to>
                                        <a:srgbClr val="00B050"/>
                                      </p:to>
                                    </p:animClr>
                                    <p:set>
                                      <p:cBhvr>
                                        <p:cTn id="53" dur="250" fill="hold"/>
                                        <p:tgtEl>
                                          <p:spTgt spid="7"/>
                                        </p:tgtEl>
                                        <p:attrNameLst>
                                          <p:attrName>fill.type</p:attrName>
                                        </p:attrNameLst>
                                      </p:cBhvr>
                                      <p:to>
                                        <p:strVal val="solid"/>
                                      </p:to>
                                    </p:set>
                                    <p:set>
                                      <p:cBhvr>
                                        <p:cTn id="5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8"/>
                                        </p:tgtEl>
                                        <p:attrNameLst>
                                          <p:attrName>fillcolor</p:attrName>
                                        </p:attrNameLst>
                                      </p:cBhvr>
                                      <p:to>
                                        <a:srgbClr val="FFF2CC"/>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250" fill="hold"/>
                                        <p:tgtEl>
                                          <p:spTgt spid="13"/>
                                        </p:tgtEl>
                                        <p:attrNameLst>
                                          <p:attrName>ppt_w</p:attrName>
                                        </p:attrNameLst>
                                      </p:cBhvr>
                                      <p:tavLst>
                                        <p:tav tm="0">
                                          <p:val>
                                            <p:strVal val="4*#ppt_w"/>
                                          </p:val>
                                        </p:tav>
                                        <p:tav tm="100000">
                                          <p:val>
                                            <p:strVal val="#ppt_w"/>
                                          </p:val>
                                        </p:tav>
                                      </p:tavLst>
                                    </p:anim>
                                    <p:anim calcmode="lin" valueType="num">
                                      <p:cBhvr>
                                        <p:cTn id="6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par>
                                <p:cTn id="66" presetID="1" presetClass="emph" presetSubtype="2" fill="hold" nodeType="withEffect">
                                  <p:stCondLst>
                                    <p:cond delay="0"/>
                                  </p:stCondLst>
                                  <p:childTnLst>
                                    <p:animClr clrSpc="rgb" dir="cw">
                                      <p:cBhvr>
                                        <p:cTn id="67" dur="250" fill="hold"/>
                                        <p:tgtEl>
                                          <p:spTgt spid="8"/>
                                        </p:tgtEl>
                                        <p:attrNameLst>
                                          <p:attrName>fillcolor</p:attrName>
                                        </p:attrNameLst>
                                      </p:cBhvr>
                                      <p:to>
                                        <a:srgbClr val="FFFF00"/>
                                      </p:to>
                                    </p:animClr>
                                    <p:set>
                                      <p:cBhvr>
                                        <p:cTn id="68" dur="250" fill="hold"/>
                                        <p:tgtEl>
                                          <p:spTgt spid="8"/>
                                        </p:tgtEl>
                                        <p:attrNameLst>
                                          <p:attrName>fill.type</p:attrName>
                                        </p:attrNameLst>
                                      </p:cBhvr>
                                      <p:to>
                                        <p:strVal val="solid"/>
                                      </p:to>
                                    </p:set>
                                    <p:set>
                                      <p:cBhvr>
                                        <p:cTn id="6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9"/>
                                        </p:tgtEl>
                                        <p:attrNameLst>
                                          <p:attrName>fillcolor</p:attrName>
                                        </p:attrNameLst>
                                      </p:cBhvr>
                                      <p:to>
                                        <a:srgbClr val="FFF2CC"/>
                                      </p:to>
                                    </p:animClr>
                                    <p:set>
                                      <p:cBhvr>
                                        <p:cTn id="75" dur="250" fill="hold"/>
                                        <p:tgtEl>
                                          <p:spTgt spid="9"/>
                                        </p:tgtEl>
                                        <p:attrNameLst>
                                          <p:attrName>fill.type</p:attrName>
                                        </p:attrNameLst>
                                      </p:cBhvr>
                                      <p:to>
                                        <p:strVal val="solid"/>
                                      </p:to>
                                    </p:set>
                                    <p:set>
                                      <p:cBhvr>
                                        <p:cTn id="76" dur="250" fill="hold"/>
                                        <p:tgtEl>
                                          <p:spTgt spid="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1"/>
                                        </p:tgtEl>
                                        <p:attrNameLst>
                                          <p:attrName>style.visibility</p:attrName>
                                        </p:attrNameLst>
                                      </p:cBhvr>
                                      <p:to>
                                        <p:strVal val="visible"/>
                                      </p:to>
                                    </p:set>
                                    <p:anim calcmode="lin" valueType="num">
                                      <p:cBhvr>
                                        <p:cTn id="79" dur="250" fill="hold"/>
                                        <p:tgtEl>
                                          <p:spTgt spid="11"/>
                                        </p:tgtEl>
                                        <p:attrNameLst>
                                          <p:attrName>ppt_w</p:attrName>
                                        </p:attrNameLst>
                                      </p:cBhvr>
                                      <p:tavLst>
                                        <p:tav tm="0">
                                          <p:val>
                                            <p:strVal val="4*#ppt_w"/>
                                          </p:val>
                                        </p:tav>
                                        <p:tav tm="100000">
                                          <p:val>
                                            <p:strVal val="#ppt_w"/>
                                          </p:val>
                                        </p:tav>
                                      </p:tavLst>
                                    </p:anim>
                                    <p:anim calcmode="lin" valueType="num">
                                      <p:cBhvr>
                                        <p:cTn id="8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4" name="Wrong Buzzer.wav"/>
                                        </p:tgtEl>
                                      </p:cMediaNode>
                                    </p:audio>
                                  </p:subTnLst>
                                </p:cTn>
                              </p:par>
                              <p:par>
                                <p:cTn id="81" presetID="1" presetClass="emph" presetSubtype="2" fill="hold" nodeType="withEffect">
                                  <p:stCondLst>
                                    <p:cond delay="1000"/>
                                  </p:stCondLst>
                                  <p:childTnLst>
                                    <p:animClr clrSpc="rgb" dir="cw">
                                      <p:cBhvr>
                                        <p:cTn id="82" dur="250" fill="hold"/>
                                        <p:tgtEl>
                                          <p:spTgt spid="9"/>
                                        </p:tgtEl>
                                        <p:attrNameLst>
                                          <p:attrName>fillcolor</p:attrName>
                                        </p:attrNameLst>
                                      </p:cBhvr>
                                      <p:to>
                                        <a:srgbClr val="FFFF00"/>
                                      </p:to>
                                    </p:animClr>
                                    <p:set>
                                      <p:cBhvr>
                                        <p:cTn id="83" dur="250" fill="hold"/>
                                        <p:tgtEl>
                                          <p:spTgt spid="9"/>
                                        </p:tgtEl>
                                        <p:attrNameLst>
                                          <p:attrName>fill.type</p:attrName>
                                        </p:attrNameLst>
                                      </p:cBhvr>
                                      <p:to>
                                        <p:strVal val="solid"/>
                                      </p:to>
                                    </p:set>
                                    <p:set>
                                      <p:cBhvr>
                                        <p:cTn id="8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4CF8E18-12B2-4D28-B056-C61B514E9B0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29000" y="-1442033"/>
            <a:ext cx="10394129" cy="8541569"/>
          </a:xfrm>
          <a:prstGeom prst="rect">
            <a:avLst/>
          </a:prstGeom>
        </p:spPr>
      </p:pic>
      <p:sp>
        <p:nvSpPr>
          <p:cNvPr id="6" name="Rectangle 5">
            <a:extLst>
              <a:ext uri="{FF2B5EF4-FFF2-40B4-BE49-F238E27FC236}">
                <a16:creationId xmlns:a16="http://schemas.microsoft.com/office/drawing/2014/main" xmlns="" id="{13B92D8D-3F72-436A-99AB-56DACF40B753}"/>
              </a:ext>
            </a:extLst>
          </p:cNvPr>
          <p:cNvSpPr/>
          <p:nvPr/>
        </p:nvSpPr>
        <p:spPr>
          <a:xfrm>
            <a:off x="3124200" y="6896100"/>
            <a:ext cx="6089295" cy="14484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dirty="0">
                <a:solidFill>
                  <a:prstClr val="black"/>
                </a:solidFill>
                <a:latin typeface="+mj-lt"/>
                <a:cs typeface="Times New Roman" pitchFamily="18" charset="0"/>
              </a:rPr>
              <a:t>A</a:t>
            </a:r>
            <a:r>
              <a:rPr lang="vi-VN" sz="4400">
                <a:solidFill>
                  <a:prstClr val="black"/>
                </a:solidFill>
                <a:latin typeface="+mj-lt"/>
                <a:cs typeface="Times New Roman" pitchFamily="18" charset="0"/>
              </a:rPr>
              <a:t>. </a:t>
            </a:r>
            <a:r>
              <a:rPr lang="en-US" sz="4400">
                <a:solidFill>
                  <a:prstClr val="black"/>
                </a:solidFill>
                <a:latin typeface="+mj-lt"/>
                <a:cs typeface="Times New Roman" pitchFamily="18" charset="0"/>
              </a:rPr>
              <a:t>Có mối quan hệ về nội dung.</a:t>
            </a:r>
            <a:endParaRPr lang="vi-VN" sz="4400" dirty="0">
              <a:solidFill>
                <a:prstClr val="black"/>
              </a:solidFill>
              <a:latin typeface="+mj-lt"/>
              <a:cs typeface="Times New Roman" pitchFamily="18" charset="0"/>
            </a:endParaRPr>
          </a:p>
        </p:txBody>
      </p:sp>
      <p:sp>
        <p:nvSpPr>
          <p:cNvPr id="7" name="Rectangle 6">
            <a:extLst>
              <a:ext uri="{FF2B5EF4-FFF2-40B4-BE49-F238E27FC236}">
                <a16:creationId xmlns:a16="http://schemas.microsoft.com/office/drawing/2014/main" xmlns="" id="{566CFBB1-FD8B-4792-AB2A-BD0CACA18994}"/>
              </a:ext>
            </a:extLst>
          </p:cNvPr>
          <p:cNvSpPr/>
          <p:nvPr/>
        </p:nvSpPr>
        <p:spPr>
          <a:xfrm>
            <a:off x="9341289" y="6896100"/>
            <a:ext cx="6683541" cy="14547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dirty="0">
                <a:solidFill>
                  <a:prstClr val="black"/>
                </a:solidFill>
                <a:latin typeface="+mj-lt"/>
              </a:rPr>
              <a:t>B</a:t>
            </a:r>
            <a:r>
              <a:rPr lang="vi-VN" sz="4400">
                <a:solidFill>
                  <a:prstClr val="black"/>
                </a:solidFill>
                <a:latin typeface="+mj-lt"/>
              </a:rPr>
              <a:t>.</a:t>
            </a:r>
            <a:r>
              <a:rPr lang="en-US" sz="4400">
                <a:solidFill>
                  <a:prstClr val="black"/>
                </a:solidFill>
                <a:latin typeface="+mj-lt"/>
              </a:rPr>
              <a:t> </a:t>
            </a:r>
            <a:r>
              <a:rPr lang="en-US" sz="4400">
                <a:solidFill>
                  <a:prstClr val="black"/>
                </a:solidFill>
                <a:latin typeface="+mj-lt"/>
                <a:cs typeface="Times New Roman" pitchFamily="18" charset="0"/>
              </a:rPr>
              <a:t>Có mối quan hệ chặt chẽ với nhau về nghĩa.</a:t>
            </a:r>
            <a:endParaRPr lang="vi-VN" sz="4400" dirty="0">
              <a:solidFill>
                <a:prstClr val="black"/>
              </a:solidFill>
              <a:latin typeface="+mj-lt"/>
            </a:endParaRPr>
          </a:p>
        </p:txBody>
      </p:sp>
      <p:sp>
        <p:nvSpPr>
          <p:cNvPr id="8" name="Rectangle 7">
            <a:extLst>
              <a:ext uri="{FF2B5EF4-FFF2-40B4-BE49-F238E27FC236}">
                <a16:creationId xmlns:a16="http://schemas.microsoft.com/office/drawing/2014/main" xmlns="" id="{5835CD8A-9743-4465-98F5-F25788915FFF}"/>
              </a:ext>
            </a:extLst>
          </p:cNvPr>
          <p:cNvSpPr/>
          <p:nvPr/>
        </p:nvSpPr>
        <p:spPr>
          <a:xfrm>
            <a:off x="3124200" y="8522060"/>
            <a:ext cx="6089295" cy="149823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dirty="0">
                <a:solidFill>
                  <a:prstClr val="black"/>
                </a:solidFill>
                <a:latin typeface="+mj-lt"/>
                <a:cs typeface="Times New Roman" pitchFamily="18" charset="0"/>
              </a:rPr>
              <a:t>C</a:t>
            </a:r>
            <a:r>
              <a:rPr lang="vi-VN" sz="4400">
                <a:solidFill>
                  <a:prstClr val="black"/>
                </a:solidFill>
                <a:latin typeface="+mj-lt"/>
                <a:cs typeface="Times New Roman" pitchFamily="18" charset="0"/>
              </a:rPr>
              <a:t>. </a:t>
            </a:r>
            <a:r>
              <a:rPr lang="en-US" sz="4400">
                <a:solidFill>
                  <a:prstClr val="black"/>
                </a:solidFill>
                <a:latin typeface="+mj-lt"/>
                <a:cs typeface="Times New Roman" pitchFamily="18" charset="0"/>
              </a:rPr>
              <a:t>Có mối quan hệ mở.</a:t>
            </a:r>
            <a:endParaRPr lang="vi-VN" sz="4400" dirty="0">
              <a:solidFill>
                <a:prstClr val="black"/>
              </a:solidFill>
              <a:latin typeface="+mj-lt"/>
              <a:cs typeface="Times New Roman" pitchFamily="18" charset="0"/>
            </a:endParaRPr>
          </a:p>
        </p:txBody>
      </p:sp>
      <p:sp>
        <p:nvSpPr>
          <p:cNvPr id="9" name="Rectangle 8">
            <a:extLst>
              <a:ext uri="{FF2B5EF4-FFF2-40B4-BE49-F238E27FC236}">
                <a16:creationId xmlns:a16="http://schemas.microsoft.com/office/drawing/2014/main" xmlns="" id="{2E110877-5420-4CE1-AC4A-AF493A926B98}"/>
              </a:ext>
            </a:extLst>
          </p:cNvPr>
          <p:cNvSpPr/>
          <p:nvPr/>
        </p:nvSpPr>
        <p:spPr>
          <a:xfrm>
            <a:off x="9457441" y="8522061"/>
            <a:ext cx="6577549" cy="14982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dirty="0">
                <a:solidFill>
                  <a:prstClr val="black"/>
                </a:solidFill>
                <a:latin typeface="+mj-lt"/>
                <a:cs typeface="Times New Roman" pitchFamily="18" charset="0"/>
              </a:rPr>
              <a:t>D</a:t>
            </a:r>
            <a:r>
              <a:rPr lang="vi-VN" sz="4400">
                <a:solidFill>
                  <a:prstClr val="black"/>
                </a:solidFill>
                <a:latin typeface="+mj-lt"/>
                <a:cs typeface="Times New Roman" pitchFamily="18" charset="0"/>
              </a:rPr>
              <a:t>. </a:t>
            </a:r>
            <a:r>
              <a:rPr lang="en-US" sz="4400">
                <a:solidFill>
                  <a:prstClr val="black"/>
                </a:solidFill>
                <a:latin typeface="+mj-lt"/>
                <a:cs typeface="Times New Roman" pitchFamily="18" charset="0"/>
              </a:rPr>
              <a:t>Có mối quan hệ liên kết từ.</a:t>
            </a:r>
            <a:endParaRPr lang="vi-VN" sz="4400" dirty="0">
              <a:solidFill>
                <a:prstClr val="black"/>
              </a:solidFill>
              <a:latin typeface="+mj-lt"/>
              <a:cs typeface="Times New Roman" pitchFamily="18" charset="0"/>
            </a:endParaRPr>
          </a:p>
        </p:txBody>
      </p:sp>
      <p:pic>
        <p:nvPicPr>
          <p:cNvPr id="10" name="Picture 9">
            <a:extLst>
              <a:ext uri="{FF2B5EF4-FFF2-40B4-BE49-F238E27FC236}">
                <a16:creationId xmlns:a16="http://schemas.microsoft.com/office/drawing/2014/main" xmlns="" id="{275C58CA-F1BE-46AD-8731-F8B8E237978E}"/>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307056" y="7226521"/>
            <a:ext cx="906438" cy="1062089"/>
          </a:xfrm>
          <a:prstGeom prst="rect">
            <a:avLst/>
          </a:prstGeom>
        </p:spPr>
      </p:pic>
      <p:pic>
        <p:nvPicPr>
          <p:cNvPr id="11" name="Picture 10">
            <a:extLst>
              <a:ext uri="{FF2B5EF4-FFF2-40B4-BE49-F238E27FC236}">
                <a16:creationId xmlns:a16="http://schemas.microsoft.com/office/drawing/2014/main" xmlns="" id="{10E21229-DE6B-4CDF-831B-155E3958E62D}"/>
              </a:ext>
            </a:extLst>
          </p:cNvPr>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xmlns="" val="0"/>
              </a:ext>
            </a:extLst>
          </a:blip>
          <a:srcRect r="3472"/>
          <a:stretch/>
        </p:blipFill>
        <p:spPr>
          <a:xfrm>
            <a:off x="8391705" y="8735228"/>
            <a:ext cx="905103" cy="1056132"/>
          </a:xfrm>
          <a:prstGeom prst="rect">
            <a:avLst/>
          </a:prstGeom>
        </p:spPr>
      </p:pic>
      <p:pic>
        <p:nvPicPr>
          <p:cNvPr id="12" name="Picture 11">
            <a:extLst>
              <a:ext uri="{FF2B5EF4-FFF2-40B4-BE49-F238E27FC236}">
                <a16:creationId xmlns:a16="http://schemas.microsoft.com/office/drawing/2014/main" xmlns="" id="{29D90EBD-EDCD-47F5-89B8-F116CFAB65E5}"/>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5211378" y="8635322"/>
            <a:ext cx="905336" cy="1060796"/>
          </a:xfrm>
          <a:prstGeom prst="rect">
            <a:avLst/>
          </a:prstGeom>
        </p:spPr>
      </p:pic>
      <p:pic>
        <p:nvPicPr>
          <p:cNvPr id="13" name="Picture 12">
            <a:extLst>
              <a:ext uri="{FF2B5EF4-FFF2-40B4-BE49-F238E27FC236}">
                <a16:creationId xmlns:a16="http://schemas.microsoft.com/office/drawing/2014/main" xmlns="" id="{930D61D1-5F6C-4EF2-AFB4-D63BC548DBC0}"/>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5170516" y="7283570"/>
            <a:ext cx="905336" cy="965690"/>
          </a:xfrm>
          <a:prstGeom prst="rect">
            <a:avLst/>
          </a:prstGeom>
        </p:spPr>
      </p:pic>
      <p:sp>
        <p:nvSpPr>
          <p:cNvPr id="14" name="Arrow: Right 13">
            <a:hlinkClick r:id="rId9" action="ppaction://hlinksldjump"/>
            <a:extLst>
              <a:ext uri="{FF2B5EF4-FFF2-40B4-BE49-F238E27FC236}">
                <a16:creationId xmlns:a16="http://schemas.microsoft.com/office/drawing/2014/main" xmlns="" id="{BEC3EFAA-89B2-46AD-9C99-B9511D32FE3D}"/>
              </a:ext>
            </a:extLst>
          </p:cNvPr>
          <p:cNvSpPr/>
          <p:nvPr/>
        </p:nvSpPr>
        <p:spPr>
          <a:xfrm rot="10605222" flipH="1">
            <a:off x="15244366" y="9459309"/>
            <a:ext cx="757637" cy="8276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mj-lt"/>
            </a:endParaRPr>
          </a:p>
        </p:txBody>
      </p:sp>
      <p:sp>
        <p:nvSpPr>
          <p:cNvPr id="15" name="TextBox 14"/>
          <p:cNvSpPr txBox="1"/>
          <p:nvPr/>
        </p:nvSpPr>
        <p:spPr>
          <a:xfrm>
            <a:off x="4734513" y="1957507"/>
            <a:ext cx="8219488" cy="1446550"/>
          </a:xfrm>
          <a:prstGeom prst="rect">
            <a:avLst/>
          </a:prstGeom>
          <a:noFill/>
        </p:spPr>
        <p:txBody>
          <a:bodyPr wrap="square" rtlCol="0">
            <a:spAutoFit/>
          </a:bodyPr>
          <a:lstStyle/>
          <a:p>
            <a:pPr algn="ctr"/>
            <a:r>
              <a:rPr lang="en-US" sz="4400" dirty="0" err="1">
                <a:solidFill>
                  <a:srgbClr val="FFFF00"/>
                </a:solidFill>
                <a:latin typeface="+mj-lt"/>
                <a:cs typeface="Times New Roman" pitchFamily="18" charset="0"/>
              </a:rPr>
              <a:t>Câu</a:t>
            </a:r>
            <a:r>
              <a:rPr lang="en-US" sz="4400" dirty="0">
                <a:solidFill>
                  <a:srgbClr val="FFFF00"/>
                </a:solidFill>
                <a:latin typeface="+mj-lt"/>
                <a:cs typeface="Times New Roman" pitchFamily="18" charset="0"/>
              </a:rPr>
              <a:t> 2</a:t>
            </a:r>
            <a:r>
              <a:rPr lang="en-US" sz="4400">
                <a:solidFill>
                  <a:srgbClr val="FFFF00"/>
                </a:solidFill>
                <a:latin typeface="+mj-lt"/>
                <a:cs typeface="Times New Roman" pitchFamily="18" charset="0"/>
              </a:rPr>
              <a:t>: Các vế của câu ghép có mối liên hệ nào với nhau?</a:t>
            </a:r>
            <a:endParaRPr lang="en-US" sz="4400" dirty="0">
              <a:solidFill>
                <a:srgbClr val="FFFF00"/>
              </a:solidFill>
              <a:latin typeface="+mj-lt"/>
              <a:cs typeface="Times New Roman" pitchFamily="18" charset="0"/>
            </a:endParaRPr>
          </a:p>
        </p:txBody>
      </p:sp>
    </p:spTree>
    <p:extLst>
      <p:ext uri="{BB962C8B-B14F-4D97-AF65-F5344CB8AC3E}">
        <p14:creationId xmlns:p14="http://schemas.microsoft.com/office/powerpoint/2010/main" xmlns="" val="5285660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6"/>
                                        </p:tgtEl>
                                        <p:attrNameLst>
                                          <p:attrName>fillcolor</p:attrName>
                                        </p:attrNameLst>
                                      </p:cBhvr>
                                      <p:to>
                                        <a:srgbClr val="FFF2CC"/>
                                      </p:to>
                                    </p:animClr>
                                    <p:set>
                                      <p:cBhvr>
                                        <p:cTn id="30" dur="250" fill="hold"/>
                                        <p:tgtEl>
                                          <p:spTgt spid="6"/>
                                        </p:tgtEl>
                                        <p:attrNameLst>
                                          <p:attrName>fill.type</p:attrName>
                                        </p:attrNameLst>
                                      </p:cBhvr>
                                      <p:to>
                                        <p:strVal val="solid"/>
                                      </p:to>
                                    </p:set>
                                    <p:set>
                                      <p:cBhvr>
                                        <p:cTn id="31" dur="250" fill="hold"/>
                                        <p:tgtEl>
                                          <p:spTgt spid="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ppt_w</p:attrName>
                                        </p:attrNameLst>
                                      </p:cBhvr>
                                      <p:tavLst>
                                        <p:tav tm="0">
                                          <p:val>
                                            <p:strVal val="4*#ppt_w"/>
                                          </p:val>
                                        </p:tav>
                                        <p:tav tm="100000">
                                          <p:val>
                                            <p:strVal val="#ppt_w"/>
                                          </p:val>
                                        </p:tav>
                                      </p:tavLst>
                                    </p:anim>
                                    <p:anim calcmode="lin" valueType="num">
                                      <p:cBhvr>
                                        <p:cTn id="3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6"/>
                                        </p:tgtEl>
                                        <p:attrNameLst>
                                          <p:attrName>fillcolor</p:attrName>
                                        </p:attrNameLst>
                                      </p:cBhvr>
                                      <p:to>
                                        <a:srgbClr val="FFFF00"/>
                                      </p:to>
                                    </p:animClr>
                                    <p:set>
                                      <p:cBhvr>
                                        <p:cTn id="38" dur="250" fill="hold"/>
                                        <p:tgtEl>
                                          <p:spTgt spid="6"/>
                                        </p:tgtEl>
                                        <p:attrNameLst>
                                          <p:attrName>fill.type</p:attrName>
                                        </p:attrNameLst>
                                      </p:cBhvr>
                                      <p:to>
                                        <p:strVal val="solid"/>
                                      </p:to>
                                    </p:set>
                                    <p:set>
                                      <p:cBhvr>
                                        <p:cTn id="3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7"/>
                                        </p:tgtEl>
                                        <p:attrNameLst>
                                          <p:attrName>fillcolor</p:attrName>
                                        </p:attrNameLst>
                                      </p:cBhvr>
                                      <p:to>
                                        <a:srgbClr val="FFF2CC"/>
                                      </p:to>
                                    </p:animClr>
                                    <p:set>
                                      <p:cBhvr>
                                        <p:cTn id="45" dur="250" fill="hold"/>
                                        <p:tgtEl>
                                          <p:spTgt spid="7"/>
                                        </p:tgtEl>
                                        <p:attrNameLst>
                                          <p:attrName>fill.type</p:attrName>
                                        </p:attrNameLst>
                                      </p:cBhvr>
                                      <p:to>
                                        <p:strVal val="solid"/>
                                      </p:to>
                                    </p:set>
                                    <p:set>
                                      <p:cBhvr>
                                        <p:cTn id="46" dur="25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50" fill="hold"/>
                                        <p:tgtEl>
                                          <p:spTgt spid="13"/>
                                        </p:tgtEl>
                                        <p:attrNameLst>
                                          <p:attrName>ppt_w</p:attrName>
                                        </p:attrNameLst>
                                      </p:cBhvr>
                                      <p:tavLst>
                                        <p:tav tm="0">
                                          <p:val>
                                            <p:strVal val="4*#ppt_w"/>
                                          </p:val>
                                        </p:tav>
                                        <p:tav tm="100000">
                                          <p:val>
                                            <p:strVal val="#ppt_w"/>
                                          </p:val>
                                        </p:tav>
                                      </p:tavLst>
                                    </p:anim>
                                    <p:anim calcmode="lin" valueType="num">
                                      <p:cBhvr>
                                        <p:cTn id="5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7"/>
                                        </p:tgtEl>
                                        <p:attrNameLst>
                                          <p:attrName>fillcolor</p:attrName>
                                        </p:attrNameLst>
                                      </p:cBhvr>
                                      <p:to>
                                        <a:srgbClr val="00B050"/>
                                      </p:to>
                                    </p:animClr>
                                    <p:set>
                                      <p:cBhvr>
                                        <p:cTn id="53" dur="250" fill="hold"/>
                                        <p:tgtEl>
                                          <p:spTgt spid="7"/>
                                        </p:tgtEl>
                                        <p:attrNameLst>
                                          <p:attrName>fill.type</p:attrName>
                                        </p:attrNameLst>
                                      </p:cBhvr>
                                      <p:to>
                                        <p:strVal val="solid"/>
                                      </p:to>
                                    </p:set>
                                    <p:set>
                                      <p:cBhvr>
                                        <p:cTn id="5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8"/>
                                        </p:tgtEl>
                                        <p:attrNameLst>
                                          <p:attrName>fillcolor</p:attrName>
                                        </p:attrNameLst>
                                      </p:cBhvr>
                                      <p:to>
                                        <a:srgbClr val="FFF2CC"/>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strVal val="4*#ppt_w"/>
                                          </p:val>
                                        </p:tav>
                                        <p:tav tm="100000">
                                          <p:val>
                                            <p:strVal val="#ppt_w"/>
                                          </p:val>
                                        </p:tav>
                                      </p:tavLst>
                                    </p:anim>
                                    <p:anim calcmode="lin" valueType="num">
                                      <p:cBhvr>
                                        <p:cTn id="6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1000"/>
                                  </p:stCondLst>
                                  <p:childTnLst>
                                    <p:animClr clrSpc="rgb" dir="cw">
                                      <p:cBhvr>
                                        <p:cTn id="67" dur="250" fill="hold"/>
                                        <p:tgtEl>
                                          <p:spTgt spid="8"/>
                                        </p:tgtEl>
                                        <p:attrNameLst>
                                          <p:attrName>fillcolor</p:attrName>
                                        </p:attrNameLst>
                                      </p:cBhvr>
                                      <p:to>
                                        <a:srgbClr val="FFFF00"/>
                                      </p:to>
                                    </p:animClr>
                                    <p:set>
                                      <p:cBhvr>
                                        <p:cTn id="68" dur="250" fill="hold"/>
                                        <p:tgtEl>
                                          <p:spTgt spid="8"/>
                                        </p:tgtEl>
                                        <p:attrNameLst>
                                          <p:attrName>fill.type</p:attrName>
                                        </p:attrNameLst>
                                      </p:cBhvr>
                                      <p:to>
                                        <p:strVal val="solid"/>
                                      </p:to>
                                    </p:set>
                                    <p:set>
                                      <p:cBhvr>
                                        <p:cTn id="6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9"/>
                                        </p:tgtEl>
                                        <p:attrNameLst>
                                          <p:attrName>fillcolor</p:attrName>
                                        </p:attrNameLst>
                                      </p:cBhvr>
                                      <p:to>
                                        <a:srgbClr val="FFF2CC"/>
                                      </p:to>
                                    </p:animClr>
                                    <p:set>
                                      <p:cBhvr>
                                        <p:cTn id="75" dur="250" fill="hold"/>
                                        <p:tgtEl>
                                          <p:spTgt spid="9"/>
                                        </p:tgtEl>
                                        <p:attrNameLst>
                                          <p:attrName>fill.type</p:attrName>
                                        </p:attrNameLst>
                                      </p:cBhvr>
                                      <p:to>
                                        <p:strVal val="solid"/>
                                      </p:to>
                                    </p:set>
                                    <p:set>
                                      <p:cBhvr>
                                        <p:cTn id="76" dur="250" fill="hold"/>
                                        <p:tgtEl>
                                          <p:spTgt spid="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2"/>
                                        </p:tgtEl>
                                        <p:attrNameLst>
                                          <p:attrName>style.visibility</p:attrName>
                                        </p:attrNameLst>
                                      </p:cBhvr>
                                      <p:to>
                                        <p:strVal val="visible"/>
                                      </p:to>
                                    </p:set>
                                    <p:anim calcmode="lin" valueType="num">
                                      <p:cBhvr>
                                        <p:cTn id="79" dur="250" fill="hold"/>
                                        <p:tgtEl>
                                          <p:spTgt spid="12"/>
                                        </p:tgtEl>
                                        <p:attrNameLst>
                                          <p:attrName>ppt_w</p:attrName>
                                        </p:attrNameLst>
                                      </p:cBhvr>
                                      <p:tavLst>
                                        <p:tav tm="0">
                                          <p:val>
                                            <p:strVal val="4*#ppt_w"/>
                                          </p:val>
                                        </p:tav>
                                        <p:tav tm="100000">
                                          <p:val>
                                            <p:strVal val="#ppt_w"/>
                                          </p:val>
                                        </p:tav>
                                      </p:tavLst>
                                    </p:anim>
                                    <p:anim calcmode="lin" valueType="num">
                                      <p:cBhvr>
                                        <p:cTn id="8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9"/>
                                        </p:tgtEl>
                                        <p:attrNameLst>
                                          <p:attrName>fillcolor</p:attrName>
                                        </p:attrNameLst>
                                      </p:cBhvr>
                                      <p:to>
                                        <a:srgbClr val="FFFF00"/>
                                      </p:to>
                                    </p:animClr>
                                    <p:set>
                                      <p:cBhvr>
                                        <p:cTn id="83" dur="250" fill="hold"/>
                                        <p:tgtEl>
                                          <p:spTgt spid="9"/>
                                        </p:tgtEl>
                                        <p:attrNameLst>
                                          <p:attrName>fill.type</p:attrName>
                                        </p:attrNameLst>
                                      </p:cBhvr>
                                      <p:to>
                                        <p:strVal val="solid"/>
                                      </p:to>
                                    </p:set>
                                    <p:set>
                                      <p:cBhvr>
                                        <p:cTn id="8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662D3EB-5EBB-44D0-A2EB-5C399E12C69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95867" y="-723900"/>
            <a:ext cx="11430894" cy="7261513"/>
          </a:xfrm>
          <a:prstGeom prst="rect">
            <a:avLst/>
          </a:prstGeom>
        </p:spPr>
      </p:pic>
      <p:sp>
        <p:nvSpPr>
          <p:cNvPr id="6" name="Rectangle 5">
            <a:extLst>
              <a:ext uri="{FF2B5EF4-FFF2-40B4-BE49-F238E27FC236}">
                <a16:creationId xmlns:a16="http://schemas.microsoft.com/office/drawing/2014/main" xmlns="" id="{742AA8DC-A8EC-499D-BE4A-F52DE9BFA108}"/>
              </a:ext>
            </a:extLst>
          </p:cNvPr>
          <p:cNvSpPr/>
          <p:nvPr/>
        </p:nvSpPr>
        <p:spPr>
          <a:xfrm>
            <a:off x="6281557" y="6770206"/>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imes New Roman" panose="02020603050405020304" pitchFamily="18" charset="0"/>
                <a:cs typeface="Times New Roman" panose="02020603050405020304" pitchFamily="18" charset="0"/>
              </a:rPr>
              <a:t>Không là câu ghép</a:t>
            </a:r>
            <a:endParaRPr lang="vi-VN" sz="4400"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73E9677F-3325-4145-812C-41BC5102ECAF}"/>
              </a:ext>
            </a:extLst>
          </p:cNvPr>
          <p:cNvSpPr/>
          <p:nvPr/>
        </p:nvSpPr>
        <p:spPr>
          <a:xfrm>
            <a:off x="6281557" y="8103964"/>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imes New Roman" panose="02020603050405020304" pitchFamily="18" charset="0"/>
                <a:cs typeface="Times New Roman" panose="02020603050405020304" pitchFamily="18" charset="0"/>
              </a:rPr>
              <a:t>Là câu ghép</a:t>
            </a:r>
            <a:endParaRPr lang="vi-VN" sz="4400" dirty="0">
              <a:solidFill>
                <a:prstClr val="black"/>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5ACB5494-1D84-4AB1-AFC9-2D23BA910102}"/>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895267" y="6808424"/>
            <a:ext cx="906438" cy="1062089"/>
          </a:xfrm>
          <a:prstGeom prst="rect">
            <a:avLst/>
          </a:prstGeom>
        </p:spPr>
      </p:pic>
      <p:pic>
        <p:nvPicPr>
          <p:cNvPr id="11" name="Picture 10">
            <a:extLst>
              <a:ext uri="{FF2B5EF4-FFF2-40B4-BE49-F238E27FC236}">
                <a16:creationId xmlns:a16="http://schemas.microsoft.com/office/drawing/2014/main" xmlns="" id="{8C73202A-DFDA-497D-B377-24F8C66DD60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896600" y="8199355"/>
            <a:ext cx="905103" cy="965442"/>
          </a:xfrm>
          <a:prstGeom prst="rect">
            <a:avLst/>
          </a:prstGeom>
        </p:spPr>
      </p:pic>
      <p:sp>
        <p:nvSpPr>
          <p:cNvPr id="14" name="Arrow: Right 13">
            <a:hlinkClick r:id="rId8" action="ppaction://hlinksldjump"/>
            <a:extLst>
              <a:ext uri="{FF2B5EF4-FFF2-40B4-BE49-F238E27FC236}">
                <a16:creationId xmlns:a16="http://schemas.microsoft.com/office/drawing/2014/main" xmlns="" id="{CF396730-0CE3-468E-8508-FA0668788824}"/>
              </a:ext>
            </a:extLst>
          </p:cNvPr>
          <p:cNvSpPr/>
          <p:nvPr/>
        </p:nvSpPr>
        <p:spPr>
          <a:xfrm rot="10605222" flipH="1">
            <a:off x="15244366" y="9459309"/>
            <a:ext cx="757637" cy="8276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512203" y="1104900"/>
            <a:ext cx="8933227" cy="1323439"/>
          </a:xfrm>
          <a:prstGeom prst="rect">
            <a:avLst/>
          </a:prstGeom>
          <a:noFill/>
        </p:spPr>
        <p:txBody>
          <a:bodyPr wrap="square" rtlCol="0">
            <a:spAutoFit/>
          </a:bodyPr>
          <a:lstStyle/>
          <a:p>
            <a:pPr algn="ctr"/>
            <a:r>
              <a:rPr lang="en-US" sz="4000" b="1" dirty="0" err="1">
                <a:solidFill>
                  <a:srgbClr val="FFFF00"/>
                </a:solidFill>
                <a:latin typeface="Times New Roman" panose="02020603050405020304" pitchFamily="18" charset="0"/>
                <a:cs typeface="Times New Roman" panose="02020603050405020304" pitchFamily="18" charset="0"/>
              </a:rPr>
              <a:t>Câu</a:t>
            </a:r>
            <a:r>
              <a:rPr lang="en-US" sz="4000" b="1" dirty="0">
                <a:solidFill>
                  <a:srgbClr val="FFFF00"/>
                </a:solidFill>
                <a:latin typeface="Times New Roman" panose="02020603050405020304" pitchFamily="18" charset="0"/>
                <a:cs typeface="Times New Roman" panose="02020603050405020304" pitchFamily="18" charset="0"/>
              </a:rPr>
              <a:t> 3</a:t>
            </a:r>
            <a:r>
              <a:rPr lang="en-US" sz="4000" b="1">
                <a:solidFill>
                  <a:srgbClr val="FFFF00"/>
                </a:solidFill>
                <a:latin typeface="Times New Roman" panose="02020603050405020304" pitchFamily="18" charset="0"/>
                <a:cs typeface="Times New Roman" panose="02020603050405020304" pitchFamily="18" charset="0"/>
              </a:rPr>
              <a:t>: Câu dưới đây có phải là câu ghép hay không?</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640001" y="2652082"/>
            <a:ext cx="893322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Vì</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Tuấn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chưa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chăm</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học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nên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bạn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ấy</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đã</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bị</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điểm</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kém</a:t>
            </a:r>
            <a:r>
              <a:rPr lang="en-US" sz="40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9432048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50" fill="hold"/>
                                        <p:tgtEl>
                                          <p:spTgt spid="6"/>
                                        </p:tgtEl>
                                        <p:attrNameLst>
                                          <p:attrName>fillcolor</p:attrName>
                                        </p:attrNameLst>
                                      </p:cBhvr>
                                      <p:to>
                                        <a:srgbClr val="FFF2CC"/>
                                      </p:to>
                                    </p:animClr>
                                    <p:set>
                                      <p:cBhvr>
                                        <p:cTn id="20" dur="250" fill="hold"/>
                                        <p:tgtEl>
                                          <p:spTgt spid="6"/>
                                        </p:tgtEl>
                                        <p:attrNameLst>
                                          <p:attrName>fill.type</p:attrName>
                                        </p:attrNameLst>
                                      </p:cBhvr>
                                      <p:to>
                                        <p:strVal val="solid"/>
                                      </p:to>
                                    </p:set>
                                    <p:set>
                                      <p:cBhvr>
                                        <p:cTn id="21" dur="250" fill="hold"/>
                                        <p:tgtEl>
                                          <p:spTgt spid="6"/>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23" presetClass="entr" presetSubtype="32"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250" fill="hold"/>
                                        <p:tgtEl>
                                          <p:spTgt spid="10"/>
                                        </p:tgtEl>
                                        <p:attrNameLst>
                                          <p:attrName>ppt_w</p:attrName>
                                        </p:attrNameLst>
                                      </p:cBhvr>
                                      <p:tavLst>
                                        <p:tav tm="0">
                                          <p:val>
                                            <p:strVal val="4*#ppt_w"/>
                                          </p:val>
                                        </p:tav>
                                        <p:tav tm="100000">
                                          <p:val>
                                            <p:strVal val="#ppt_w"/>
                                          </p:val>
                                        </p:tav>
                                      </p:tavLst>
                                    </p:anim>
                                    <p:anim calcmode="lin" valueType="num">
                                      <p:cBhvr>
                                        <p:cTn id="2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Wrong Buzzer.wav"/>
                                        </p:tgtEl>
                                      </p:cMediaNode>
                                    </p:audio>
                                  </p:subTnLst>
                                </p:cTn>
                              </p:par>
                              <p:par>
                                <p:cTn id="26" presetID="1" presetClass="emph" presetSubtype="2" fill="hold" nodeType="withEffect">
                                  <p:stCondLst>
                                    <p:cond delay="1000"/>
                                  </p:stCondLst>
                                  <p:childTnLst>
                                    <p:animClr clrSpc="rgb" dir="cw">
                                      <p:cBhvr>
                                        <p:cTn id="27" dur="250" fill="hold"/>
                                        <p:tgtEl>
                                          <p:spTgt spid="6"/>
                                        </p:tgtEl>
                                        <p:attrNameLst>
                                          <p:attrName>fillcolor</p:attrName>
                                        </p:attrNameLst>
                                      </p:cBhvr>
                                      <p:to>
                                        <a:srgbClr val="FFFF00"/>
                                      </p:to>
                                    </p:animClr>
                                    <p:set>
                                      <p:cBhvr>
                                        <p:cTn id="28" dur="250" fill="hold"/>
                                        <p:tgtEl>
                                          <p:spTgt spid="6"/>
                                        </p:tgtEl>
                                        <p:attrNameLst>
                                          <p:attrName>fill.type</p:attrName>
                                        </p:attrNameLst>
                                      </p:cBhvr>
                                      <p:to>
                                        <p:strVal val="solid"/>
                                      </p:to>
                                    </p:set>
                                    <p:set>
                                      <p:cBhvr>
                                        <p:cTn id="2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8"/>
                                        </p:tgtEl>
                                        <p:attrNameLst>
                                          <p:attrName>fillcolor</p:attrName>
                                        </p:attrNameLst>
                                      </p:cBhvr>
                                      <p:to>
                                        <a:srgbClr val="FFF2CC"/>
                                      </p:to>
                                    </p:animClr>
                                    <p:set>
                                      <p:cBhvr>
                                        <p:cTn id="35" dur="250" fill="hold"/>
                                        <p:tgtEl>
                                          <p:spTgt spid="8"/>
                                        </p:tgtEl>
                                        <p:attrNameLst>
                                          <p:attrName>fill.type</p:attrName>
                                        </p:attrNameLst>
                                      </p:cBhvr>
                                      <p:to>
                                        <p:strVal val="solid"/>
                                      </p:to>
                                    </p:set>
                                    <p:set>
                                      <p:cBhvr>
                                        <p:cTn id="36" dur="250" fill="hold"/>
                                        <p:tgtEl>
                                          <p:spTgt spid="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50" fill="hold"/>
                                        <p:tgtEl>
                                          <p:spTgt spid="11"/>
                                        </p:tgtEl>
                                        <p:attrNameLst>
                                          <p:attrName>ppt_w</p:attrName>
                                        </p:attrNameLst>
                                      </p:cBhvr>
                                      <p:tavLst>
                                        <p:tav tm="0">
                                          <p:val>
                                            <p:strVal val="4*#ppt_w"/>
                                          </p:val>
                                        </p:tav>
                                        <p:tav tm="100000">
                                          <p:val>
                                            <p:strVal val="#ppt_w"/>
                                          </p:val>
                                        </p:tav>
                                      </p:tavLst>
                                    </p:anim>
                                    <p:anim calcmode="lin" valueType="num">
                                      <p:cBhvr>
                                        <p:cTn id="4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8"/>
                                        </p:tgtEl>
                                        <p:attrNameLst>
                                          <p:attrName>fillcolor</p:attrName>
                                        </p:attrNameLst>
                                      </p:cBhvr>
                                      <p:to>
                                        <a:srgbClr val="00B050"/>
                                      </p:to>
                                    </p:animClr>
                                    <p:set>
                                      <p:cBhvr>
                                        <p:cTn id="43" dur="250" fill="hold"/>
                                        <p:tgtEl>
                                          <p:spTgt spid="8"/>
                                        </p:tgtEl>
                                        <p:attrNameLst>
                                          <p:attrName>fill.type</p:attrName>
                                        </p:attrNameLst>
                                      </p:cBhvr>
                                      <p:to>
                                        <p:strVal val="solid"/>
                                      </p:to>
                                    </p:set>
                                    <p:set>
                                      <p:cBhvr>
                                        <p:cTn id="4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662D3EB-5EBB-44D0-A2EB-5C399E12C69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95867" y="-723900"/>
            <a:ext cx="11430894" cy="7261513"/>
          </a:xfrm>
          <a:prstGeom prst="rect">
            <a:avLst/>
          </a:prstGeom>
        </p:spPr>
      </p:pic>
      <p:sp>
        <p:nvSpPr>
          <p:cNvPr id="6" name="Rectangle 5">
            <a:extLst>
              <a:ext uri="{FF2B5EF4-FFF2-40B4-BE49-F238E27FC236}">
                <a16:creationId xmlns:a16="http://schemas.microsoft.com/office/drawing/2014/main" xmlns="" id="{742AA8DC-A8EC-499D-BE4A-F52DE9BFA108}"/>
              </a:ext>
            </a:extLst>
          </p:cNvPr>
          <p:cNvSpPr/>
          <p:nvPr/>
        </p:nvSpPr>
        <p:spPr>
          <a:xfrm>
            <a:off x="6281554" y="8116846"/>
            <a:ext cx="6121212"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imes New Roman" panose="02020603050405020304" pitchFamily="18" charset="0"/>
                <a:cs typeface="Times New Roman" panose="02020603050405020304" pitchFamily="18" charset="0"/>
              </a:rPr>
              <a:t>Là câu ghép</a:t>
            </a:r>
            <a:endParaRPr lang="vi-VN" sz="4400"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73E9677F-3325-4145-812C-41BC5102ECAF}"/>
              </a:ext>
            </a:extLst>
          </p:cNvPr>
          <p:cNvSpPr/>
          <p:nvPr/>
        </p:nvSpPr>
        <p:spPr>
          <a:xfrm>
            <a:off x="6286634" y="6740719"/>
            <a:ext cx="6121212"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imes New Roman" panose="02020603050405020304" pitchFamily="18" charset="0"/>
                <a:cs typeface="Times New Roman" panose="02020603050405020304" pitchFamily="18" charset="0"/>
              </a:rPr>
              <a:t>Không là câu ghép</a:t>
            </a:r>
            <a:endParaRPr lang="vi-VN" sz="4400">
              <a:solidFill>
                <a:prstClr val="black"/>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5ACB5494-1D84-4AB1-AFC9-2D23BA910102}"/>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501408" y="8210981"/>
            <a:ext cx="906438" cy="1062089"/>
          </a:xfrm>
          <a:prstGeom prst="rect">
            <a:avLst/>
          </a:prstGeom>
        </p:spPr>
      </p:pic>
      <p:pic>
        <p:nvPicPr>
          <p:cNvPr id="11" name="Picture 10">
            <a:extLst>
              <a:ext uri="{FF2B5EF4-FFF2-40B4-BE49-F238E27FC236}">
                <a16:creationId xmlns:a16="http://schemas.microsoft.com/office/drawing/2014/main" xmlns="" id="{8C73202A-DFDA-497D-B377-24F8C66DD60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506200" y="6931501"/>
            <a:ext cx="905103" cy="965442"/>
          </a:xfrm>
          <a:prstGeom prst="rect">
            <a:avLst/>
          </a:prstGeom>
        </p:spPr>
      </p:pic>
      <p:sp>
        <p:nvSpPr>
          <p:cNvPr id="14" name="Arrow: Right 13">
            <a:hlinkClick r:id="rId8" action="ppaction://hlinksldjump"/>
            <a:extLst>
              <a:ext uri="{FF2B5EF4-FFF2-40B4-BE49-F238E27FC236}">
                <a16:creationId xmlns:a16="http://schemas.microsoft.com/office/drawing/2014/main" xmlns="" id="{CF396730-0CE3-468E-8508-FA0668788824}"/>
              </a:ext>
            </a:extLst>
          </p:cNvPr>
          <p:cNvSpPr/>
          <p:nvPr/>
        </p:nvSpPr>
        <p:spPr>
          <a:xfrm rot="10605222" flipH="1">
            <a:off x="15244366" y="9459309"/>
            <a:ext cx="757637" cy="8276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512203" y="1104900"/>
            <a:ext cx="8933227" cy="1323439"/>
          </a:xfrm>
          <a:prstGeom prst="rect">
            <a:avLst/>
          </a:prstGeom>
          <a:noFill/>
        </p:spPr>
        <p:txBody>
          <a:bodyPr wrap="square" rtlCol="0">
            <a:spAutoFit/>
          </a:bodyPr>
          <a:lstStyle/>
          <a:p>
            <a:pPr algn="ctr"/>
            <a:r>
              <a:rPr lang="en-US" sz="4000" b="1" dirty="0" err="1">
                <a:solidFill>
                  <a:srgbClr val="FFFF00"/>
                </a:solidFill>
                <a:latin typeface="Times New Roman" panose="02020603050405020304" pitchFamily="18" charset="0"/>
                <a:cs typeface="Times New Roman" panose="02020603050405020304" pitchFamily="18" charset="0"/>
              </a:rPr>
              <a:t>Câu</a:t>
            </a:r>
            <a:r>
              <a:rPr lang="en-US" sz="4000" b="1" dirty="0">
                <a:solidFill>
                  <a:srgbClr val="FFFF00"/>
                </a:solidFill>
                <a:latin typeface="Times New Roman" panose="02020603050405020304" pitchFamily="18" charset="0"/>
                <a:cs typeface="Times New Roman" panose="02020603050405020304" pitchFamily="18" charset="0"/>
              </a:rPr>
              <a:t> 3</a:t>
            </a:r>
            <a:r>
              <a:rPr lang="en-US" sz="4000" b="1">
                <a:solidFill>
                  <a:srgbClr val="FFFF00"/>
                </a:solidFill>
                <a:latin typeface="Times New Roman" panose="02020603050405020304" pitchFamily="18" charset="0"/>
                <a:cs typeface="Times New Roman" panose="02020603050405020304" pitchFamily="18" charset="0"/>
              </a:rPr>
              <a:t>: Câu văn dưới đây có phải là câu ghép hay không?</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640001" y="2652082"/>
            <a:ext cx="8933227" cy="707886"/>
          </a:xfrm>
          <a:prstGeom prst="rect">
            <a:avLst/>
          </a:prstGeom>
          <a:noFill/>
        </p:spPr>
        <p:txBody>
          <a:bodyPr wrap="square" rtlCol="0">
            <a:spAutoFit/>
          </a:bodyPr>
          <a:lstStyle/>
          <a:p>
            <a:pPr algn="ctr"/>
            <a:r>
              <a:rPr lang="en-US" sz="4000" b="1">
                <a:solidFill>
                  <a:schemeClr val="bg1"/>
                </a:solidFill>
                <a:latin typeface="Times New Roman" panose="02020603050405020304" pitchFamily="18" charset="0"/>
                <a:cs typeface="Times New Roman" panose="02020603050405020304" pitchFamily="18" charset="0"/>
              </a:rPr>
              <a:t>Trời cao, trong xanh thật!</a:t>
            </a:r>
            <a:endParaRPr 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4374438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50" fill="hold"/>
                                        <p:tgtEl>
                                          <p:spTgt spid="6"/>
                                        </p:tgtEl>
                                        <p:attrNameLst>
                                          <p:attrName>fillcolor</p:attrName>
                                        </p:attrNameLst>
                                      </p:cBhvr>
                                      <p:to>
                                        <a:srgbClr val="FFF2CC"/>
                                      </p:to>
                                    </p:animClr>
                                    <p:set>
                                      <p:cBhvr>
                                        <p:cTn id="20" dur="250" fill="hold"/>
                                        <p:tgtEl>
                                          <p:spTgt spid="6"/>
                                        </p:tgtEl>
                                        <p:attrNameLst>
                                          <p:attrName>fill.type</p:attrName>
                                        </p:attrNameLst>
                                      </p:cBhvr>
                                      <p:to>
                                        <p:strVal val="solid"/>
                                      </p:to>
                                    </p:set>
                                    <p:set>
                                      <p:cBhvr>
                                        <p:cTn id="21" dur="250" fill="hold"/>
                                        <p:tgtEl>
                                          <p:spTgt spid="6"/>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23" presetClass="entr" presetSubtype="32"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250" fill="hold"/>
                                        <p:tgtEl>
                                          <p:spTgt spid="10"/>
                                        </p:tgtEl>
                                        <p:attrNameLst>
                                          <p:attrName>ppt_w</p:attrName>
                                        </p:attrNameLst>
                                      </p:cBhvr>
                                      <p:tavLst>
                                        <p:tav tm="0">
                                          <p:val>
                                            <p:strVal val="4*#ppt_w"/>
                                          </p:val>
                                        </p:tav>
                                        <p:tav tm="100000">
                                          <p:val>
                                            <p:strVal val="#ppt_w"/>
                                          </p:val>
                                        </p:tav>
                                      </p:tavLst>
                                    </p:anim>
                                    <p:anim calcmode="lin" valueType="num">
                                      <p:cBhvr>
                                        <p:cTn id="2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Wrong Buzzer.wav"/>
                                        </p:tgtEl>
                                      </p:cMediaNode>
                                    </p:audio>
                                  </p:subTnLst>
                                </p:cTn>
                              </p:par>
                              <p:par>
                                <p:cTn id="26" presetID="1" presetClass="emph" presetSubtype="2" fill="hold" nodeType="withEffect">
                                  <p:stCondLst>
                                    <p:cond delay="1000"/>
                                  </p:stCondLst>
                                  <p:childTnLst>
                                    <p:animClr clrSpc="rgb" dir="cw">
                                      <p:cBhvr>
                                        <p:cTn id="27" dur="250" fill="hold"/>
                                        <p:tgtEl>
                                          <p:spTgt spid="6"/>
                                        </p:tgtEl>
                                        <p:attrNameLst>
                                          <p:attrName>fillcolor</p:attrName>
                                        </p:attrNameLst>
                                      </p:cBhvr>
                                      <p:to>
                                        <a:srgbClr val="FFFF00"/>
                                      </p:to>
                                    </p:animClr>
                                    <p:set>
                                      <p:cBhvr>
                                        <p:cTn id="28" dur="250" fill="hold"/>
                                        <p:tgtEl>
                                          <p:spTgt spid="6"/>
                                        </p:tgtEl>
                                        <p:attrNameLst>
                                          <p:attrName>fill.type</p:attrName>
                                        </p:attrNameLst>
                                      </p:cBhvr>
                                      <p:to>
                                        <p:strVal val="solid"/>
                                      </p:to>
                                    </p:set>
                                    <p:set>
                                      <p:cBhvr>
                                        <p:cTn id="2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8"/>
                                        </p:tgtEl>
                                        <p:attrNameLst>
                                          <p:attrName>fillcolor</p:attrName>
                                        </p:attrNameLst>
                                      </p:cBhvr>
                                      <p:to>
                                        <a:srgbClr val="FFF2CC"/>
                                      </p:to>
                                    </p:animClr>
                                    <p:set>
                                      <p:cBhvr>
                                        <p:cTn id="35" dur="250" fill="hold"/>
                                        <p:tgtEl>
                                          <p:spTgt spid="8"/>
                                        </p:tgtEl>
                                        <p:attrNameLst>
                                          <p:attrName>fill.type</p:attrName>
                                        </p:attrNameLst>
                                      </p:cBhvr>
                                      <p:to>
                                        <p:strVal val="solid"/>
                                      </p:to>
                                    </p:set>
                                    <p:set>
                                      <p:cBhvr>
                                        <p:cTn id="36" dur="250" fill="hold"/>
                                        <p:tgtEl>
                                          <p:spTgt spid="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50" fill="hold"/>
                                        <p:tgtEl>
                                          <p:spTgt spid="11"/>
                                        </p:tgtEl>
                                        <p:attrNameLst>
                                          <p:attrName>ppt_w</p:attrName>
                                        </p:attrNameLst>
                                      </p:cBhvr>
                                      <p:tavLst>
                                        <p:tav tm="0">
                                          <p:val>
                                            <p:strVal val="4*#ppt_w"/>
                                          </p:val>
                                        </p:tav>
                                        <p:tav tm="100000">
                                          <p:val>
                                            <p:strVal val="#ppt_w"/>
                                          </p:val>
                                        </p:tav>
                                      </p:tavLst>
                                    </p:anim>
                                    <p:anim calcmode="lin" valueType="num">
                                      <p:cBhvr>
                                        <p:cTn id="4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8"/>
                                        </p:tgtEl>
                                        <p:attrNameLst>
                                          <p:attrName>fillcolor</p:attrName>
                                        </p:attrNameLst>
                                      </p:cBhvr>
                                      <p:to>
                                        <a:srgbClr val="00B050"/>
                                      </p:to>
                                    </p:animClr>
                                    <p:set>
                                      <p:cBhvr>
                                        <p:cTn id="43" dur="250" fill="hold"/>
                                        <p:tgtEl>
                                          <p:spTgt spid="8"/>
                                        </p:tgtEl>
                                        <p:attrNameLst>
                                          <p:attrName>fill.type</p:attrName>
                                        </p:attrNameLst>
                                      </p:cBhvr>
                                      <p:to>
                                        <p:strVal val="solid"/>
                                      </p:to>
                                    </p:set>
                                    <p:set>
                                      <p:cBhvr>
                                        <p:cTn id="4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19"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b="10284"/>
          <a:stretch>
            <a:fillRect/>
          </a:stretch>
        </p:blipFill>
        <p:spPr>
          <a:xfrm>
            <a:off x="5340992" y="1795901"/>
            <a:ext cx="7606015" cy="8491099"/>
          </a:xfrm>
          <a:prstGeom prst="rect">
            <a:avLst/>
          </a:prstGeom>
        </p:spPr>
      </p:pic>
      <p:pic>
        <p:nvPicPr>
          <p:cNvPr id="20" name="Picture 3"/>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l="482" r="559" b="36052"/>
          <a:stretch>
            <a:fillRect/>
          </a:stretch>
        </p:blipFill>
        <p:spPr>
          <a:xfrm>
            <a:off x="0" y="8935342"/>
            <a:ext cx="18288000" cy="1351658"/>
          </a:xfrm>
          <a:prstGeom prst="rect">
            <a:avLst/>
          </a:prstGeom>
        </p:spPr>
      </p:pic>
      <p:pic>
        <p:nvPicPr>
          <p:cNvPr id="21" name="Picture 4"/>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b="57300"/>
          <a:stretch>
            <a:fillRect/>
          </a:stretch>
        </p:blipFill>
        <p:spPr>
          <a:xfrm rot="-10800000">
            <a:off x="14954877" y="0"/>
            <a:ext cx="3333123" cy="1936344"/>
          </a:xfrm>
          <a:prstGeom prst="rect">
            <a:avLst/>
          </a:prstGeom>
        </p:spPr>
      </p:pic>
      <p:pic>
        <p:nvPicPr>
          <p:cNvPr id="22" name="Picture 5"/>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b="10788"/>
          <a:stretch>
            <a:fillRect/>
          </a:stretch>
        </p:blipFill>
        <p:spPr>
          <a:xfrm>
            <a:off x="5340992" y="8805533"/>
            <a:ext cx="1629491" cy="1481467"/>
          </a:xfrm>
          <a:prstGeom prst="rect">
            <a:avLst/>
          </a:prstGeom>
        </p:spPr>
      </p:pic>
      <p:pic>
        <p:nvPicPr>
          <p:cNvPr id="23" name="Picture 6"/>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b="10788"/>
          <a:stretch>
            <a:fillRect/>
          </a:stretch>
        </p:blipFill>
        <p:spPr>
          <a:xfrm>
            <a:off x="11317517" y="8805533"/>
            <a:ext cx="1629491" cy="1481467"/>
          </a:xfrm>
          <a:prstGeom prst="rect">
            <a:avLst/>
          </a:prstGeom>
        </p:spPr>
      </p:pic>
      <p:pic>
        <p:nvPicPr>
          <p:cNvPr id="24" name="Picture 7"/>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l="26329"/>
          <a:stretch>
            <a:fillRect/>
          </a:stretch>
        </p:blipFill>
        <p:spPr>
          <a:xfrm>
            <a:off x="0" y="0"/>
            <a:ext cx="2217803" cy="2030666"/>
          </a:xfrm>
          <a:prstGeom prst="rect">
            <a:avLst/>
          </a:prstGeom>
        </p:spPr>
      </p:pic>
      <p:pic>
        <p:nvPicPr>
          <p:cNvPr id="25" name="Picture 8"/>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a:off x="1513768" y="786232"/>
            <a:ext cx="1408071" cy="804361"/>
          </a:xfrm>
          <a:prstGeom prst="rect">
            <a:avLst/>
          </a:prstGeom>
        </p:spPr>
      </p:pic>
      <p:sp>
        <p:nvSpPr>
          <p:cNvPr id="26" name="TextBox 9"/>
          <p:cNvSpPr txBox="1"/>
          <p:nvPr/>
        </p:nvSpPr>
        <p:spPr>
          <a:xfrm>
            <a:off x="6193254" y="2778366"/>
            <a:ext cx="4247148" cy="969496"/>
          </a:xfrm>
          <a:prstGeom prst="rect">
            <a:avLst/>
          </a:prstGeom>
        </p:spPr>
        <p:txBody>
          <a:bodyPr lIns="0" tIns="0" rIns="0" bIns="0" rtlCol="0" anchor="t">
            <a:spAutoFit/>
          </a:bodyPr>
          <a:lstStyle/>
          <a:p>
            <a:pPr marL="0" lvl="0" indent="0" algn="ctr">
              <a:lnSpc>
                <a:spcPts val="7200"/>
              </a:lnSpc>
              <a:spcBef>
                <a:spcPct val="0"/>
              </a:spcBef>
            </a:pPr>
            <a:r>
              <a:rPr lang="en-US" sz="7200" u="none">
                <a:solidFill>
                  <a:srgbClr val="FFFFFF"/>
                </a:solidFill>
                <a:latin typeface="Baloo"/>
              </a:rPr>
              <a:t>NHẬN XÉT</a:t>
            </a:r>
          </a:p>
        </p:txBody>
      </p:sp>
      <p:sp>
        <p:nvSpPr>
          <p:cNvPr id="27" name="TextBox 10"/>
          <p:cNvSpPr txBox="1"/>
          <p:nvPr/>
        </p:nvSpPr>
        <p:spPr>
          <a:xfrm>
            <a:off x="7793454" y="4728210"/>
            <a:ext cx="4247148" cy="969496"/>
          </a:xfrm>
          <a:prstGeom prst="rect">
            <a:avLst/>
          </a:prstGeom>
        </p:spPr>
        <p:txBody>
          <a:bodyPr lIns="0" tIns="0" rIns="0" bIns="0" rtlCol="0" anchor="t">
            <a:spAutoFit/>
          </a:bodyPr>
          <a:lstStyle/>
          <a:p>
            <a:pPr marL="0" lvl="0" indent="0" algn="ctr">
              <a:lnSpc>
                <a:spcPts val="7200"/>
              </a:lnSpc>
              <a:spcBef>
                <a:spcPct val="0"/>
              </a:spcBef>
            </a:pPr>
            <a:r>
              <a:rPr lang="en-US" sz="7200" u="none">
                <a:solidFill>
                  <a:srgbClr val="FFFFFF"/>
                </a:solidFill>
                <a:latin typeface="Baloo"/>
              </a:rPr>
              <a:t>GHI NHỚ</a:t>
            </a:r>
          </a:p>
        </p:txBody>
      </p:sp>
      <p:sp>
        <p:nvSpPr>
          <p:cNvPr id="28" name="TextBox 11"/>
          <p:cNvSpPr txBox="1"/>
          <p:nvPr/>
        </p:nvSpPr>
        <p:spPr>
          <a:xfrm>
            <a:off x="6164678" y="6481528"/>
            <a:ext cx="4655721" cy="923330"/>
          </a:xfrm>
          <a:prstGeom prst="rect">
            <a:avLst/>
          </a:prstGeom>
        </p:spPr>
        <p:txBody>
          <a:bodyPr wrap="square" lIns="0" tIns="0" rIns="0" bIns="0" rtlCol="0" anchor="t">
            <a:spAutoFit/>
          </a:bodyPr>
          <a:lstStyle/>
          <a:p>
            <a:pPr marL="0" lvl="0" indent="0" algn="ctr">
              <a:lnSpc>
                <a:spcPts val="7200"/>
              </a:lnSpc>
              <a:spcBef>
                <a:spcPct val="0"/>
              </a:spcBef>
            </a:pPr>
            <a:r>
              <a:rPr lang="en-US" sz="7200">
                <a:solidFill>
                  <a:srgbClr val="FFFFFF"/>
                </a:solidFill>
                <a:latin typeface="Baloo"/>
              </a:rPr>
              <a:t>LUYỆN TẬP</a:t>
            </a:r>
            <a:endParaRPr lang="en-US" sz="7200" u="none">
              <a:solidFill>
                <a:srgbClr val="FFFFFF"/>
              </a:solidFill>
              <a:latin typeface="Baloo"/>
            </a:endParaRPr>
          </a:p>
        </p:txBody>
      </p:sp>
      <p:sp>
        <p:nvSpPr>
          <p:cNvPr id="35" name="TextBox 7"/>
          <p:cNvSpPr txBox="1"/>
          <p:nvPr/>
        </p:nvSpPr>
        <p:spPr>
          <a:xfrm>
            <a:off x="2943225" y="840543"/>
            <a:ext cx="12401550" cy="969496"/>
          </a:xfrm>
          <a:prstGeom prst="rect">
            <a:avLst/>
          </a:prstGeom>
        </p:spPr>
        <p:txBody>
          <a:bodyPr lIns="0" tIns="0" rIns="0" bIns="0" rtlCol="0" anchor="t">
            <a:spAutoFit/>
          </a:bodyPr>
          <a:lstStyle/>
          <a:p>
            <a:pPr marL="0" lvl="0" indent="0" algn="ctr">
              <a:lnSpc>
                <a:spcPts val="7200"/>
              </a:lnSpc>
              <a:spcBef>
                <a:spcPct val="0"/>
              </a:spcBef>
            </a:pPr>
            <a:r>
              <a:rPr lang="en-US" sz="7200">
                <a:solidFill>
                  <a:srgbClr val="D1581F"/>
                </a:solidFill>
                <a:latin typeface="Baloo" panose="020B0604020202020204" charset="0"/>
                <a:cs typeface="Baloo" panose="020B0604020202020204" charset="0"/>
              </a:rPr>
              <a:t>NỘI DUNG</a:t>
            </a:r>
            <a:endParaRPr lang="en-US" sz="7200" u="none">
              <a:solidFill>
                <a:srgbClr val="D1581F"/>
              </a:solidFill>
              <a:latin typeface="Baloo" panose="020B0604020202020204" charset="0"/>
              <a:cs typeface="Baloo" panose="020B0604020202020204" charset="0"/>
            </a:endParaRPr>
          </a:p>
        </p:txBody>
      </p:sp>
      <p:pic>
        <p:nvPicPr>
          <p:cNvPr id="38" name="Picture 16"/>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r="15852"/>
          <a:stretch>
            <a:fillRect/>
          </a:stretch>
        </p:blipFill>
        <p:spPr>
          <a:xfrm rot="4074441">
            <a:off x="15811446" y="6208080"/>
            <a:ext cx="3355240" cy="2382431"/>
          </a:xfrm>
          <a:prstGeom prst="rect">
            <a:avLst/>
          </a:prstGeom>
        </p:spPr>
      </p:pic>
      <p:pic>
        <p:nvPicPr>
          <p:cNvPr id="39" name="Picture 17"/>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rcRect/>
          <a:stretch>
            <a:fillRect/>
          </a:stretch>
        </p:blipFill>
        <p:spPr>
          <a:xfrm>
            <a:off x="3599415" y="-74953"/>
            <a:ext cx="1163084" cy="2086248"/>
          </a:xfrm>
          <a:prstGeom prst="rect">
            <a:avLst/>
          </a:prstGeom>
        </p:spPr>
      </p:pic>
      <p:pic>
        <p:nvPicPr>
          <p:cNvPr id="40" name="Picture 18"/>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rcRect/>
          <a:stretch>
            <a:fillRect/>
          </a:stretch>
        </p:blipFill>
        <p:spPr>
          <a:xfrm flipH="1">
            <a:off x="12606123" y="-74953"/>
            <a:ext cx="1163084" cy="2086248"/>
          </a:xfrm>
          <a:prstGeom prst="rect">
            <a:avLst/>
          </a:prstGeom>
        </p:spPr>
      </p:pic>
      <p:pic>
        <p:nvPicPr>
          <p:cNvPr id="41" name="Picture 20"/>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r="15852"/>
          <a:stretch>
            <a:fillRect/>
          </a:stretch>
        </p:blipFill>
        <p:spPr>
          <a:xfrm rot="17486070" flipH="1">
            <a:off x="13667154" y="6213642"/>
            <a:ext cx="3355240" cy="2382431"/>
          </a:xfrm>
          <a:prstGeom prst="rect">
            <a:avLst/>
          </a:prstGeom>
        </p:spPr>
      </p:pic>
      <p:pic>
        <p:nvPicPr>
          <p:cNvPr id="42" name="Picture 8"/>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rcRect/>
          <a:stretch>
            <a:fillRect/>
          </a:stretch>
        </p:blipFill>
        <p:spPr>
          <a:xfrm>
            <a:off x="467163" y="3238832"/>
            <a:ext cx="3248328" cy="6307434"/>
          </a:xfrm>
          <a:prstGeom prst="rect">
            <a:avLst/>
          </a:prstGeom>
        </p:spPr>
      </p:pic>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1474</Words>
  <Application>Microsoft Office PowerPoint</Application>
  <PresentationFormat>Custom</PresentationFormat>
  <Paragraphs>121</Paragraphs>
  <Slides>26</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Baloo</vt:lpstr>
      <vt:lpstr>Times New Roman</vt:lpstr>
      <vt:lpstr>#9Slide07 SVNZiclets</vt:lpstr>
      <vt:lpstr>Calibri</vt:lpstr>
      <vt:lpstr>Calibri Light</vt:lpstr>
      <vt:lpstr>#9Slide03 SFU Futura_05</vt:lpstr>
      <vt:lpstr>Office Theme</vt:lpstr>
      <vt:lpstr>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cách nối các vế câu</dc:title>
  <cp:lastModifiedBy>ADMIN</cp:lastModifiedBy>
  <cp:revision>34</cp:revision>
  <dcterms:created xsi:type="dcterms:W3CDTF">2006-08-16T00:00:00Z</dcterms:created>
  <dcterms:modified xsi:type="dcterms:W3CDTF">2022-01-20T09:05:19Z</dcterms:modified>
  <dc:identifier>DAEziqVvpHs</dc:identifier>
</cp:coreProperties>
</file>