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  <p:sldMasterId id="2147483686" r:id="rId2"/>
    <p:sldMasterId id="2147483698" r:id="rId3"/>
  </p:sldMasterIdLst>
  <p:notesMasterIdLst>
    <p:notesMasterId r:id="rId14"/>
  </p:notesMasterIdLst>
  <p:handoutMasterIdLst>
    <p:handoutMasterId r:id="rId15"/>
  </p:handoutMasterIdLst>
  <p:sldIdLst>
    <p:sldId id="256" r:id="rId4"/>
    <p:sldId id="258" r:id="rId5"/>
    <p:sldId id="313" r:id="rId6"/>
    <p:sldId id="314" r:id="rId7"/>
    <p:sldId id="315" r:id="rId8"/>
    <p:sldId id="316" r:id="rId9"/>
    <p:sldId id="319" r:id="rId10"/>
    <p:sldId id="318" r:id="rId11"/>
    <p:sldId id="267" r:id="rId12"/>
    <p:sldId id="274" r:id="rId13"/>
  </p:sldIdLst>
  <p:sldSz cx="9144000" cy="5143500" type="screen16x9"/>
  <p:notesSz cx="6858000" cy="9144000"/>
  <p:embeddedFontLst>
    <p:embeddedFont>
      <p:font typeface="Annie Use Your Telescope" panose="020B0604020202020204" charset="0"/>
      <p:regular r:id="rId16"/>
    </p:embeddedFont>
    <p:embeddedFont>
      <p:font typeface="Calibri Light" panose="020F0302020204030204" pitchFamily="34" charset="0"/>
      <p:regular r:id="rId17"/>
      <p:italic r:id="rId18"/>
    </p:embeddedFont>
    <p:embeddedFont>
      <p:font typeface="Bahnschrift" panose="020B0502040204020203" pitchFamily="34" charset="0"/>
      <p:regular r:id="rId19"/>
      <p:bold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微软雅黑" panose="020B0503020204020204" pitchFamily="34" charset="-122"/>
      <p:regular r:id="rId25"/>
      <p:bold r:id="rId26"/>
    </p:embeddedFont>
    <p:embeddedFont>
      <p:font typeface="Exo" panose="020B0604020202020204" charset="0"/>
      <p:regular r:id="rId27"/>
      <p:bold r:id="rId28"/>
      <p:italic r:id="rId29"/>
      <p:boldItalic r:id="rId30"/>
    </p:embeddedFont>
    <p:embeddedFont>
      <p:font typeface="Lato" panose="020B0604020202020204" charset="0"/>
      <p:regular r:id="rId31"/>
      <p:bold r:id="rId32"/>
      <p:italic r:id="rId33"/>
      <p:boldItalic r:id="rId34"/>
    </p:embeddedFont>
    <p:embeddedFont>
      <p:font typeface="Open Sans" panose="020B0604020202020204" charset="0"/>
      <p:regular r:id="rId35"/>
      <p:bold r:id="rId36"/>
      <p:italic r:id="rId37"/>
      <p:boldItalic r:id="rId38"/>
    </p:embeddedFont>
    <p:embeddedFont>
      <p:font typeface="Bahnschrift Light" panose="020B0502040204020203" pitchFamily="34" charset="0"/>
      <p:regular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  <a:srgbClr val="FF0066"/>
    <a:srgbClr val="0BCB10"/>
    <a:srgbClr val="FC80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6BBB147-7177-41AF-93A4-802AE0D77CC4}">
  <a:tblStyle styleId="{56BBB147-7177-41AF-93A4-802AE0D77CC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9" d="100"/>
          <a:sy n="89" d="100"/>
        </p:scale>
        <p:origin x="84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208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9" Type="http://schemas.openxmlformats.org/officeDocument/2006/relationships/font" Target="fonts/font24.fntdata"/><Relationship Id="rId21" Type="http://schemas.openxmlformats.org/officeDocument/2006/relationships/font" Target="fonts/font6.fntdata"/><Relationship Id="rId34" Type="http://schemas.openxmlformats.org/officeDocument/2006/relationships/font" Target="fonts/font19.fntdata"/><Relationship Id="rId42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9.fntdata"/><Relationship Id="rId32" Type="http://schemas.openxmlformats.org/officeDocument/2006/relationships/font" Target="fonts/font17.fntdata"/><Relationship Id="rId37" Type="http://schemas.openxmlformats.org/officeDocument/2006/relationships/font" Target="fonts/font22.fntdata"/><Relationship Id="rId40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36" Type="http://schemas.openxmlformats.org/officeDocument/2006/relationships/font" Target="fonts/font21.fntdata"/><Relationship Id="rId10" Type="http://schemas.openxmlformats.org/officeDocument/2006/relationships/slide" Target="slides/slide7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font" Target="fonts/font20.fntdata"/><Relationship Id="rId43" Type="http://schemas.openxmlformats.org/officeDocument/2006/relationships/tableStyles" Target="tableStyle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font" Target="fonts/font18.fntdata"/><Relationship Id="rId38" Type="http://schemas.openxmlformats.org/officeDocument/2006/relationships/font" Target="fonts/font23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A2F6B2C-B75D-42B5-AC05-6395441316D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506FDB-5720-4BC2-A0B1-9C62F67184B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60EC75-56FE-4AF7-94CC-2A1DB34BD9FD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4D8FE9-CC44-4E94-8508-0E73F9AA441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8CC295-5456-4B14-86B8-3CF0A0DA60A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1C18A8-81B9-4643-BB7F-2DBE2BE85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4636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4878356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9" name="Google Shape;160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0" name="Google Shape;161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826014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0" name="Google Shape;1660;gf72f9837cb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1" name="Google Shape;1661;gf72f9837cb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40565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nhấn</a:t>
            </a:r>
            <a:r>
              <a:rPr lang="en-US" dirty="0"/>
              <a:t> click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cái</a:t>
            </a:r>
            <a:r>
              <a:rPr lang="en-US" dirty="0"/>
              <a:t> </a:t>
            </a:r>
            <a:r>
              <a:rPr lang="en-US" dirty="0" err="1"/>
              <a:t>búa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đạp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quả</a:t>
            </a:r>
            <a:r>
              <a:rPr lang="en-US" dirty="0"/>
              <a:t> </a:t>
            </a:r>
            <a:r>
              <a:rPr lang="en-US" dirty="0" err="1"/>
              <a:t>trứng</a:t>
            </a:r>
            <a:r>
              <a:rPr lang="en-US" dirty="0"/>
              <a:t> </a:t>
            </a:r>
            <a:r>
              <a:rPr lang="en-US" dirty="0" err="1"/>
              <a:t>theo</a:t>
            </a:r>
            <a:r>
              <a:rPr lang="en-US" dirty="0"/>
              <a:t> ý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sinh</a:t>
            </a:r>
            <a:r>
              <a:rPr lang="en-US" dirty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DC387C-728B-46D9-AB69-1868265C4DF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25013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9" name="Google Shape;2029;gf72f9837cb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0" name="Google Shape;2030;gf72f9837cb_0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978517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7" name="Google Shape;2267;gf9ee626784_0_4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8" name="Google Shape;2268;gf9ee626784_0_4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196874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50" y="13800"/>
            <a:ext cx="9144000" cy="5115900"/>
            <a:chOff x="-150" y="13800"/>
            <a:chExt cx="9144000" cy="5115900"/>
          </a:xfrm>
        </p:grpSpPr>
        <p:grpSp>
          <p:nvGrpSpPr>
            <p:cNvPr id="10" name="Google Shape;10;p2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1" name="Google Shape;11;p2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" name="Google Shape;12;p2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" name="Google Shape;13;p2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" name="Google Shape;14;p2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" name="Google Shape;15;p2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" name="Google Shape;16;p2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" name="Google Shape;17;p2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" name="Google Shape;18;p2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" name="Google Shape;19;p2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" name="Google Shape;20;p2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" name="Google Shape;21;p2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" name="Google Shape;22;p2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" name="Google Shape;23;p2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" name="Google Shape;24;p2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" name="Google Shape;25;p2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" name="Google Shape;26;p2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" name="Google Shape;27;p2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" name="Google Shape;28;p2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" name="Google Shape;29;p2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" name="Google Shape;30;p2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" name="Google Shape;31;p2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" name="Google Shape;32;p2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" name="Google Shape;33;p2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34" name="Google Shape;34;p2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" name="Google Shape;35;p2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" name="Google Shape;36;p2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" name="Google Shape;37;p2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" name="Google Shape;38;p2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" name="Google Shape;39;p2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" name="Google Shape;40;p2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" name="Google Shape;41;p2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" name="Google Shape;42;p2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" name="Google Shape;43;p2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" name="Google Shape;44;p2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" name="Google Shape;45;p2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" name="Google Shape;46;p2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" name="Google Shape;47;p2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8" name="Google Shape;48;p2"/>
          <p:cNvSpPr/>
          <p:nvPr/>
        </p:nvSpPr>
        <p:spPr>
          <a:xfrm>
            <a:off x="432444" y="4092773"/>
            <a:ext cx="8073818" cy="742204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49;p2"/>
          <p:cNvGrpSpPr/>
          <p:nvPr/>
        </p:nvGrpSpPr>
        <p:grpSpPr>
          <a:xfrm>
            <a:off x="418241" y="216981"/>
            <a:ext cx="8413926" cy="4516813"/>
            <a:chOff x="418241" y="216981"/>
            <a:chExt cx="8413926" cy="4516813"/>
          </a:xfrm>
        </p:grpSpPr>
        <p:sp>
          <p:nvSpPr>
            <p:cNvPr id="50" name="Google Shape;50;p2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52;p2"/>
          <p:cNvSpPr txBox="1">
            <a:spLocks noGrp="1"/>
          </p:cNvSpPr>
          <p:nvPr>
            <p:ph type="ctrTitle"/>
          </p:nvPr>
        </p:nvSpPr>
        <p:spPr>
          <a:xfrm>
            <a:off x="1819350" y="1102813"/>
            <a:ext cx="5505300" cy="2280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200" b="1">
                <a:solidFill>
                  <a:srgbClr val="46246A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3" name="Google Shape;53;p2"/>
          <p:cNvSpPr txBox="1">
            <a:spLocks noGrp="1"/>
          </p:cNvSpPr>
          <p:nvPr>
            <p:ph type="subTitle" idx="1"/>
          </p:nvPr>
        </p:nvSpPr>
        <p:spPr>
          <a:xfrm>
            <a:off x="2547450" y="3670034"/>
            <a:ext cx="4049100" cy="297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4" name="Google Shape;54;p2"/>
          <p:cNvSpPr/>
          <p:nvPr/>
        </p:nvSpPr>
        <p:spPr>
          <a:xfrm>
            <a:off x="8315501" y="3850450"/>
            <a:ext cx="1873" cy="1798"/>
          </a:xfrm>
          <a:custGeom>
            <a:avLst/>
            <a:gdLst/>
            <a:ahLst/>
            <a:cxnLst/>
            <a:rect l="l" t="t" r="r" b="b"/>
            <a:pathLst>
              <a:path w="25" h="24" extrusionOk="0">
                <a:moveTo>
                  <a:pt x="25" y="0"/>
                </a:moveTo>
                <a:cubicBezTo>
                  <a:pt x="1" y="0"/>
                  <a:pt x="1" y="12"/>
                  <a:pt x="1" y="24"/>
                </a:cubicBezTo>
                <a:cubicBezTo>
                  <a:pt x="1" y="24"/>
                  <a:pt x="1" y="12"/>
                  <a:pt x="25" y="0"/>
                </a:cubicBezTo>
                <a:close/>
              </a:path>
            </a:pathLst>
          </a:custGeom>
          <a:solidFill>
            <a:srgbClr val="4448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2"/>
          <p:cNvSpPr/>
          <p:nvPr/>
        </p:nvSpPr>
        <p:spPr>
          <a:xfrm>
            <a:off x="7145483" y="4412278"/>
            <a:ext cx="2771" cy="75"/>
          </a:xfrm>
          <a:custGeom>
            <a:avLst/>
            <a:gdLst/>
            <a:ahLst/>
            <a:cxnLst/>
            <a:rect l="l" t="t" r="r" b="b"/>
            <a:pathLst>
              <a:path w="37" h="1" extrusionOk="0">
                <a:moveTo>
                  <a:pt x="1" y="0"/>
                </a:moveTo>
                <a:lnTo>
                  <a:pt x="37" y="0"/>
                </a:lnTo>
                <a:lnTo>
                  <a:pt x="37" y="0"/>
                </a:lnTo>
                <a:close/>
              </a:path>
            </a:pathLst>
          </a:custGeom>
          <a:solidFill>
            <a:srgbClr val="4448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E6A4-0F6D-47B3-B1B0-C81BEF1D1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862201-2032-4EF5-B29F-61630F4326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A8B075-1BD0-4D86-91C9-AFB9542B6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6A3AD1-44DC-4640-BD35-E86F637E8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B325A1-EB8B-45A0-9544-25DE745A9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007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F7812-5831-4B47-867E-6AACD3E4E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8893B5-3A4A-48F8-A774-0DE8F58E86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23DB5A-3027-4D38-8798-A30633BCD6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C59029-2351-43F4-BE15-A0B05CDDC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82C413-63C8-4708-B04B-22EA3CBE0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35F2F7-954D-4718-AB34-12C970AED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4877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F00AA-FC9B-4B22-909A-66E2B4E79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AE43A2-95F0-4FDA-A3A9-994D72DF7D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A94606-FDC0-44C6-B2F6-78A0EE4BDF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4136C7-42FF-44D1-9DDD-2AFC74A0E9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383972-0D86-400F-AFB9-057E6E4038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8A12704-9F3B-4E5D-B37A-A65FB6639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D14B6A-D31E-4E4E-9999-2A037F28C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3CE0C2-879A-464E-B0C6-8927F16B4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4099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84C4B-E99A-4637-B2A5-62A92ADAB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C2A881-E3AF-49DA-A4B1-579A0F39F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5913B2-3613-49A3-8703-7439B1EE9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282779-E726-41E8-A702-F4E40F136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7296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118B78-BCE9-4DA8-80F2-24A4C0524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5BF5D5-4750-4FE3-AE67-46C67F70B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6C7EBF-F997-4A98-BFCB-A2F2CFCE8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7059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0F86B-DE1B-47E5-AF1E-F1E43D126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839149-F5C9-4A3E-B1F1-64AC32A8C4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B49737-FC39-46B3-AA8E-88ED0BBE3D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70A5A9-3EC5-49B2-BB5D-3ADB82122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834B9C-1E2F-4435-98A0-7D4AACDEA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319B98-E521-4405-A564-3AB1026FD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1505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9B37F-F0AD-4E46-B21B-5C2CD9174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6602EB-C689-4796-BE01-E59E221EA9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6E3EE4-9555-4C63-94C7-F6ACA3E82D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6BCC5D-691D-47D3-874F-80E55C572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FBD8AA-F3E0-4242-98F6-9558B68AF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ED071D-48D1-4743-B5AE-2DF612398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6263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F7EA7-A850-4B31-BFB1-05DC9C4AE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12A992-B0AB-4724-97D7-DC5BFD05ED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E3DB81-A2CE-4DE2-A81D-BE3D0803E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7F8850-939A-42C1-BE67-B5974749F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22DB53-C194-42C0-9EA0-8FF03CFF5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0737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A1348F-F778-4CB0-B111-7C97E7CBD8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5C8359-3C7A-4EFE-854C-E2DE54F092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642ADB-39AF-4F4B-85BE-175AEF9F9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F9F293-897F-4929-9E42-96D4A6D15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2CD7FF-3FFB-49B0-AA83-669D525ED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0659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DCC56-F5E1-4C44-AD86-F1B8EB7F87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507852-9A7E-4F06-86D7-DBE085B30F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5D0A2A-C2A4-4C64-BBC0-C18F193E2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1549A9-ADD6-4C8C-936F-8BDB0273E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9B67A7-BC8F-483B-BDBA-EC669FAF6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051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7C249-3B70-4FA6-93F0-C231D5DB5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087E01-A3A5-4334-914B-F24DC27B16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F0F003-333E-4D29-A09D-C78034639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3D16D9-B845-4551-9DDF-45C4E07B1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3BC130-9B5D-4315-9904-85626D9CD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5315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E6A4-0F6D-47B3-B1B0-C81BEF1D1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862201-2032-4EF5-B29F-61630F4326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A8B075-1BD0-4D86-91C9-AFB9542B6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6A3AD1-44DC-4640-BD35-E86F637E8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B325A1-EB8B-45A0-9544-25DE745A9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4333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F7812-5831-4B47-867E-6AACD3E4E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8893B5-3A4A-48F8-A774-0DE8F58E86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23DB5A-3027-4D38-8798-A30633BCD6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C59029-2351-43F4-BE15-A0B05CDDC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82C413-63C8-4708-B04B-22EA3CBE0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35F2F7-954D-4718-AB34-12C970AED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7193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F00AA-FC9B-4B22-909A-66E2B4E79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AE43A2-95F0-4FDA-A3A9-994D72DF7D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A94606-FDC0-44C6-B2F6-78A0EE4BDF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4136C7-42FF-44D1-9DDD-2AFC74A0E9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383972-0D86-400F-AFB9-057E6E4038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8A12704-9F3B-4E5D-B37A-A65FB6639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D14B6A-D31E-4E4E-9999-2A037F28C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3CE0C2-879A-464E-B0C6-8927F16B4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5370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84C4B-E99A-4637-B2A5-62A92ADAB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C2A881-E3AF-49DA-A4B1-579A0F39F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5913B2-3613-49A3-8703-7439B1EE9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282779-E726-41E8-A702-F4E40F136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5599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118B78-BCE9-4DA8-80F2-24A4C0524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5BF5D5-4750-4FE3-AE67-46C67F70B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6C7EBF-F997-4A98-BFCB-A2F2CFCE8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7404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0F86B-DE1B-47E5-AF1E-F1E43D126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839149-F5C9-4A3E-B1F1-64AC32A8C4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B49737-FC39-46B3-AA8E-88ED0BBE3D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70A5A9-3EC5-49B2-BB5D-3ADB82122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834B9C-1E2F-4435-98A0-7D4AACDEA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319B98-E521-4405-A564-3AB1026FD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0131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9B37F-F0AD-4E46-B21B-5C2CD9174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6602EB-C689-4796-BE01-E59E221EA9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6E3EE4-9555-4C63-94C7-F6ACA3E82D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6BCC5D-691D-47D3-874F-80E55C572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FBD8AA-F3E0-4242-98F6-9558B68AF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ED071D-48D1-4743-B5AE-2DF612398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4110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F7EA7-A850-4B31-BFB1-05DC9C4AE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12A992-B0AB-4724-97D7-DC5BFD05ED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E3DB81-A2CE-4DE2-A81D-BE3D0803E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7F8850-939A-42C1-BE67-B5974749F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22DB53-C194-42C0-9EA0-8FF03CFF5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1769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A1348F-F778-4CB0-B111-7C97E7CBD8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5C8359-3C7A-4EFE-854C-E2DE54F092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642ADB-39AF-4F4B-85BE-175AEF9F9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F9F293-897F-4929-9E42-96D4A6D15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2CD7FF-3FFB-49B0-AA83-669D525ED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075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2"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9" name="Google Shape;429;p13"/>
          <p:cNvGrpSpPr/>
          <p:nvPr/>
        </p:nvGrpSpPr>
        <p:grpSpPr>
          <a:xfrm>
            <a:off x="-150" y="13800"/>
            <a:ext cx="9144000" cy="5115900"/>
            <a:chOff x="-150" y="13800"/>
            <a:chExt cx="9144000" cy="5115900"/>
          </a:xfrm>
        </p:grpSpPr>
        <p:grpSp>
          <p:nvGrpSpPr>
            <p:cNvPr id="430" name="Google Shape;430;p13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431" name="Google Shape;431;p13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2" name="Google Shape;432;p13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3" name="Google Shape;433;p13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4" name="Google Shape;434;p13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5" name="Google Shape;435;p13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6" name="Google Shape;436;p13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7" name="Google Shape;437;p13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8" name="Google Shape;438;p13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9" name="Google Shape;439;p13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0" name="Google Shape;440;p13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1" name="Google Shape;441;p13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2" name="Google Shape;442;p13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3" name="Google Shape;443;p13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4" name="Google Shape;444;p13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5" name="Google Shape;445;p13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6" name="Google Shape;446;p13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7" name="Google Shape;447;p13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8" name="Google Shape;448;p13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9" name="Google Shape;449;p13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0" name="Google Shape;450;p13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1" name="Google Shape;451;p13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2" name="Google Shape;452;p13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3" name="Google Shape;453;p13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454" name="Google Shape;454;p13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5" name="Google Shape;455;p13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6" name="Google Shape;456;p13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7" name="Google Shape;457;p13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8" name="Google Shape;458;p13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9" name="Google Shape;459;p13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0" name="Google Shape;460;p13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1" name="Google Shape;461;p13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2" name="Google Shape;462;p13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3" name="Google Shape;463;p13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4" name="Google Shape;464;p13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5" name="Google Shape;465;p13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6" name="Google Shape;466;p13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7" name="Google Shape;467;p13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68" name="Google Shape;468;p13"/>
          <p:cNvSpPr/>
          <p:nvPr/>
        </p:nvSpPr>
        <p:spPr>
          <a:xfrm>
            <a:off x="432444" y="4092773"/>
            <a:ext cx="8073818" cy="742204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69" name="Google Shape;469;p13"/>
          <p:cNvGrpSpPr/>
          <p:nvPr/>
        </p:nvGrpSpPr>
        <p:grpSpPr>
          <a:xfrm>
            <a:off x="418241" y="216981"/>
            <a:ext cx="8413926" cy="4516813"/>
            <a:chOff x="418241" y="216981"/>
            <a:chExt cx="8413926" cy="4516813"/>
          </a:xfrm>
        </p:grpSpPr>
        <p:sp>
          <p:nvSpPr>
            <p:cNvPr id="470" name="Google Shape;470;p13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13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2" name="Google Shape;472;p13"/>
          <p:cNvSpPr txBox="1">
            <a:spLocks noGrp="1"/>
          </p:cNvSpPr>
          <p:nvPr>
            <p:ph type="title"/>
          </p:nvPr>
        </p:nvSpPr>
        <p:spPr>
          <a:xfrm>
            <a:off x="713225" y="724500"/>
            <a:ext cx="7717500" cy="572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400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73" name="Google Shape;473;p13"/>
          <p:cNvSpPr txBox="1">
            <a:spLocks noGrp="1"/>
          </p:cNvSpPr>
          <p:nvPr>
            <p:ph type="subTitle" idx="1"/>
          </p:nvPr>
        </p:nvSpPr>
        <p:spPr>
          <a:xfrm>
            <a:off x="735306" y="3090672"/>
            <a:ext cx="1687800" cy="765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1600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74" name="Google Shape;474;p13"/>
          <p:cNvSpPr txBox="1">
            <a:spLocks noGrp="1"/>
          </p:cNvSpPr>
          <p:nvPr>
            <p:ph type="subTitle" idx="2"/>
          </p:nvPr>
        </p:nvSpPr>
        <p:spPr>
          <a:xfrm>
            <a:off x="893406" y="2609550"/>
            <a:ext cx="1371600" cy="355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475" name="Google Shape;475;p13"/>
          <p:cNvSpPr txBox="1">
            <a:spLocks noGrp="1"/>
          </p:cNvSpPr>
          <p:nvPr>
            <p:ph type="title" idx="3" hasCustomPrompt="1"/>
          </p:nvPr>
        </p:nvSpPr>
        <p:spPr>
          <a:xfrm>
            <a:off x="1264201" y="1896225"/>
            <a:ext cx="630000" cy="473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76" name="Google Shape;476;p13"/>
          <p:cNvSpPr txBox="1">
            <a:spLocks noGrp="1"/>
          </p:cNvSpPr>
          <p:nvPr>
            <p:ph type="subTitle" idx="4"/>
          </p:nvPr>
        </p:nvSpPr>
        <p:spPr>
          <a:xfrm>
            <a:off x="2732566" y="3090672"/>
            <a:ext cx="1687800" cy="765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1600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77" name="Google Shape;477;p13"/>
          <p:cNvSpPr txBox="1">
            <a:spLocks noGrp="1"/>
          </p:cNvSpPr>
          <p:nvPr>
            <p:ph type="subTitle" idx="5"/>
          </p:nvPr>
        </p:nvSpPr>
        <p:spPr>
          <a:xfrm>
            <a:off x="2890666" y="2609561"/>
            <a:ext cx="1371600" cy="355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478" name="Google Shape;478;p13"/>
          <p:cNvSpPr txBox="1">
            <a:spLocks noGrp="1"/>
          </p:cNvSpPr>
          <p:nvPr>
            <p:ph type="title" idx="6" hasCustomPrompt="1"/>
          </p:nvPr>
        </p:nvSpPr>
        <p:spPr>
          <a:xfrm>
            <a:off x="3261558" y="1896225"/>
            <a:ext cx="630900" cy="473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79" name="Google Shape;479;p13"/>
          <p:cNvSpPr txBox="1">
            <a:spLocks noGrp="1"/>
          </p:cNvSpPr>
          <p:nvPr>
            <p:ph type="subTitle" idx="7"/>
          </p:nvPr>
        </p:nvSpPr>
        <p:spPr>
          <a:xfrm>
            <a:off x="4729827" y="3090672"/>
            <a:ext cx="1687800" cy="765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1600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80" name="Google Shape;480;p13"/>
          <p:cNvSpPr txBox="1">
            <a:spLocks noGrp="1"/>
          </p:cNvSpPr>
          <p:nvPr>
            <p:ph type="subTitle" idx="8"/>
          </p:nvPr>
        </p:nvSpPr>
        <p:spPr>
          <a:xfrm>
            <a:off x="4887493" y="2609561"/>
            <a:ext cx="1371600" cy="355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481" name="Google Shape;481;p13"/>
          <p:cNvSpPr txBox="1">
            <a:spLocks noGrp="1"/>
          </p:cNvSpPr>
          <p:nvPr>
            <p:ph type="title" idx="9" hasCustomPrompt="1"/>
          </p:nvPr>
        </p:nvSpPr>
        <p:spPr>
          <a:xfrm>
            <a:off x="5258772" y="1896225"/>
            <a:ext cx="630900" cy="473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82" name="Google Shape;482;p13"/>
          <p:cNvSpPr txBox="1">
            <a:spLocks noGrp="1"/>
          </p:cNvSpPr>
          <p:nvPr>
            <p:ph type="subTitle" idx="13"/>
          </p:nvPr>
        </p:nvSpPr>
        <p:spPr>
          <a:xfrm>
            <a:off x="6727087" y="3090672"/>
            <a:ext cx="1687800" cy="765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1600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83" name="Google Shape;483;p13"/>
          <p:cNvSpPr txBox="1">
            <a:spLocks noGrp="1"/>
          </p:cNvSpPr>
          <p:nvPr>
            <p:ph type="subTitle" idx="14"/>
          </p:nvPr>
        </p:nvSpPr>
        <p:spPr>
          <a:xfrm>
            <a:off x="6885187" y="2609561"/>
            <a:ext cx="1371600" cy="355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484" name="Google Shape;484;p13"/>
          <p:cNvSpPr txBox="1">
            <a:spLocks noGrp="1"/>
          </p:cNvSpPr>
          <p:nvPr>
            <p:ph type="title" idx="15" hasCustomPrompt="1"/>
          </p:nvPr>
        </p:nvSpPr>
        <p:spPr>
          <a:xfrm>
            <a:off x="7257162" y="1896225"/>
            <a:ext cx="630900" cy="473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"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6" name="Google Shape;486;p14"/>
          <p:cNvGrpSpPr/>
          <p:nvPr/>
        </p:nvGrpSpPr>
        <p:grpSpPr>
          <a:xfrm>
            <a:off x="-150" y="13800"/>
            <a:ext cx="9144000" cy="5115900"/>
            <a:chOff x="-150" y="13800"/>
            <a:chExt cx="9144000" cy="5115900"/>
          </a:xfrm>
        </p:grpSpPr>
        <p:grpSp>
          <p:nvGrpSpPr>
            <p:cNvPr id="487" name="Google Shape;487;p14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488" name="Google Shape;488;p14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9" name="Google Shape;489;p14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0" name="Google Shape;490;p14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1" name="Google Shape;491;p14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2" name="Google Shape;492;p14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3" name="Google Shape;493;p14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4" name="Google Shape;494;p14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5" name="Google Shape;495;p14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6" name="Google Shape;496;p14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7" name="Google Shape;497;p14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8" name="Google Shape;498;p14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9" name="Google Shape;499;p14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0" name="Google Shape;500;p14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1" name="Google Shape;501;p14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2" name="Google Shape;502;p14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3" name="Google Shape;503;p14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4" name="Google Shape;504;p14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5" name="Google Shape;505;p14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6" name="Google Shape;506;p14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7" name="Google Shape;507;p14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8" name="Google Shape;508;p14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9" name="Google Shape;509;p14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0" name="Google Shape;510;p14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511" name="Google Shape;511;p14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2" name="Google Shape;512;p14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3" name="Google Shape;513;p14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4" name="Google Shape;514;p14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5" name="Google Shape;515;p14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6" name="Google Shape;516;p14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7" name="Google Shape;517;p14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8" name="Google Shape;518;p14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9" name="Google Shape;519;p14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0" name="Google Shape;520;p14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1" name="Google Shape;521;p14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2" name="Google Shape;522;p14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3" name="Google Shape;523;p14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4" name="Google Shape;524;p14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25" name="Google Shape;525;p14"/>
          <p:cNvSpPr/>
          <p:nvPr/>
        </p:nvSpPr>
        <p:spPr>
          <a:xfrm flipH="1">
            <a:off x="744145" y="4092773"/>
            <a:ext cx="8073818" cy="742204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26" name="Google Shape;526;p14"/>
          <p:cNvGrpSpPr/>
          <p:nvPr/>
        </p:nvGrpSpPr>
        <p:grpSpPr>
          <a:xfrm flipH="1">
            <a:off x="418241" y="216981"/>
            <a:ext cx="8413926" cy="4516813"/>
            <a:chOff x="418241" y="216981"/>
            <a:chExt cx="8413926" cy="4516813"/>
          </a:xfrm>
        </p:grpSpPr>
        <p:sp>
          <p:nvSpPr>
            <p:cNvPr id="527" name="Google Shape;527;p14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14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9" name="Google Shape;529;p14"/>
          <p:cNvSpPr txBox="1">
            <a:spLocks noGrp="1"/>
          </p:cNvSpPr>
          <p:nvPr>
            <p:ph type="title"/>
          </p:nvPr>
        </p:nvSpPr>
        <p:spPr>
          <a:xfrm>
            <a:off x="2559450" y="3273675"/>
            <a:ext cx="2280600" cy="37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18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30" name="Google Shape;530;p14"/>
          <p:cNvSpPr txBox="1">
            <a:spLocks noGrp="1"/>
          </p:cNvSpPr>
          <p:nvPr>
            <p:ph type="subTitle" idx="1"/>
          </p:nvPr>
        </p:nvSpPr>
        <p:spPr>
          <a:xfrm>
            <a:off x="1486950" y="1406425"/>
            <a:ext cx="4425600" cy="1812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8">
    <p:spTree>
      <p:nvGrpSpPr>
        <p:cNvPr id="1" name="Shape 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0" name="Google Shape;890;p22"/>
          <p:cNvGrpSpPr/>
          <p:nvPr/>
        </p:nvGrpSpPr>
        <p:grpSpPr>
          <a:xfrm flipH="1">
            <a:off x="-150" y="13800"/>
            <a:ext cx="9144000" cy="5115900"/>
            <a:chOff x="-150" y="13800"/>
            <a:chExt cx="9144000" cy="5115900"/>
          </a:xfrm>
        </p:grpSpPr>
        <p:grpSp>
          <p:nvGrpSpPr>
            <p:cNvPr id="891" name="Google Shape;891;p22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892" name="Google Shape;892;p22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93" name="Google Shape;893;p22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94" name="Google Shape;894;p22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95" name="Google Shape;895;p22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96" name="Google Shape;896;p22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97" name="Google Shape;897;p22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98" name="Google Shape;898;p22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99" name="Google Shape;899;p22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00" name="Google Shape;900;p22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01" name="Google Shape;901;p22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02" name="Google Shape;902;p22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03" name="Google Shape;903;p22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04" name="Google Shape;904;p22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05" name="Google Shape;905;p22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06" name="Google Shape;906;p22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07" name="Google Shape;907;p22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08" name="Google Shape;908;p22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09" name="Google Shape;909;p22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10" name="Google Shape;910;p22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11" name="Google Shape;911;p22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12" name="Google Shape;912;p22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13" name="Google Shape;913;p22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14" name="Google Shape;914;p22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915" name="Google Shape;915;p22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6" name="Google Shape;916;p22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7" name="Google Shape;917;p22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8" name="Google Shape;918;p22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9" name="Google Shape;919;p22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0" name="Google Shape;920;p22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1" name="Google Shape;921;p22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2" name="Google Shape;922;p22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3" name="Google Shape;923;p22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4" name="Google Shape;924;p22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5" name="Google Shape;925;p22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6" name="Google Shape;926;p22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7" name="Google Shape;927;p22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8" name="Google Shape;928;p22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929" name="Google Shape;929;p22"/>
          <p:cNvSpPr/>
          <p:nvPr/>
        </p:nvSpPr>
        <p:spPr>
          <a:xfrm>
            <a:off x="325737" y="4092773"/>
            <a:ext cx="8073818" cy="742204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30" name="Google Shape;930;p22"/>
          <p:cNvGrpSpPr/>
          <p:nvPr/>
        </p:nvGrpSpPr>
        <p:grpSpPr>
          <a:xfrm>
            <a:off x="311533" y="216981"/>
            <a:ext cx="8413926" cy="4516813"/>
            <a:chOff x="418241" y="216981"/>
            <a:chExt cx="8413926" cy="4516813"/>
          </a:xfrm>
        </p:grpSpPr>
        <p:sp>
          <p:nvSpPr>
            <p:cNvPr id="931" name="Google Shape;931;p22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22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3" name="Google Shape;933;p22"/>
          <p:cNvSpPr txBox="1">
            <a:spLocks noGrp="1"/>
          </p:cNvSpPr>
          <p:nvPr>
            <p:ph type="subTitle" idx="1"/>
          </p:nvPr>
        </p:nvSpPr>
        <p:spPr>
          <a:xfrm>
            <a:off x="1385250" y="3670150"/>
            <a:ext cx="6372300" cy="710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R="457200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934" name="Google Shape;934;p22"/>
          <p:cNvSpPr txBox="1">
            <a:spLocks noGrp="1"/>
          </p:cNvSpPr>
          <p:nvPr>
            <p:ph type="title"/>
          </p:nvPr>
        </p:nvSpPr>
        <p:spPr>
          <a:xfrm>
            <a:off x="1385250" y="2967775"/>
            <a:ext cx="6373500" cy="618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400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CUSTOM_13">
    <p:spTree>
      <p:nvGrpSpPr>
        <p:cNvPr id="1" name="Shape 1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2" name="Google Shape;1472;p34"/>
          <p:cNvGrpSpPr/>
          <p:nvPr/>
        </p:nvGrpSpPr>
        <p:grpSpPr>
          <a:xfrm>
            <a:off x="-150" y="13800"/>
            <a:ext cx="9144000" cy="5115900"/>
            <a:chOff x="-150" y="13800"/>
            <a:chExt cx="9144000" cy="5115900"/>
          </a:xfrm>
        </p:grpSpPr>
        <p:grpSp>
          <p:nvGrpSpPr>
            <p:cNvPr id="1473" name="Google Shape;1473;p34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474" name="Google Shape;1474;p34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5" name="Google Shape;1475;p34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6" name="Google Shape;1476;p34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7" name="Google Shape;1477;p34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8" name="Google Shape;1478;p34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9" name="Google Shape;1479;p34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0" name="Google Shape;1480;p34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1" name="Google Shape;1481;p34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2" name="Google Shape;1482;p34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3" name="Google Shape;1483;p34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4" name="Google Shape;1484;p34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5" name="Google Shape;1485;p34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6" name="Google Shape;1486;p34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7" name="Google Shape;1487;p34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8" name="Google Shape;1488;p34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9" name="Google Shape;1489;p34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0" name="Google Shape;1490;p34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1" name="Google Shape;1491;p34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2" name="Google Shape;1492;p34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3" name="Google Shape;1493;p34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4" name="Google Shape;1494;p34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5" name="Google Shape;1495;p34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6" name="Google Shape;1496;p34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497" name="Google Shape;1497;p34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8" name="Google Shape;1498;p34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9" name="Google Shape;1499;p34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0" name="Google Shape;1500;p34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1" name="Google Shape;1501;p34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2" name="Google Shape;1502;p34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3" name="Google Shape;1503;p34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4" name="Google Shape;1504;p34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5" name="Google Shape;1505;p34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6" name="Google Shape;1506;p34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7" name="Google Shape;1507;p34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8" name="Google Shape;1508;p34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9" name="Google Shape;1509;p34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0" name="Google Shape;1510;p34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511" name="Google Shape;1511;p34"/>
          <p:cNvSpPr/>
          <p:nvPr/>
        </p:nvSpPr>
        <p:spPr>
          <a:xfrm flipH="1">
            <a:off x="574932" y="2386827"/>
            <a:ext cx="4530660" cy="416491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12" name="Google Shape;1512;p34"/>
          <p:cNvGrpSpPr/>
          <p:nvPr/>
        </p:nvGrpSpPr>
        <p:grpSpPr>
          <a:xfrm flipH="1">
            <a:off x="508961" y="216985"/>
            <a:ext cx="4721895" cy="2534836"/>
            <a:chOff x="418241" y="216981"/>
            <a:chExt cx="8413926" cy="4516813"/>
          </a:xfrm>
        </p:grpSpPr>
        <p:sp>
          <p:nvSpPr>
            <p:cNvPr id="1513" name="Google Shape;1513;p34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34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15" name="Google Shape;1515;p34"/>
          <p:cNvSpPr/>
          <p:nvPr/>
        </p:nvSpPr>
        <p:spPr>
          <a:xfrm flipH="1">
            <a:off x="3774857" y="4218727"/>
            <a:ext cx="4530660" cy="416491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16" name="Google Shape;1516;p34"/>
          <p:cNvGrpSpPr/>
          <p:nvPr/>
        </p:nvGrpSpPr>
        <p:grpSpPr>
          <a:xfrm flipH="1">
            <a:off x="3708886" y="2048885"/>
            <a:ext cx="4721895" cy="2534836"/>
            <a:chOff x="418241" y="216981"/>
            <a:chExt cx="8413926" cy="4516813"/>
          </a:xfrm>
        </p:grpSpPr>
        <p:sp>
          <p:nvSpPr>
            <p:cNvPr id="1517" name="Google Shape;1517;p34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34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 1">
  <p:cSld name="CUSTOM_13_1">
    <p:spTree>
      <p:nvGrpSpPr>
        <p:cNvPr id="1" name="Shape 1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0" name="Google Shape;1520;p35"/>
          <p:cNvGrpSpPr/>
          <p:nvPr/>
        </p:nvGrpSpPr>
        <p:grpSpPr>
          <a:xfrm>
            <a:off x="-150" y="13800"/>
            <a:ext cx="9144000" cy="5115900"/>
            <a:chOff x="-150" y="13800"/>
            <a:chExt cx="9144000" cy="5115900"/>
          </a:xfrm>
        </p:grpSpPr>
        <p:grpSp>
          <p:nvGrpSpPr>
            <p:cNvPr id="1521" name="Google Shape;1521;p35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522" name="Google Shape;1522;p35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3" name="Google Shape;1523;p35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4" name="Google Shape;1524;p35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5" name="Google Shape;1525;p35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6" name="Google Shape;1526;p35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7" name="Google Shape;1527;p35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8" name="Google Shape;1528;p35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9" name="Google Shape;1529;p35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0" name="Google Shape;1530;p35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1" name="Google Shape;1531;p35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2" name="Google Shape;1532;p35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3" name="Google Shape;1533;p35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4" name="Google Shape;1534;p35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5" name="Google Shape;1535;p35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6" name="Google Shape;1536;p35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7" name="Google Shape;1537;p35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8" name="Google Shape;1538;p35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9" name="Google Shape;1539;p35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0" name="Google Shape;1540;p35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1" name="Google Shape;1541;p35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2" name="Google Shape;1542;p35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3" name="Google Shape;1543;p35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4" name="Google Shape;1544;p35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545" name="Google Shape;1545;p35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6" name="Google Shape;1546;p35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7" name="Google Shape;1547;p35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8" name="Google Shape;1548;p35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9" name="Google Shape;1549;p35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0" name="Google Shape;1550;p35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1" name="Google Shape;1551;p35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2" name="Google Shape;1552;p35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3" name="Google Shape;1553;p35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4" name="Google Shape;1554;p35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5" name="Google Shape;1555;p35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6" name="Google Shape;1556;p35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7" name="Google Shape;1557;p35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8" name="Google Shape;1558;p35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559" name="Google Shape;1559;p35"/>
          <p:cNvSpPr/>
          <p:nvPr/>
        </p:nvSpPr>
        <p:spPr>
          <a:xfrm flipH="1">
            <a:off x="840344" y="4140298"/>
            <a:ext cx="8073818" cy="742204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60" name="Google Shape;1560;p35"/>
          <p:cNvGrpSpPr/>
          <p:nvPr/>
        </p:nvGrpSpPr>
        <p:grpSpPr>
          <a:xfrm>
            <a:off x="-150" y="13800"/>
            <a:ext cx="9144000" cy="5115900"/>
            <a:chOff x="-150" y="13800"/>
            <a:chExt cx="9144000" cy="5115900"/>
          </a:xfrm>
        </p:grpSpPr>
        <p:grpSp>
          <p:nvGrpSpPr>
            <p:cNvPr id="1561" name="Google Shape;1561;p35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562" name="Google Shape;1562;p35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3" name="Google Shape;1563;p35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4" name="Google Shape;1564;p35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5" name="Google Shape;1565;p35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6" name="Google Shape;1566;p35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7" name="Google Shape;1567;p35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8" name="Google Shape;1568;p35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9" name="Google Shape;1569;p35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0" name="Google Shape;1570;p35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1" name="Google Shape;1571;p35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2" name="Google Shape;1572;p35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3" name="Google Shape;1573;p35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4" name="Google Shape;1574;p35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5" name="Google Shape;1575;p35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6" name="Google Shape;1576;p35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7" name="Google Shape;1577;p35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8" name="Google Shape;1578;p35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9" name="Google Shape;1579;p35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0" name="Google Shape;1580;p35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1" name="Google Shape;1581;p35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2" name="Google Shape;1582;p35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3" name="Google Shape;1583;p35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4" name="Google Shape;1584;p35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585" name="Google Shape;1585;p35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6" name="Google Shape;1586;p35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7" name="Google Shape;1587;p35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8" name="Google Shape;1588;p35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9" name="Google Shape;1589;p35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0" name="Google Shape;1590;p35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1" name="Google Shape;1591;p35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2" name="Google Shape;1592;p35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3" name="Google Shape;1593;p35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4" name="Google Shape;1594;p35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5" name="Google Shape;1595;p35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6" name="Google Shape;1596;p35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7" name="Google Shape;1597;p35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8" name="Google Shape;1598;p35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599" name="Google Shape;1599;p35"/>
          <p:cNvGrpSpPr/>
          <p:nvPr/>
        </p:nvGrpSpPr>
        <p:grpSpPr>
          <a:xfrm flipH="1">
            <a:off x="418241" y="216981"/>
            <a:ext cx="8413926" cy="4516813"/>
            <a:chOff x="418241" y="216981"/>
            <a:chExt cx="8413926" cy="4516813"/>
          </a:xfrm>
        </p:grpSpPr>
        <p:sp>
          <p:nvSpPr>
            <p:cNvPr id="1600" name="Google Shape;1600;p35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35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DCC56-F5E1-4C44-AD86-F1B8EB7F87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507852-9A7E-4F06-86D7-DBE085B30F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5D0A2A-C2A4-4C64-BBC0-C18F193E2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1549A9-ADD6-4C8C-936F-8BDB0273E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9B67A7-BC8F-483B-BDBA-EC669FAF6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854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7C249-3B70-4FA6-93F0-C231D5DB5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087E01-A3A5-4334-914B-F24DC27B16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F0F003-333E-4D29-A09D-C78034639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3D16D9-B845-4551-9DDF-45C4E07B1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3BC130-9B5D-4315-9904-85626D9CD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882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nnie Use Your Telescope"/>
              <a:buNone/>
              <a:defRPr sz="2800" b="1">
                <a:solidFill>
                  <a:schemeClr val="dk2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●"/>
              <a:defRPr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8" r:id="rId2"/>
    <p:sldLayoutId id="2147483659" r:id="rId3"/>
    <p:sldLayoutId id="2147483660" r:id="rId4"/>
    <p:sldLayoutId id="2147483668" r:id="rId5"/>
    <p:sldLayoutId id="2147483680" r:id="rId6"/>
    <p:sldLayoutId id="2147483681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F7407B-4E2C-408B-B389-F57864F2D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F7A4D6-DEAC-485D-B330-F569F9C474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53AB30-B58C-41B9-BE13-88ED91F345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C5F93-887A-4481-A204-754FB144E4BE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53CEE2-EF76-4032-8D9E-DB3CC52D39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B41C0C-DBC5-49B1-BED0-EED11950E2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BFA5207-C265-4E22-A316-86D9C970CA8C}"/>
              </a:ext>
            </a:extLst>
          </p:cNvPr>
          <p:cNvSpPr/>
          <p:nvPr userDrawn="1"/>
        </p:nvSpPr>
        <p:spPr>
          <a:xfrm>
            <a:off x="147387" y="158604"/>
            <a:ext cx="8849226" cy="4826292"/>
          </a:xfrm>
          <a:prstGeom prst="roundRect">
            <a:avLst>
              <a:gd name="adj" fmla="val 8939"/>
            </a:avLst>
          </a:prstGeom>
          <a:noFill/>
          <a:ln w="28575">
            <a:solidFill>
              <a:srgbClr val="66006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818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F7407B-4E2C-408B-B389-F57864F2D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F7A4D6-DEAC-485D-B330-F569F9C474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53AB30-B58C-41B9-BE13-88ED91F345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C5F93-887A-4481-A204-754FB144E4BE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53CEE2-EF76-4032-8D9E-DB3CC52D39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B41C0C-DBC5-49B1-BED0-EED11950E2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0426B1D-1CE7-4A05-B2DA-2A713021A021}"/>
              </a:ext>
            </a:extLst>
          </p:cNvPr>
          <p:cNvSpPr/>
          <p:nvPr userDrawn="1"/>
        </p:nvSpPr>
        <p:spPr>
          <a:xfrm>
            <a:off x="147387" y="158604"/>
            <a:ext cx="8849226" cy="4826292"/>
          </a:xfrm>
          <a:prstGeom prst="roundRect">
            <a:avLst>
              <a:gd name="adj" fmla="val 8939"/>
            </a:avLst>
          </a:prstGeom>
          <a:noFill/>
          <a:ln w="28575">
            <a:solidFill>
              <a:srgbClr val="66006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551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9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audio" Target="../media/audio2.wav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5.xml"/><Relationship Id="rId6" Type="http://schemas.openxmlformats.org/officeDocument/2006/relationships/image" Target="../media/image6.png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3" name="Google Shape;1613;p39"/>
          <p:cNvSpPr txBox="1">
            <a:spLocks noGrp="1"/>
          </p:cNvSpPr>
          <p:nvPr>
            <p:ph type="ctrTitle"/>
          </p:nvPr>
        </p:nvSpPr>
        <p:spPr>
          <a:xfrm>
            <a:off x="1819350" y="1010928"/>
            <a:ext cx="5505300" cy="2280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/>
              <a:t>Bài 34</a:t>
            </a:r>
            <a:r>
              <a:rPr lang="en" sz="4000" dirty="0"/>
              <a:t/>
            </a:r>
            <a:br>
              <a:rPr lang="en" sz="4000" dirty="0"/>
            </a:br>
            <a:r>
              <a:rPr lang="en" sz="4000" dirty="0">
                <a:latin typeface="Bahnschrift" panose="020B0502040204020203" pitchFamily="34" charset="0"/>
              </a:rPr>
              <a:t>ÔN TẬP HÌNH PHẲNG</a:t>
            </a:r>
            <a:endParaRPr dirty="0">
              <a:latin typeface="Bahnschrift" panose="020B0502040204020203" pitchFamily="34" charset="0"/>
            </a:endParaRPr>
          </a:p>
        </p:txBody>
      </p:sp>
      <p:sp>
        <p:nvSpPr>
          <p:cNvPr id="1615" name="Google Shape;1615;p39"/>
          <p:cNvSpPr/>
          <p:nvPr/>
        </p:nvSpPr>
        <p:spPr>
          <a:xfrm>
            <a:off x="2431950" y="3563075"/>
            <a:ext cx="4280100" cy="477600"/>
          </a:xfrm>
          <a:prstGeom prst="roundRect">
            <a:avLst>
              <a:gd name="adj" fmla="val 50000"/>
            </a:avLst>
          </a:prstGeom>
          <a:solidFill>
            <a:srgbClr val="4D3B6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6" name="Google Shape;1616;p39"/>
          <p:cNvSpPr txBox="1">
            <a:spLocks noGrp="1"/>
          </p:cNvSpPr>
          <p:nvPr>
            <p:ph type="subTitle" idx="1"/>
          </p:nvPr>
        </p:nvSpPr>
        <p:spPr>
          <a:xfrm>
            <a:off x="2547450" y="3614742"/>
            <a:ext cx="4049100" cy="297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/>
              <a:t>Tiết 2: Luyện tập</a:t>
            </a:r>
            <a:endParaRPr sz="2800" dirty="0"/>
          </a:p>
        </p:txBody>
      </p:sp>
      <p:grpSp>
        <p:nvGrpSpPr>
          <p:cNvPr id="1617" name="Google Shape;1617;p39"/>
          <p:cNvGrpSpPr/>
          <p:nvPr/>
        </p:nvGrpSpPr>
        <p:grpSpPr>
          <a:xfrm flipH="1">
            <a:off x="713224" y="3320480"/>
            <a:ext cx="822181" cy="963825"/>
            <a:chOff x="1362549" y="3263217"/>
            <a:chExt cx="822181" cy="963825"/>
          </a:xfrm>
        </p:grpSpPr>
        <p:sp>
          <p:nvSpPr>
            <p:cNvPr id="1618" name="Google Shape;1618;p39"/>
            <p:cNvSpPr/>
            <p:nvPr/>
          </p:nvSpPr>
          <p:spPr>
            <a:xfrm>
              <a:off x="1810979" y="3303364"/>
              <a:ext cx="373751" cy="291661"/>
            </a:xfrm>
            <a:custGeom>
              <a:avLst/>
              <a:gdLst/>
              <a:ahLst/>
              <a:cxnLst/>
              <a:rect l="l" t="t" r="r" b="b"/>
              <a:pathLst>
                <a:path w="4990" h="3894" extrusionOk="0">
                  <a:moveTo>
                    <a:pt x="644" y="1"/>
                  </a:moveTo>
                  <a:lnTo>
                    <a:pt x="227" y="620"/>
                  </a:lnTo>
                  <a:lnTo>
                    <a:pt x="1" y="1155"/>
                  </a:lnTo>
                  <a:cubicBezTo>
                    <a:pt x="2227" y="3346"/>
                    <a:pt x="3918" y="3894"/>
                    <a:pt x="3918" y="3894"/>
                  </a:cubicBezTo>
                  <a:lnTo>
                    <a:pt x="4990" y="2858"/>
                  </a:lnTo>
                  <a:lnTo>
                    <a:pt x="2573" y="1584"/>
                  </a:lnTo>
                  <a:lnTo>
                    <a:pt x="64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39"/>
            <p:cNvSpPr/>
            <p:nvPr/>
          </p:nvSpPr>
          <p:spPr>
            <a:xfrm>
              <a:off x="1869851" y="3263217"/>
              <a:ext cx="299750" cy="225749"/>
            </a:xfrm>
            <a:custGeom>
              <a:avLst/>
              <a:gdLst/>
              <a:ahLst/>
              <a:cxnLst/>
              <a:rect l="l" t="t" r="r" b="b"/>
              <a:pathLst>
                <a:path w="4002" h="3014" extrusionOk="0">
                  <a:moveTo>
                    <a:pt x="667" y="1"/>
                  </a:moveTo>
                  <a:lnTo>
                    <a:pt x="1" y="679"/>
                  </a:lnTo>
                  <a:cubicBezTo>
                    <a:pt x="1" y="679"/>
                    <a:pt x="1465" y="2168"/>
                    <a:pt x="3513" y="3013"/>
                  </a:cubicBezTo>
                  <a:lnTo>
                    <a:pt x="4001" y="2346"/>
                  </a:lnTo>
                  <a:lnTo>
                    <a:pt x="2191" y="1072"/>
                  </a:lnTo>
                  <a:lnTo>
                    <a:pt x="66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20" name="Google Shape;1620;p39"/>
            <p:cNvGrpSpPr/>
            <p:nvPr/>
          </p:nvGrpSpPr>
          <p:grpSpPr>
            <a:xfrm>
              <a:off x="1362549" y="3263229"/>
              <a:ext cx="822177" cy="963813"/>
              <a:chOff x="1362549" y="3263229"/>
              <a:chExt cx="822177" cy="963813"/>
            </a:xfrm>
          </p:grpSpPr>
          <p:sp>
            <p:nvSpPr>
              <p:cNvPr id="1621" name="Google Shape;1621;p39"/>
              <p:cNvSpPr/>
              <p:nvPr/>
            </p:nvSpPr>
            <p:spPr>
              <a:xfrm>
                <a:off x="1430738" y="3387837"/>
                <a:ext cx="685784" cy="763456"/>
              </a:xfrm>
              <a:custGeom>
                <a:avLst/>
                <a:gdLst/>
                <a:ahLst/>
                <a:cxnLst/>
                <a:rect l="l" t="t" r="r" b="b"/>
                <a:pathLst>
                  <a:path w="9156" h="10193" extrusionOk="0">
                    <a:moveTo>
                      <a:pt x="5072" y="0"/>
                    </a:moveTo>
                    <a:lnTo>
                      <a:pt x="4227" y="1072"/>
                    </a:lnTo>
                    <a:lnTo>
                      <a:pt x="2381" y="4013"/>
                    </a:lnTo>
                    <a:lnTo>
                      <a:pt x="1107" y="5954"/>
                    </a:lnTo>
                    <a:lnTo>
                      <a:pt x="0" y="7394"/>
                    </a:lnTo>
                    <a:lnTo>
                      <a:pt x="357" y="7978"/>
                    </a:lnTo>
                    <a:lnTo>
                      <a:pt x="1167" y="8740"/>
                    </a:lnTo>
                    <a:lnTo>
                      <a:pt x="2000" y="9466"/>
                    </a:lnTo>
                    <a:lnTo>
                      <a:pt x="2619" y="10192"/>
                    </a:lnTo>
                    <a:lnTo>
                      <a:pt x="4108" y="8502"/>
                    </a:lnTo>
                    <a:lnTo>
                      <a:pt x="5453" y="6918"/>
                    </a:lnTo>
                    <a:lnTo>
                      <a:pt x="7120" y="5025"/>
                    </a:lnTo>
                    <a:lnTo>
                      <a:pt x="9156" y="2846"/>
                    </a:lnTo>
                    <a:cubicBezTo>
                      <a:pt x="9156" y="2846"/>
                      <a:pt x="6263" y="1572"/>
                      <a:pt x="50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2" name="Google Shape;1622;p39"/>
              <p:cNvSpPr/>
              <p:nvPr/>
            </p:nvSpPr>
            <p:spPr>
              <a:xfrm>
                <a:off x="1380780" y="4071826"/>
                <a:ext cx="121338" cy="138265"/>
              </a:xfrm>
              <a:custGeom>
                <a:avLst/>
                <a:gdLst/>
                <a:ahLst/>
                <a:cxnLst/>
                <a:rect l="l" t="t" r="r" b="b"/>
                <a:pathLst>
                  <a:path w="1620" h="1846" extrusionOk="0">
                    <a:moveTo>
                      <a:pt x="405" y="1"/>
                    </a:moveTo>
                    <a:lnTo>
                      <a:pt x="0" y="1846"/>
                    </a:lnTo>
                    <a:lnTo>
                      <a:pt x="1620" y="1489"/>
                    </a:lnTo>
                    <a:lnTo>
                      <a:pt x="40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3" name="Google Shape;1623;p39"/>
              <p:cNvSpPr/>
              <p:nvPr/>
            </p:nvSpPr>
            <p:spPr>
              <a:xfrm>
                <a:off x="1408418" y="3948765"/>
                <a:ext cx="216761" cy="239081"/>
              </a:xfrm>
              <a:custGeom>
                <a:avLst/>
                <a:gdLst/>
                <a:ahLst/>
                <a:cxnLst/>
                <a:rect l="l" t="t" r="r" b="b"/>
                <a:pathLst>
                  <a:path w="2894" h="3192" extrusionOk="0">
                    <a:moveTo>
                      <a:pt x="346" y="0"/>
                    </a:moveTo>
                    <a:lnTo>
                      <a:pt x="0" y="1727"/>
                    </a:lnTo>
                    <a:lnTo>
                      <a:pt x="1227" y="3191"/>
                    </a:lnTo>
                    <a:lnTo>
                      <a:pt x="2894" y="2798"/>
                    </a:lnTo>
                    <a:lnTo>
                      <a:pt x="2060" y="1667"/>
                    </a:lnTo>
                    <a:lnTo>
                      <a:pt x="1298" y="1143"/>
                    </a:lnTo>
                    <a:lnTo>
                      <a:pt x="346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4" name="Google Shape;1624;p39"/>
              <p:cNvSpPr/>
              <p:nvPr/>
            </p:nvSpPr>
            <p:spPr>
              <a:xfrm>
                <a:off x="1362549" y="3263229"/>
                <a:ext cx="822177" cy="963813"/>
              </a:xfrm>
              <a:custGeom>
                <a:avLst/>
                <a:gdLst/>
                <a:ahLst/>
                <a:cxnLst/>
                <a:rect l="l" t="t" r="r" b="b"/>
                <a:pathLst>
                  <a:path w="10977" h="12868" extrusionOk="0">
                    <a:moveTo>
                      <a:pt x="6464" y="813"/>
                    </a:moveTo>
                    <a:lnTo>
                      <a:pt x="6678" y="1028"/>
                    </a:lnTo>
                    <a:cubicBezTo>
                      <a:pt x="6488" y="1266"/>
                      <a:pt x="6273" y="1504"/>
                      <a:pt x="6071" y="1742"/>
                    </a:cubicBezTo>
                    <a:lnTo>
                      <a:pt x="5976" y="1647"/>
                    </a:lnTo>
                    <a:cubicBezTo>
                      <a:pt x="6142" y="1385"/>
                      <a:pt x="6309" y="1099"/>
                      <a:pt x="6464" y="813"/>
                    </a:cubicBezTo>
                    <a:close/>
                    <a:moveTo>
                      <a:pt x="6904" y="1230"/>
                    </a:moveTo>
                    <a:cubicBezTo>
                      <a:pt x="7000" y="1337"/>
                      <a:pt x="7107" y="1432"/>
                      <a:pt x="7214" y="1516"/>
                    </a:cubicBezTo>
                    <a:cubicBezTo>
                      <a:pt x="7000" y="1766"/>
                      <a:pt x="6750" y="1980"/>
                      <a:pt x="6547" y="2230"/>
                    </a:cubicBezTo>
                    <a:cubicBezTo>
                      <a:pt x="6452" y="2135"/>
                      <a:pt x="6369" y="2052"/>
                      <a:pt x="6273" y="1944"/>
                    </a:cubicBezTo>
                    <a:cubicBezTo>
                      <a:pt x="6488" y="1730"/>
                      <a:pt x="6690" y="1492"/>
                      <a:pt x="6904" y="1230"/>
                    </a:cubicBezTo>
                    <a:close/>
                    <a:moveTo>
                      <a:pt x="7452" y="1706"/>
                    </a:moveTo>
                    <a:lnTo>
                      <a:pt x="7893" y="2028"/>
                    </a:lnTo>
                    <a:cubicBezTo>
                      <a:pt x="7655" y="2302"/>
                      <a:pt x="7452" y="2575"/>
                      <a:pt x="7226" y="2837"/>
                    </a:cubicBezTo>
                    <a:cubicBezTo>
                      <a:pt x="7059" y="2706"/>
                      <a:pt x="6916" y="2575"/>
                      <a:pt x="6762" y="2433"/>
                    </a:cubicBezTo>
                    <a:cubicBezTo>
                      <a:pt x="6976" y="2183"/>
                      <a:pt x="7238" y="1956"/>
                      <a:pt x="7452" y="1706"/>
                    </a:cubicBezTo>
                    <a:close/>
                    <a:moveTo>
                      <a:pt x="7262" y="337"/>
                    </a:moveTo>
                    <a:cubicBezTo>
                      <a:pt x="7833" y="682"/>
                      <a:pt x="8405" y="1028"/>
                      <a:pt x="8917" y="1456"/>
                    </a:cubicBezTo>
                    <a:cubicBezTo>
                      <a:pt x="9179" y="1671"/>
                      <a:pt x="9417" y="1909"/>
                      <a:pt x="9679" y="2099"/>
                    </a:cubicBezTo>
                    <a:cubicBezTo>
                      <a:pt x="9917" y="2266"/>
                      <a:pt x="10179" y="2385"/>
                      <a:pt x="10405" y="2540"/>
                    </a:cubicBezTo>
                    <a:cubicBezTo>
                      <a:pt x="10310" y="2683"/>
                      <a:pt x="10191" y="2825"/>
                      <a:pt x="10095" y="2980"/>
                    </a:cubicBezTo>
                    <a:cubicBezTo>
                      <a:pt x="9214" y="2564"/>
                      <a:pt x="8369" y="2052"/>
                      <a:pt x="7595" y="1456"/>
                    </a:cubicBezTo>
                    <a:cubicBezTo>
                      <a:pt x="7345" y="1266"/>
                      <a:pt x="7107" y="1028"/>
                      <a:pt x="6869" y="801"/>
                    </a:cubicBezTo>
                    <a:cubicBezTo>
                      <a:pt x="6988" y="623"/>
                      <a:pt x="7107" y="492"/>
                      <a:pt x="7262" y="337"/>
                    </a:cubicBezTo>
                    <a:close/>
                    <a:moveTo>
                      <a:pt x="8155" y="2183"/>
                    </a:moveTo>
                    <a:cubicBezTo>
                      <a:pt x="8297" y="2290"/>
                      <a:pt x="8452" y="2385"/>
                      <a:pt x="8595" y="2468"/>
                    </a:cubicBezTo>
                    <a:cubicBezTo>
                      <a:pt x="8357" y="2766"/>
                      <a:pt x="8119" y="3052"/>
                      <a:pt x="7881" y="3337"/>
                    </a:cubicBezTo>
                    <a:cubicBezTo>
                      <a:pt x="7726" y="3230"/>
                      <a:pt x="7595" y="3123"/>
                      <a:pt x="7464" y="3016"/>
                    </a:cubicBezTo>
                    <a:cubicBezTo>
                      <a:pt x="7690" y="2742"/>
                      <a:pt x="7928" y="2468"/>
                      <a:pt x="8155" y="2183"/>
                    </a:cubicBezTo>
                    <a:close/>
                    <a:moveTo>
                      <a:pt x="8833" y="2647"/>
                    </a:moveTo>
                    <a:cubicBezTo>
                      <a:pt x="8964" y="2742"/>
                      <a:pt x="9119" y="2814"/>
                      <a:pt x="9262" y="2885"/>
                    </a:cubicBezTo>
                    <a:cubicBezTo>
                      <a:pt x="9024" y="3183"/>
                      <a:pt x="8821" y="3492"/>
                      <a:pt x="8607" y="3826"/>
                    </a:cubicBezTo>
                    <a:lnTo>
                      <a:pt x="8119" y="3516"/>
                    </a:lnTo>
                    <a:cubicBezTo>
                      <a:pt x="8369" y="3230"/>
                      <a:pt x="8607" y="2933"/>
                      <a:pt x="8833" y="2647"/>
                    </a:cubicBezTo>
                    <a:close/>
                    <a:moveTo>
                      <a:pt x="9536" y="3016"/>
                    </a:moveTo>
                    <a:cubicBezTo>
                      <a:pt x="9667" y="3075"/>
                      <a:pt x="9786" y="3159"/>
                      <a:pt x="9917" y="3218"/>
                    </a:cubicBezTo>
                    <a:cubicBezTo>
                      <a:pt x="9833" y="3349"/>
                      <a:pt x="9738" y="3492"/>
                      <a:pt x="9655" y="3623"/>
                    </a:cubicBezTo>
                    <a:cubicBezTo>
                      <a:pt x="9560" y="3766"/>
                      <a:pt x="9464" y="4028"/>
                      <a:pt x="9345" y="4171"/>
                    </a:cubicBezTo>
                    <a:cubicBezTo>
                      <a:pt x="9321" y="4171"/>
                      <a:pt x="9321" y="4183"/>
                      <a:pt x="9310" y="4183"/>
                    </a:cubicBezTo>
                    <a:cubicBezTo>
                      <a:pt x="9167" y="4111"/>
                      <a:pt x="9024" y="4028"/>
                      <a:pt x="8881" y="3957"/>
                    </a:cubicBezTo>
                    <a:cubicBezTo>
                      <a:pt x="9083" y="3647"/>
                      <a:pt x="9310" y="3337"/>
                      <a:pt x="9536" y="3016"/>
                    </a:cubicBezTo>
                    <a:close/>
                    <a:moveTo>
                      <a:pt x="10202" y="3349"/>
                    </a:moveTo>
                    <a:cubicBezTo>
                      <a:pt x="10322" y="3409"/>
                      <a:pt x="10441" y="3456"/>
                      <a:pt x="10548" y="3492"/>
                    </a:cubicBezTo>
                    <a:cubicBezTo>
                      <a:pt x="10333" y="3814"/>
                      <a:pt x="10072" y="4088"/>
                      <a:pt x="9810" y="4373"/>
                    </a:cubicBezTo>
                    <a:cubicBezTo>
                      <a:pt x="9798" y="4385"/>
                      <a:pt x="9798" y="4409"/>
                      <a:pt x="9786" y="4421"/>
                    </a:cubicBezTo>
                    <a:cubicBezTo>
                      <a:pt x="9726" y="4385"/>
                      <a:pt x="9655" y="4361"/>
                      <a:pt x="9595" y="4326"/>
                    </a:cubicBezTo>
                    <a:cubicBezTo>
                      <a:pt x="9679" y="4195"/>
                      <a:pt x="9762" y="4028"/>
                      <a:pt x="9833" y="3909"/>
                    </a:cubicBezTo>
                    <a:cubicBezTo>
                      <a:pt x="9941" y="3730"/>
                      <a:pt x="10060" y="3552"/>
                      <a:pt x="10155" y="3373"/>
                    </a:cubicBezTo>
                    <a:cubicBezTo>
                      <a:pt x="10179" y="3373"/>
                      <a:pt x="10191" y="3361"/>
                      <a:pt x="10202" y="3349"/>
                    </a:cubicBezTo>
                    <a:close/>
                    <a:moveTo>
                      <a:pt x="5809" y="1921"/>
                    </a:moveTo>
                    <a:cubicBezTo>
                      <a:pt x="5845" y="1944"/>
                      <a:pt x="5869" y="1992"/>
                      <a:pt x="5904" y="2028"/>
                    </a:cubicBezTo>
                    <a:cubicBezTo>
                      <a:pt x="5916" y="2063"/>
                      <a:pt x="5952" y="2099"/>
                      <a:pt x="5988" y="2111"/>
                    </a:cubicBezTo>
                    <a:lnTo>
                      <a:pt x="6262" y="2385"/>
                    </a:lnTo>
                    <a:cubicBezTo>
                      <a:pt x="4761" y="4469"/>
                      <a:pt x="3273" y="6564"/>
                      <a:pt x="1785" y="8660"/>
                    </a:cubicBezTo>
                    <a:cubicBezTo>
                      <a:pt x="1582" y="8945"/>
                      <a:pt x="1380" y="9231"/>
                      <a:pt x="1189" y="9505"/>
                    </a:cubicBezTo>
                    <a:cubicBezTo>
                      <a:pt x="1094" y="9386"/>
                      <a:pt x="1011" y="9255"/>
                      <a:pt x="928" y="9124"/>
                    </a:cubicBezTo>
                    <a:cubicBezTo>
                      <a:pt x="1844" y="8112"/>
                      <a:pt x="2535" y="6874"/>
                      <a:pt x="3273" y="5754"/>
                    </a:cubicBezTo>
                    <a:cubicBezTo>
                      <a:pt x="4023" y="4564"/>
                      <a:pt x="4749" y="3337"/>
                      <a:pt x="5607" y="2218"/>
                    </a:cubicBezTo>
                    <a:cubicBezTo>
                      <a:pt x="5678" y="2123"/>
                      <a:pt x="5738" y="2028"/>
                      <a:pt x="5809" y="1921"/>
                    </a:cubicBezTo>
                    <a:close/>
                    <a:moveTo>
                      <a:pt x="6488" y="2587"/>
                    </a:moveTo>
                    <a:cubicBezTo>
                      <a:pt x="6738" y="2814"/>
                      <a:pt x="6988" y="3040"/>
                      <a:pt x="7262" y="3242"/>
                    </a:cubicBezTo>
                    <a:cubicBezTo>
                      <a:pt x="6440" y="4421"/>
                      <a:pt x="5607" y="5564"/>
                      <a:pt x="4749" y="6707"/>
                    </a:cubicBezTo>
                    <a:cubicBezTo>
                      <a:pt x="3856" y="7921"/>
                      <a:pt x="2821" y="9017"/>
                      <a:pt x="1904" y="10207"/>
                    </a:cubicBezTo>
                    <a:cubicBezTo>
                      <a:pt x="1725" y="10064"/>
                      <a:pt x="1547" y="9898"/>
                      <a:pt x="1380" y="9719"/>
                    </a:cubicBezTo>
                    <a:cubicBezTo>
                      <a:pt x="2821" y="7695"/>
                      <a:pt x="4249" y="5683"/>
                      <a:pt x="5690" y="3659"/>
                    </a:cubicBezTo>
                    <a:cubicBezTo>
                      <a:pt x="5940" y="3314"/>
                      <a:pt x="6214" y="2945"/>
                      <a:pt x="6488" y="2587"/>
                    </a:cubicBezTo>
                    <a:close/>
                    <a:moveTo>
                      <a:pt x="7476" y="3433"/>
                    </a:moveTo>
                    <a:cubicBezTo>
                      <a:pt x="7774" y="3659"/>
                      <a:pt x="8071" y="3849"/>
                      <a:pt x="8405" y="4052"/>
                    </a:cubicBezTo>
                    <a:cubicBezTo>
                      <a:pt x="7643" y="4826"/>
                      <a:pt x="6964" y="5695"/>
                      <a:pt x="6262" y="6528"/>
                    </a:cubicBezTo>
                    <a:cubicBezTo>
                      <a:pt x="5333" y="7636"/>
                      <a:pt x="4428" y="8755"/>
                      <a:pt x="3487" y="9838"/>
                    </a:cubicBezTo>
                    <a:cubicBezTo>
                      <a:pt x="3214" y="10160"/>
                      <a:pt x="2916" y="10517"/>
                      <a:pt x="2582" y="10803"/>
                    </a:cubicBezTo>
                    <a:cubicBezTo>
                      <a:pt x="2440" y="10672"/>
                      <a:pt x="2285" y="10541"/>
                      <a:pt x="2118" y="10422"/>
                    </a:cubicBezTo>
                    <a:cubicBezTo>
                      <a:pt x="3047" y="9231"/>
                      <a:pt x="4083" y="8124"/>
                      <a:pt x="4976" y="6909"/>
                    </a:cubicBezTo>
                    <a:cubicBezTo>
                      <a:pt x="5821" y="5754"/>
                      <a:pt x="6678" y="4599"/>
                      <a:pt x="7476" y="3433"/>
                    </a:cubicBezTo>
                    <a:close/>
                    <a:moveTo>
                      <a:pt x="8667" y="4195"/>
                    </a:moveTo>
                    <a:cubicBezTo>
                      <a:pt x="8964" y="4361"/>
                      <a:pt x="9262" y="4504"/>
                      <a:pt x="9571" y="4659"/>
                    </a:cubicBezTo>
                    <a:cubicBezTo>
                      <a:pt x="9095" y="5195"/>
                      <a:pt x="8643" y="5719"/>
                      <a:pt x="8167" y="6231"/>
                    </a:cubicBezTo>
                    <a:cubicBezTo>
                      <a:pt x="6916" y="7624"/>
                      <a:pt x="5642" y="9005"/>
                      <a:pt x="4416" y="10434"/>
                    </a:cubicBezTo>
                    <a:cubicBezTo>
                      <a:pt x="4059" y="10838"/>
                      <a:pt x="3702" y="11231"/>
                      <a:pt x="3368" y="11660"/>
                    </a:cubicBezTo>
                    <a:cubicBezTo>
                      <a:pt x="3214" y="11410"/>
                      <a:pt x="3011" y="11207"/>
                      <a:pt x="2809" y="11017"/>
                    </a:cubicBezTo>
                    <a:cubicBezTo>
                      <a:pt x="3535" y="10386"/>
                      <a:pt x="4130" y="9552"/>
                      <a:pt x="4738" y="8826"/>
                    </a:cubicBezTo>
                    <a:cubicBezTo>
                      <a:pt x="5690" y="7695"/>
                      <a:pt x="6619" y="6552"/>
                      <a:pt x="7571" y="5433"/>
                    </a:cubicBezTo>
                    <a:cubicBezTo>
                      <a:pt x="7928" y="5016"/>
                      <a:pt x="8286" y="4576"/>
                      <a:pt x="8667" y="4195"/>
                    </a:cubicBezTo>
                    <a:close/>
                    <a:moveTo>
                      <a:pt x="808" y="9505"/>
                    </a:moveTo>
                    <a:cubicBezTo>
                      <a:pt x="1451" y="10434"/>
                      <a:pt x="2594" y="10910"/>
                      <a:pt x="3166" y="11910"/>
                    </a:cubicBezTo>
                    <a:cubicBezTo>
                      <a:pt x="2737" y="12041"/>
                      <a:pt x="2273" y="12124"/>
                      <a:pt x="1809" y="12219"/>
                    </a:cubicBezTo>
                    <a:cubicBezTo>
                      <a:pt x="1368" y="11791"/>
                      <a:pt x="1011" y="11267"/>
                      <a:pt x="570" y="10815"/>
                    </a:cubicBezTo>
                    <a:cubicBezTo>
                      <a:pt x="654" y="10386"/>
                      <a:pt x="737" y="9945"/>
                      <a:pt x="808" y="9505"/>
                    </a:cubicBezTo>
                    <a:close/>
                    <a:moveTo>
                      <a:pt x="511" y="11196"/>
                    </a:moveTo>
                    <a:cubicBezTo>
                      <a:pt x="844" y="11553"/>
                      <a:pt x="1130" y="11934"/>
                      <a:pt x="1463" y="12291"/>
                    </a:cubicBezTo>
                    <a:cubicBezTo>
                      <a:pt x="1082" y="12362"/>
                      <a:pt x="689" y="12446"/>
                      <a:pt x="320" y="12541"/>
                    </a:cubicBezTo>
                    <a:cubicBezTo>
                      <a:pt x="368" y="12089"/>
                      <a:pt x="439" y="11636"/>
                      <a:pt x="511" y="11196"/>
                    </a:cubicBezTo>
                    <a:close/>
                    <a:moveTo>
                      <a:pt x="7220" y="0"/>
                    </a:moveTo>
                    <a:cubicBezTo>
                      <a:pt x="7193" y="0"/>
                      <a:pt x="7170" y="7"/>
                      <a:pt x="7154" y="28"/>
                    </a:cubicBezTo>
                    <a:cubicBezTo>
                      <a:pt x="6952" y="206"/>
                      <a:pt x="6809" y="373"/>
                      <a:pt x="6678" y="575"/>
                    </a:cubicBezTo>
                    <a:lnTo>
                      <a:pt x="6535" y="444"/>
                    </a:lnTo>
                    <a:cubicBezTo>
                      <a:pt x="6513" y="421"/>
                      <a:pt x="6485" y="412"/>
                      <a:pt x="6457" y="412"/>
                    </a:cubicBezTo>
                    <a:cubicBezTo>
                      <a:pt x="6398" y="412"/>
                      <a:pt x="6337" y="455"/>
                      <a:pt x="6321" y="504"/>
                    </a:cubicBezTo>
                    <a:cubicBezTo>
                      <a:pt x="5773" y="1468"/>
                      <a:pt x="5130" y="2361"/>
                      <a:pt x="4523" y="3290"/>
                    </a:cubicBezTo>
                    <a:cubicBezTo>
                      <a:pt x="3630" y="4659"/>
                      <a:pt x="2761" y="6040"/>
                      <a:pt x="1856" y="7386"/>
                    </a:cubicBezTo>
                    <a:cubicBezTo>
                      <a:pt x="1475" y="7933"/>
                      <a:pt x="1106" y="8493"/>
                      <a:pt x="654" y="8969"/>
                    </a:cubicBezTo>
                    <a:cubicBezTo>
                      <a:pt x="630" y="8993"/>
                      <a:pt x="618" y="9017"/>
                      <a:pt x="618" y="9052"/>
                    </a:cubicBezTo>
                    <a:cubicBezTo>
                      <a:pt x="511" y="9648"/>
                      <a:pt x="416" y="10219"/>
                      <a:pt x="296" y="10815"/>
                    </a:cubicBezTo>
                    <a:lnTo>
                      <a:pt x="296" y="10862"/>
                    </a:lnTo>
                    <a:cubicBezTo>
                      <a:pt x="189" y="11469"/>
                      <a:pt x="82" y="12100"/>
                      <a:pt x="11" y="12708"/>
                    </a:cubicBezTo>
                    <a:cubicBezTo>
                      <a:pt x="1" y="12809"/>
                      <a:pt x="86" y="12868"/>
                      <a:pt x="170" y="12868"/>
                    </a:cubicBezTo>
                    <a:cubicBezTo>
                      <a:pt x="185" y="12868"/>
                      <a:pt x="199" y="12866"/>
                      <a:pt x="213" y="12862"/>
                    </a:cubicBezTo>
                    <a:cubicBezTo>
                      <a:pt x="725" y="12708"/>
                      <a:pt x="1225" y="12600"/>
                      <a:pt x="1749" y="12517"/>
                    </a:cubicBezTo>
                    <a:cubicBezTo>
                      <a:pt x="1759" y="12521"/>
                      <a:pt x="1770" y="12522"/>
                      <a:pt x="1780" y="12522"/>
                    </a:cubicBezTo>
                    <a:cubicBezTo>
                      <a:pt x="1806" y="12522"/>
                      <a:pt x="1831" y="12514"/>
                      <a:pt x="1856" y="12505"/>
                    </a:cubicBezTo>
                    <a:cubicBezTo>
                      <a:pt x="2392" y="12398"/>
                      <a:pt x="2916" y="12291"/>
                      <a:pt x="3428" y="12148"/>
                    </a:cubicBezTo>
                    <a:cubicBezTo>
                      <a:pt x="3511" y="12124"/>
                      <a:pt x="3523" y="12065"/>
                      <a:pt x="3523" y="12029"/>
                    </a:cubicBezTo>
                    <a:cubicBezTo>
                      <a:pt x="3809" y="11588"/>
                      <a:pt x="4166" y="11207"/>
                      <a:pt x="4499" y="10815"/>
                    </a:cubicBezTo>
                    <a:cubicBezTo>
                      <a:pt x="5071" y="10160"/>
                      <a:pt x="5642" y="9505"/>
                      <a:pt x="6226" y="8874"/>
                    </a:cubicBezTo>
                    <a:cubicBezTo>
                      <a:pt x="7464" y="7505"/>
                      <a:pt x="8702" y="6135"/>
                      <a:pt x="9917" y="4742"/>
                    </a:cubicBezTo>
                    <a:cubicBezTo>
                      <a:pt x="10262" y="4361"/>
                      <a:pt x="10655" y="3957"/>
                      <a:pt x="10953" y="3528"/>
                    </a:cubicBezTo>
                    <a:cubicBezTo>
                      <a:pt x="10976" y="3456"/>
                      <a:pt x="10953" y="3349"/>
                      <a:pt x="10857" y="3302"/>
                    </a:cubicBezTo>
                    <a:cubicBezTo>
                      <a:pt x="10691" y="3242"/>
                      <a:pt x="10548" y="3171"/>
                      <a:pt x="10393" y="3099"/>
                    </a:cubicBezTo>
                    <a:cubicBezTo>
                      <a:pt x="10512" y="2921"/>
                      <a:pt x="10631" y="2766"/>
                      <a:pt x="10762" y="2599"/>
                    </a:cubicBezTo>
                    <a:cubicBezTo>
                      <a:pt x="10810" y="2540"/>
                      <a:pt x="10798" y="2444"/>
                      <a:pt x="10738" y="2397"/>
                    </a:cubicBezTo>
                    <a:cubicBezTo>
                      <a:pt x="10464" y="2183"/>
                      <a:pt x="10155" y="2052"/>
                      <a:pt x="9869" y="1861"/>
                    </a:cubicBezTo>
                    <a:cubicBezTo>
                      <a:pt x="9607" y="1671"/>
                      <a:pt x="9369" y="1432"/>
                      <a:pt x="9119" y="1218"/>
                    </a:cubicBezTo>
                    <a:cubicBezTo>
                      <a:pt x="8559" y="754"/>
                      <a:pt x="7940" y="397"/>
                      <a:pt x="7333" y="28"/>
                    </a:cubicBezTo>
                    <a:cubicBezTo>
                      <a:pt x="7299" y="14"/>
                      <a:pt x="7256" y="0"/>
                      <a:pt x="72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625" name="Google Shape;1625;p39"/>
          <p:cNvGrpSpPr/>
          <p:nvPr/>
        </p:nvGrpSpPr>
        <p:grpSpPr>
          <a:xfrm>
            <a:off x="7483928" y="3614742"/>
            <a:ext cx="608566" cy="669556"/>
            <a:chOff x="4782300" y="3673398"/>
            <a:chExt cx="468200" cy="515162"/>
          </a:xfrm>
        </p:grpSpPr>
        <p:sp>
          <p:nvSpPr>
            <p:cNvPr id="1626" name="Google Shape;1626;p39"/>
            <p:cNvSpPr/>
            <p:nvPr/>
          </p:nvSpPr>
          <p:spPr>
            <a:xfrm>
              <a:off x="4795635" y="3685969"/>
              <a:ext cx="441536" cy="489996"/>
            </a:xfrm>
            <a:custGeom>
              <a:avLst/>
              <a:gdLst/>
              <a:ahLst/>
              <a:cxnLst/>
              <a:rect l="l" t="t" r="r" b="b"/>
              <a:pathLst>
                <a:path w="5895" h="6542" extrusionOk="0">
                  <a:moveTo>
                    <a:pt x="3176" y="0"/>
                  </a:moveTo>
                  <a:cubicBezTo>
                    <a:pt x="3155" y="0"/>
                    <a:pt x="3132" y="1"/>
                    <a:pt x="3108" y="5"/>
                  </a:cubicBezTo>
                  <a:cubicBezTo>
                    <a:pt x="3037" y="17"/>
                    <a:pt x="2954" y="29"/>
                    <a:pt x="2882" y="65"/>
                  </a:cubicBezTo>
                  <a:cubicBezTo>
                    <a:pt x="2811" y="89"/>
                    <a:pt x="2763" y="124"/>
                    <a:pt x="2716" y="172"/>
                  </a:cubicBezTo>
                  <a:cubicBezTo>
                    <a:pt x="2680" y="232"/>
                    <a:pt x="2632" y="327"/>
                    <a:pt x="2585" y="470"/>
                  </a:cubicBezTo>
                  <a:cubicBezTo>
                    <a:pt x="2537" y="601"/>
                    <a:pt x="2501" y="744"/>
                    <a:pt x="2454" y="922"/>
                  </a:cubicBezTo>
                  <a:cubicBezTo>
                    <a:pt x="2406" y="1101"/>
                    <a:pt x="2358" y="1279"/>
                    <a:pt x="2323" y="1482"/>
                  </a:cubicBezTo>
                  <a:cubicBezTo>
                    <a:pt x="2287" y="1672"/>
                    <a:pt x="2239" y="1863"/>
                    <a:pt x="2216" y="2041"/>
                  </a:cubicBezTo>
                  <a:cubicBezTo>
                    <a:pt x="2168" y="2232"/>
                    <a:pt x="2156" y="2399"/>
                    <a:pt x="2120" y="2553"/>
                  </a:cubicBezTo>
                  <a:cubicBezTo>
                    <a:pt x="2096" y="2696"/>
                    <a:pt x="2085" y="2815"/>
                    <a:pt x="2061" y="2911"/>
                  </a:cubicBezTo>
                  <a:cubicBezTo>
                    <a:pt x="2037" y="3030"/>
                    <a:pt x="2001" y="3161"/>
                    <a:pt x="1977" y="3292"/>
                  </a:cubicBezTo>
                  <a:cubicBezTo>
                    <a:pt x="1942" y="3422"/>
                    <a:pt x="1918" y="3565"/>
                    <a:pt x="1906" y="3696"/>
                  </a:cubicBezTo>
                  <a:cubicBezTo>
                    <a:pt x="1692" y="3268"/>
                    <a:pt x="1489" y="2827"/>
                    <a:pt x="1287" y="2399"/>
                  </a:cubicBezTo>
                  <a:cubicBezTo>
                    <a:pt x="1084" y="1970"/>
                    <a:pt x="894" y="1541"/>
                    <a:pt x="692" y="1101"/>
                  </a:cubicBezTo>
                  <a:lnTo>
                    <a:pt x="632" y="1137"/>
                  </a:lnTo>
                  <a:cubicBezTo>
                    <a:pt x="608" y="1148"/>
                    <a:pt x="572" y="1160"/>
                    <a:pt x="537" y="1184"/>
                  </a:cubicBezTo>
                  <a:cubicBezTo>
                    <a:pt x="489" y="1196"/>
                    <a:pt x="453" y="1196"/>
                    <a:pt x="430" y="1208"/>
                  </a:cubicBezTo>
                  <a:cubicBezTo>
                    <a:pt x="406" y="1208"/>
                    <a:pt x="393" y="1213"/>
                    <a:pt x="383" y="1213"/>
                  </a:cubicBezTo>
                  <a:cubicBezTo>
                    <a:pt x="378" y="1213"/>
                    <a:pt x="374" y="1212"/>
                    <a:pt x="370" y="1208"/>
                  </a:cubicBezTo>
                  <a:cubicBezTo>
                    <a:pt x="275" y="1244"/>
                    <a:pt x="191" y="1256"/>
                    <a:pt x="144" y="1279"/>
                  </a:cubicBezTo>
                  <a:cubicBezTo>
                    <a:pt x="96" y="1315"/>
                    <a:pt x="37" y="1363"/>
                    <a:pt x="1" y="1446"/>
                  </a:cubicBezTo>
                  <a:cubicBezTo>
                    <a:pt x="25" y="1601"/>
                    <a:pt x="72" y="1744"/>
                    <a:pt x="144" y="1875"/>
                  </a:cubicBezTo>
                  <a:cubicBezTo>
                    <a:pt x="215" y="2029"/>
                    <a:pt x="299" y="2160"/>
                    <a:pt x="358" y="2291"/>
                  </a:cubicBezTo>
                  <a:cubicBezTo>
                    <a:pt x="430" y="2458"/>
                    <a:pt x="501" y="2613"/>
                    <a:pt x="561" y="2768"/>
                  </a:cubicBezTo>
                  <a:cubicBezTo>
                    <a:pt x="620" y="2934"/>
                    <a:pt x="692" y="3101"/>
                    <a:pt x="775" y="3244"/>
                  </a:cubicBezTo>
                  <a:cubicBezTo>
                    <a:pt x="977" y="3684"/>
                    <a:pt x="1168" y="4113"/>
                    <a:pt x="1346" y="4542"/>
                  </a:cubicBezTo>
                  <a:lnTo>
                    <a:pt x="1346" y="4554"/>
                  </a:lnTo>
                  <a:cubicBezTo>
                    <a:pt x="1406" y="4673"/>
                    <a:pt x="1465" y="4827"/>
                    <a:pt x="1549" y="5006"/>
                  </a:cubicBezTo>
                  <a:cubicBezTo>
                    <a:pt x="1620" y="5185"/>
                    <a:pt x="1692" y="5375"/>
                    <a:pt x="1787" y="5566"/>
                  </a:cubicBezTo>
                  <a:cubicBezTo>
                    <a:pt x="1870" y="5768"/>
                    <a:pt x="1942" y="5947"/>
                    <a:pt x="2037" y="6125"/>
                  </a:cubicBezTo>
                  <a:cubicBezTo>
                    <a:pt x="2108" y="6304"/>
                    <a:pt x="2204" y="6435"/>
                    <a:pt x="2275" y="6542"/>
                  </a:cubicBezTo>
                  <a:cubicBezTo>
                    <a:pt x="2287" y="6518"/>
                    <a:pt x="2323" y="6518"/>
                    <a:pt x="2358" y="6506"/>
                  </a:cubicBezTo>
                  <a:cubicBezTo>
                    <a:pt x="2406" y="6494"/>
                    <a:pt x="2454" y="6494"/>
                    <a:pt x="2513" y="6482"/>
                  </a:cubicBezTo>
                  <a:cubicBezTo>
                    <a:pt x="2561" y="6482"/>
                    <a:pt x="2620" y="6459"/>
                    <a:pt x="2656" y="6447"/>
                  </a:cubicBezTo>
                  <a:cubicBezTo>
                    <a:pt x="2704" y="6447"/>
                    <a:pt x="2739" y="6435"/>
                    <a:pt x="2751" y="6423"/>
                  </a:cubicBezTo>
                  <a:cubicBezTo>
                    <a:pt x="2811" y="6399"/>
                    <a:pt x="2858" y="6387"/>
                    <a:pt x="2882" y="6363"/>
                  </a:cubicBezTo>
                  <a:cubicBezTo>
                    <a:pt x="2918" y="6328"/>
                    <a:pt x="2942" y="6316"/>
                    <a:pt x="2978" y="6280"/>
                  </a:cubicBezTo>
                  <a:cubicBezTo>
                    <a:pt x="2989" y="6256"/>
                    <a:pt x="3013" y="6220"/>
                    <a:pt x="3037" y="6197"/>
                  </a:cubicBezTo>
                  <a:lnTo>
                    <a:pt x="2644" y="5256"/>
                  </a:lnTo>
                  <a:lnTo>
                    <a:pt x="2477" y="4911"/>
                  </a:lnTo>
                  <a:cubicBezTo>
                    <a:pt x="2513" y="4792"/>
                    <a:pt x="2525" y="4673"/>
                    <a:pt x="2561" y="4530"/>
                  </a:cubicBezTo>
                  <a:cubicBezTo>
                    <a:pt x="2585" y="4375"/>
                    <a:pt x="2632" y="4256"/>
                    <a:pt x="2680" y="4173"/>
                  </a:cubicBezTo>
                  <a:cubicBezTo>
                    <a:pt x="2686" y="4169"/>
                    <a:pt x="2696" y="4168"/>
                    <a:pt x="2710" y="4168"/>
                  </a:cubicBezTo>
                  <a:cubicBezTo>
                    <a:pt x="2747" y="4168"/>
                    <a:pt x="2813" y="4179"/>
                    <a:pt x="2918" y="4196"/>
                  </a:cubicBezTo>
                  <a:cubicBezTo>
                    <a:pt x="3049" y="4232"/>
                    <a:pt x="3192" y="4280"/>
                    <a:pt x="3359" y="4339"/>
                  </a:cubicBezTo>
                  <a:cubicBezTo>
                    <a:pt x="3525" y="4399"/>
                    <a:pt x="3716" y="4470"/>
                    <a:pt x="3906" y="4542"/>
                  </a:cubicBezTo>
                  <a:cubicBezTo>
                    <a:pt x="4121" y="4613"/>
                    <a:pt x="4299" y="4696"/>
                    <a:pt x="4478" y="4768"/>
                  </a:cubicBezTo>
                  <a:cubicBezTo>
                    <a:pt x="4656" y="4839"/>
                    <a:pt x="4799" y="4899"/>
                    <a:pt x="4942" y="4958"/>
                  </a:cubicBezTo>
                  <a:cubicBezTo>
                    <a:pt x="5073" y="5018"/>
                    <a:pt x="5156" y="5054"/>
                    <a:pt x="5204" y="5077"/>
                  </a:cubicBezTo>
                  <a:cubicBezTo>
                    <a:pt x="5252" y="5077"/>
                    <a:pt x="5275" y="5113"/>
                    <a:pt x="5311" y="5125"/>
                  </a:cubicBezTo>
                  <a:cubicBezTo>
                    <a:pt x="5347" y="5137"/>
                    <a:pt x="5371" y="5173"/>
                    <a:pt x="5394" y="5185"/>
                  </a:cubicBezTo>
                  <a:cubicBezTo>
                    <a:pt x="5406" y="5191"/>
                    <a:pt x="5418" y="5194"/>
                    <a:pt x="5433" y="5194"/>
                  </a:cubicBezTo>
                  <a:cubicBezTo>
                    <a:pt x="5448" y="5194"/>
                    <a:pt x="5466" y="5191"/>
                    <a:pt x="5490" y="5185"/>
                  </a:cubicBezTo>
                  <a:lnTo>
                    <a:pt x="5585" y="5137"/>
                  </a:lnTo>
                  <a:cubicBezTo>
                    <a:pt x="5609" y="5125"/>
                    <a:pt x="5645" y="5077"/>
                    <a:pt x="5668" y="5030"/>
                  </a:cubicBezTo>
                  <a:cubicBezTo>
                    <a:pt x="5704" y="4970"/>
                    <a:pt x="5740" y="4935"/>
                    <a:pt x="5775" y="4875"/>
                  </a:cubicBezTo>
                  <a:cubicBezTo>
                    <a:pt x="5823" y="4816"/>
                    <a:pt x="5847" y="4768"/>
                    <a:pt x="5859" y="4708"/>
                  </a:cubicBezTo>
                  <a:cubicBezTo>
                    <a:pt x="5895" y="4649"/>
                    <a:pt x="5895" y="4601"/>
                    <a:pt x="5895" y="4577"/>
                  </a:cubicBezTo>
                  <a:cubicBezTo>
                    <a:pt x="5787" y="4482"/>
                    <a:pt x="5656" y="4399"/>
                    <a:pt x="5502" y="4315"/>
                  </a:cubicBezTo>
                  <a:cubicBezTo>
                    <a:pt x="5359" y="4244"/>
                    <a:pt x="5204" y="4173"/>
                    <a:pt x="5049" y="4113"/>
                  </a:cubicBezTo>
                  <a:cubicBezTo>
                    <a:pt x="4894" y="4054"/>
                    <a:pt x="4728" y="3994"/>
                    <a:pt x="4573" y="3934"/>
                  </a:cubicBezTo>
                  <a:cubicBezTo>
                    <a:pt x="4406" y="3887"/>
                    <a:pt x="4251" y="3827"/>
                    <a:pt x="4109" y="3768"/>
                  </a:cubicBezTo>
                  <a:cubicBezTo>
                    <a:pt x="4049" y="3756"/>
                    <a:pt x="3954" y="3708"/>
                    <a:pt x="3835" y="3661"/>
                  </a:cubicBezTo>
                  <a:cubicBezTo>
                    <a:pt x="3716" y="3601"/>
                    <a:pt x="3597" y="3565"/>
                    <a:pt x="3466" y="3506"/>
                  </a:cubicBezTo>
                  <a:lnTo>
                    <a:pt x="3108" y="3327"/>
                  </a:lnTo>
                  <a:cubicBezTo>
                    <a:pt x="3001" y="3268"/>
                    <a:pt x="2930" y="3220"/>
                    <a:pt x="2882" y="3184"/>
                  </a:cubicBezTo>
                  <a:lnTo>
                    <a:pt x="2858" y="3161"/>
                  </a:lnTo>
                  <a:cubicBezTo>
                    <a:pt x="2847" y="3137"/>
                    <a:pt x="2858" y="3065"/>
                    <a:pt x="2870" y="2934"/>
                  </a:cubicBezTo>
                  <a:cubicBezTo>
                    <a:pt x="2906" y="2791"/>
                    <a:pt x="2930" y="2625"/>
                    <a:pt x="2978" y="2410"/>
                  </a:cubicBezTo>
                  <a:cubicBezTo>
                    <a:pt x="3025" y="2208"/>
                    <a:pt x="3061" y="1982"/>
                    <a:pt x="3120" y="1744"/>
                  </a:cubicBezTo>
                  <a:cubicBezTo>
                    <a:pt x="3180" y="1506"/>
                    <a:pt x="3228" y="1279"/>
                    <a:pt x="3275" y="1053"/>
                  </a:cubicBezTo>
                  <a:cubicBezTo>
                    <a:pt x="3323" y="851"/>
                    <a:pt x="3359" y="648"/>
                    <a:pt x="3394" y="482"/>
                  </a:cubicBezTo>
                  <a:cubicBezTo>
                    <a:pt x="3418" y="303"/>
                    <a:pt x="3418" y="184"/>
                    <a:pt x="3418" y="124"/>
                  </a:cubicBezTo>
                  <a:cubicBezTo>
                    <a:pt x="3406" y="89"/>
                    <a:pt x="3382" y="65"/>
                    <a:pt x="3299" y="5"/>
                  </a:cubicBezTo>
                  <a:cubicBezTo>
                    <a:pt x="3259" y="5"/>
                    <a:pt x="3220" y="0"/>
                    <a:pt x="31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39"/>
            <p:cNvSpPr/>
            <p:nvPr/>
          </p:nvSpPr>
          <p:spPr>
            <a:xfrm>
              <a:off x="4782300" y="3673398"/>
              <a:ext cx="468200" cy="515162"/>
            </a:xfrm>
            <a:custGeom>
              <a:avLst/>
              <a:gdLst/>
              <a:ahLst/>
              <a:cxnLst/>
              <a:rect l="l" t="t" r="r" b="b"/>
              <a:pathLst>
                <a:path w="6251" h="6878" extrusionOk="0">
                  <a:moveTo>
                    <a:pt x="3441" y="353"/>
                  </a:moveTo>
                  <a:cubicBezTo>
                    <a:pt x="3441" y="401"/>
                    <a:pt x="3441" y="472"/>
                    <a:pt x="3417" y="603"/>
                  </a:cubicBezTo>
                  <a:cubicBezTo>
                    <a:pt x="3382" y="770"/>
                    <a:pt x="3334" y="960"/>
                    <a:pt x="3298" y="1186"/>
                  </a:cubicBezTo>
                  <a:cubicBezTo>
                    <a:pt x="3251" y="1389"/>
                    <a:pt x="3203" y="1627"/>
                    <a:pt x="3143" y="1865"/>
                  </a:cubicBezTo>
                  <a:cubicBezTo>
                    <a:pt x="3084" y="2103"/>
                    <a:pt x="3036" y="2329"/>
                    <a:pt x="3001" y="2544"/>
                  </a:cubicBezTo>
                  <a:cubicBezTo>
                    <a:pt x="2953" y="2746"/>
                    <a:pt x="2905" y="2913"/>
                    <a:pt x="2893" y="3056"/>
                  </a:cubicBezTo>
                  <a:cubicBezTo>
                    <a:pt x="2858" y="3270"/>
                    <a:pt x="2858" y="3341"/>
                    <a:pt x="2917" y="3413"/>
                  </a:cubicBezTo>
                  <a:lnTo>
                    <a:pt x="2953" y="3449"/>
                  </a:lnTo>
                  <a:cubicBezTo>
                    <a:pt x="3001" y="3496"/>
                    <a:pt x="3084" y="3556"/>
                    <a:pt x="3203" y="3615"/>
                  </a:cubicBezTo>
                  <a:cubicBezTo>
                    <a:pt x="3322" y="3675"/>
                    <a:pt x="3441" y="3734"/>
                    <a:pt x="3572" y="3794"/>
                  </a:cubicBezTo>
                  <a:cubicBezTo>
                    <a:pt x="3691" y="3853"/>
                    <a:pt x="3834" y="3913"/>
                    <a:pt x="3953" y="3960"/>
                  </a:cubicBezTo>
                  <a:lnTo>
                    <a:pt x="4215" y="4091"/>
                  </a:lnTo>
                  <a:cubicBezTo>
                    <a:pt x="4346" y="4139"/>
                    <a:pt x="4513" y="4187"/>
                    <a:pt x="4679" y="4246"/>
                  </a:cubicBezTo>
                  <a:cubicBezTo>
                    <a:pt x="4834" y="4318"/>
                    <a:pt x="4989" y="4377"/>
                    <a:pt x="5156" y="4437"/>
                  </a:cubicBezTo>
                  <a:cubicBezTo>
                    <a:pt x="5298" y="4484"/>
                    <a:pt x="5453" y="4544"/>
                    <a:pt x="5596" y="4627"/>
                  </a:cubicBezTo>
                  <a:cubicBezTo>
                    <a:pt x="5703" y="4675"/>
                    <a:pt x="5810" y="4734"/>
                    <a:pt x="5894" y="4806"/>
                  </a:cubicBezTo>
                  <a:lnTo>
                    <a:pt x="5894" y="4818"/>
                  </a:lnTo>
                  <a:cubicBezTo>
                    <a:pt x="5882" y="4877"/>
                    <a:pt x="5846" y="4925"/>
                    <a:pt x="5822" y="4973"/>
                  </a:cubicBezTo>
                  <a:cubicBezTo>
                    <a:pt x="5799" y="5008"/>
                    <a:pt x="5751" y="5068"/>
                    <a:pt x="5715" y="5115"/>
                  </a:cubicBezTo>
                  <a:cubicBezTo>
                    <a:pt x="5691" y="5151"/>
                    <a:pt x="5679" y="5175"/>
                    <a:pt x="5656" y="5187"/>
                  </a:cubicBezTo>
                  <a:cubicBezTo>
                    <a:pt x="5644" y="5187"/>
                    <a:pt x="5632" y="5187"/>
                    <a:pt x="5620" y="5211"/>
                  </a:cubicBezTo>
                  <a:cubicBezTo>
                    <a:pt x="5596" y="5187"/>
                    <a:pt x="5584" y="5175"/>
                    <a:pt x="5584" y="5139"/>
                  </a:cubicBezTo>
                  <a:cubicBezTo>
                    <a:pt x="5537" y="5115"/>
                    <a:pt x="5501" y="5080"/>
                    <a:pt x="5453" y="5068"/>
                  </a:cubicBezTo>
                  <a:cubicBezTo>
                    <a:pt x="5406" y="5056"/>
                    <a:pt x="5322" y="5008"/>
                    <a:pt x="5179" y="4949"/>
                  </a:cubicBezTo>
                  <a:cubicBezTo>
                    <a:pt x="5048" y="4889"/>
                    <a:pt x="4906" y="4830"/>
                    <a:pt x="4727" y="4758"/>
                  </a:cubicBezTo>
                  <a:cubicBezTo>
                    <a:pt x="4548" y="4687"/>
                    <a:pt x="4346" y="4603"/>
                    <a:pt x="4155" y="4532"/>
                  </a:cubicBezTo>
                  <a:cubicBezTo>
                    <a:pt x="3965" y="4461"/>
                    <a:pt x="3786" y="4389"/>
                    <a:pt x="3608" y="4330"/>
                  </a:cubicBezTo>
                  <a:cubicBezTo>
                    <a:pt x="3429" y="4270"/>
                    <a:pt x="3274" y="4222"/>
                    <a:pt x="3143" y="4187"/>
                  </a:cubicBezTo>
                  <a:cubicBezTo>
                    <a:pt x="3045" y="4167"/>
                    <a:pt x="2972" y="4158"/>
                    <a:pt x="2914" y="4158"/>
                  </a:cubicBezTo>
                  <a:cubicBezTo>
                    <a:pt x="2867" y="4158"/>
                    <a:pt x="2830" y="4164"/>
                    <a:pt x="2798" y="4175"/>
                  </a:cubicBezTo>
                  <a:lnTo>
                    <a:pt x="2751" y="4187"/>
                  </a:lnTo>
                  <a:lnTo>
                    <a:pt x="2727" y="4234"/>
                  </a:lnTo>
                  <a:cubicBezTo>
                    <a:pt x="2667" y="4341"/>
                    <a:pt x="2620" y="4472"/>
                    <a:pt x="2596" y="4639"/>
                  </a:cubicBezTo>
                  <a:cubicBezTo>
                    <a:pt x="2572" y="4782"/>
                    <a:pt x="2548" y="4901"/>
                    <a:pt x="2512" y="5020"/>
                  </a:cubicBezTo>
                  <a:lnTo>
                    <a:pt x="2500" y="5068"/>
                  </a:lnTo>
                  <a:lnTo>
                    <a:pt x="2703" y="5461"/>
                  </a:lnTo>
                  <a:lnTo>
                    <a:pt x="3048" y="6318"/>
                  </a:lnTo>
                  <a:lnTo>
                    <a:pt x="3048" y="6330"/>
                  </a:lnTo>
                  <a:cubicBezTo>
                    <a:pt x="3036" y="6366"/>
                    <a:pt x="3024" y="6377"/>
                    <a:pt x="3001" y="6389"/>
                  </a:cubicBezTo>
                  <a:cubicBezTo>
                    <a:pt x="2977" y="6389"/>
                    <a:pt x="2953" y="6413"/>
                    <a:pt x="2905" y="6425"/>
                  </a:cubicBezTo>
                  <a:lnTo>
                    <a:pt x="2870" y="6437"/>
                  </a:lnTo>
                  <a:lnTo>
                    <a:pt x="2858" y="6449"/>
                  </a:lnTo>
                  <a:cubicBezTo>
                    <a:pt x="2858" y="6473"/>
                    <a:pt x="2846" y="6473"/>
                    <a:pt x="2834" y="6473"/>
                  </a:cubicBezTo>
                  <a:cubicBezTo>
                    <a:pt x="2786" y="6473"/>
                    <a:pt x="2739" y="6485"/>
                    <a:pt x="2679" y="6497"/>
                  </a:cubicBezTo>
                  <a:cubicBezTo>
                    <a:pt x="2631" y="6508"/>
                    <a:pt x="2572" y="6508"/>
                    <a:pt x="2536" y="6532"/>
                  </a:cubicBezTo>
                  <a:cubicBezTo>
                    <a:pt x="2489" y="6437"/>
                    <a:pt x="2429" y="6330"/>
                    <a:pt x="2370" y="6211"/>
                  </a:cubicBezTo>
                  <a:cubicBezTo>
                    <a:pt x="2274" y="6032"/>
                    <a:pt x="2191" y="5854"/>
                    <a:pt x="2119" y="5663"/>
                  </a:cubicBezTo>
                  <a:cubicBezTo>
                    <a:pt x="2024" y="5484"/>
                    <a:pt x="1953" y="5294"/>
                    <a:pt x="1881" y="5115"/>
                  </a:cubicBezTo>
                  <a:cubicBezTo>
                    <a:pt x="1798" y="4949"/>
                    <a:pt x="1738" y="4818"/>
                    <a:pt x="1703" y="4711"/>
                  </a:cubicBezTo>
                  <a:lnTo>
                    <a:pt x="1679" y="4651"/>
                  </a:lnTo>
                  <a:cubicBezTo>
                    <a:pt x="1500" y="4222"/>
                    <a:pt x="1310" y="3794"/>
                    <a:pt x="1107" y="3353"/>
                  </a:cubicBezTo>
                  <a:cubicBezTo>
                    <a:pt x="1048" y="3210"/>
                    <a:pt x="965" y="3056"/>
                    <a:pt x="905" y="2901"/>
                  </a:cubicBezTo>
                  <a:cubicBezTo>
                    <a:pt x="846" y="2734"/>
                    <a:pt x="774" y="2567"/>
                    <a:pt x="703" y="2401"/>
                  </a:cubicBezTo>
                  <a:lnTo>
                    <a:pt x="488" y="1984"/>
                  </a:lnTo>
                  <a:cubicBezTo>
                    <a:pt x="429" y="1865"/>
                    <a:pt x="393" y="1770"/>
                    <a:pt x="357" y="1651"/>
                  </a:cubicBezTo>
                  <a:lnTo>
                    <a:pt x="405" y="1603"/>
                  </a:lnTo>
                  <a:cubicBezTo>
                    <a:pt x="453" y="1591"/>
                    <a:pt x="512" y="1567"/>
                    <a:pt x="584" y="1544"/>
                  </a:cubicBezTo>
                  <a:cubicBezTo>
                    <a:pt x="619" y="1544"/>
                    <a:pt x="655" y="1532"/>
                    <a:pt x="679" y="1532"/>
                  </a:cubicBezTo>
                  <a:cubicBezTo>
                    <a:pt x="715" y="1508"/>
                    <a:pt x="750" y="1496"/>
                    <a:pt x="798" y="1484"/>
                  </a:cubicBezTo>
                  <a:cubicBezTo>
                    <a:pt x="798" y="1484"/>
                    <a:pt x="810" y="1472"/>
                    <a:pt x="822" y="1472"/>
                  </a:cubicBezTo>
                  <a:cubicBezTo>
                    <a:pt x="1000" y="1865"/>
                    <a:pt x="1179" y="2258"/>
                    <a:pt x="1357" y="2639"/>
                  </a:cubicBezTo>
                  <a:cubicBezTo>
                    <a:pt x="1572" y="3079"/>
                    <a:pt x="1762" y="3508"/>
                    <a:pt x="1965" y="3937"/>
                  </a:cubicBezTo>
                  <a:lnTo>
                    <a:pt x="2191" y="4389"/>
                  </a:lnTo>
                  <a:lnTo>
                    <a:pt x="2250" y="3889"/>
                  </a:lnTo>
                  <a:cubicBezTo>
                    <a:pt x="2262" y="3758"/>
                    <a:pt x="2298" y="3627"/>
                    <a:pt x="2322" y="3508"/>
                  </a:cubicBezTo>
                  <a:cubicBezTo>
                    <a:pt x="2370" y="3377"/>
                    <a:pt x="2405" y="3234"/>
                    <a:pt x="2417" y="3103"/>
                  </a:cubicBezTo>
                  <a:cubicBezTo>
                    <a:pt x="2429" y="3020"/>
                    <a:pt x="2441" y="2901"/>
                    <a:pt x="2477" y="2746"/>
                  </a:cubicBezTo>
                  <a:cubicBezTo>
                    <a:pt x="2500" y="2603"/>
                    <a:pt x="2536" y="2437"/>
                    <a:pt x="2560" y="2258"/>
                  </a:cubicBezTo>
                  <a:cubicBezTo>
                    <a:pt x="2596" y="2079"/>
                    <a:pt x="2620" y="1901"/>
                    <a:pt x="2667" y="1710"/>
                  </a:cubicBezTo>
                  <a:cubicBezTo>
                    <a:pt x="2703" y="1508"/>
                    <a:pt x="2739" y="1329"/>
                    <a:pt x="2786" y="1174"/>
                  </a:cubicBezTo>
                  <a:cubicBezTo>
                    <a:pt x="2834" y="1008"/>
                    <a:pt x="2881" y="853"/>
                    <a:pt x="2917" y="722"/>
                  </a:cubicBezTo>
                  <a:cubicBezTo>
                    <a:pt x="2977" y="591"/>
                    <a:pt x="3012" y="520"/>
                    <a:pt x="3036" y="472"/>
                  </a:cubicBezTo>
                  <a:cubicBezTo>
                    <a:pt x="3060" y="436"/>
                    <a:pt x="3084" y="424"/>
                    <a:pt x="3143" y="401"/>
                  </a:cubicBezTo>
                  <a:cubicBezTo>
                    <a:pt x="3203" y="377"/>
                    <a:pt x="3262" y="353"/>
                    <a:pt x="3322" y="353"/>
                  </a:cubicBezTo>
                  <a:close/>
                  <a:moveTo>
                    <a:pt x="3374" y="1"/>
                  </a:moveTo>
                  <a:cubicBezTo>
                    <a:pt x="3343" y="1"/>
                    <a:pt x="3309" y="3"/>
                    <a:pt x="3274" y="8"/>
                  </a:cubicBezTo>
                  <a:cubicBezTo>
                    <a:pt x="3191" y="31"/>
                    <a:pt x="3096" y="55"/>
                    <a:pt x="3012" y="91"/>
                  </a:cubicBezTo>
                  <a:cubicBezTo>
                    <a:pt x="2917" y="127"/>
                    <a:pt x="2846" y="174"/>
                    <a:pt x="2786" y="234"/>
                  </a:cubicBezTo>
                  <a:lnTo>
                    <a:pt x="2774" y="246"/>
                  </a:lnTo>
                  <a:cubicBezTo>
                    <a:pt x="2715" y="329"/>
                    <a:pt x="2655" y="448"/>
                    <a:pt x="2608" y="591"/>
                  </a:cubicBezTo>
                  <a:cubicBezTo>
                    <a:pt x="2560" y="746"/>
                    <a:pt x="2512" y="889"/>
                    <a:pt x="2477" y="1067"/>
                  </a:cubicBezTo>
                  <a:cubicBezTo>
                    <a:pt x="2429" y="1234"/>
                    <a:pt x="2381" y="1424"/>
                    <a:pt x="2346" y="1615"/>
                  </a:cubicBezTo>
                  <a:cubicBezTo>
                    <a:pt x="2310" y="1817"/>
                    <a:pt x="2262" y="2008"/>
                    <a:pt x="2239" y="2186"/>
                  </a:cubicBezTo>
                  <a:cubicBezTo>
                    <a:pt x="2191" y="2365"/>
                    <a:pt x="2179" y="2544"/>
                    <a:pt x="2143" y="2687"/>
                  </a:cubicBezTo>
                  <a:cubicBezTo>
                    <a:pt x="2119" y="2841"/>
                    <a:pt x="2108" y="2960"/>
                    <a:pt x="2084" y="3044"/>
                  </a:cubicBezTo>
                  <a:cubicBezTo>
                    <a:pt x="2072" y="3163"/>
                    <a:pt x="2048" y="3270"/>
                    <a:pt x="2012" y="3389"/>
                  </a:cubicBezTo>
                  <a:cubicBezTo>
                    <a:pt x="1869" y="3091"/>
                    <a:pt x="1727" y="2794"/>
                    <a:pt x="1596" y="2496"/>
                  </a:cubicBezTo>
                  <a:cubicBezTo>
                    <a:pt x="1393" y="2067"/>
                    <a:pt x="1191" y="1639"/>
                    <a:pt x="1000" y="1198"/>
                  </a:cubicBezTo>
                  <a:lnTo>
                    <a:pt x="953" y="1115"/>
                  </a:lnTo>
                  <a:lnTo>
                    <a:pt x="869" y="1115"/>
                  </a:lnTo>
                  <a:cubicBezTo>
                    <a:pt x="810" y="1115"/>
                    <a:pt x="750" y="1139"/>
                    <a:pt x="643" y="1186"/>
                  </a:cubicBezTo>
                  <a:cubicBezTo>
                    <a:pt x="631" y="1198"/>
                    <a:pt x="595" y="1222"/>
                    <a:pt x="584" y="1222"/>
                  </a:cubicBezTo>
                  <a:lnTo>
                    <a:pt x="572" y="1198"/>
                  </a:lnTo>
                  <a:lnTo>
                    <a:pt x="488" y="1234"/>
                  </a:lnTo>
                  <a:cubicBezTo>
                    <a:pt x="393" y="1258"/>
                    <a:pt x="310" y="1294"/>
                    <a:pt x="250" y="1317"/>
                  </a:cubicBezTo>
                  <a:cubicBezTo>
                    <a:pt x="167" y="1365"/>
                    <a:pt x="95" y="1424"/>
                    <a:pt x="36" y="1544"/>
                  </a:cubicBezTo>
                  <a:lnTo>
                    <a:pt x="0" y="1591"/>
                  </a:lnTo>
                  <a:lnTo>
                    <a:pt x="12" y="1651"/>
                  </a:lnTo>
                  <a:cubicBezTo>
                    <a:pt x="48" y="1817"/>
                    <a:pt x="107" y="1960"/>
                    <a:pt x="179" y="2115"/>
                  </a:cubicBezTo>
                  <a:lnTo>
                    <a:pt x="393" y="2532"/>
                  </a:lnTo>
                  <a:cubicBezTo>
                    <a:pt x="453" y="2675"/>
                    <a:pt x="524" y="2829"/>
                    <a:pt x="584" y="2984"/>
                  </a:cubicBezTo>
                  <a:cubicBezTo>
                    <a:pt x="643" y="3151"/>
                    <a:pt x="715" y="3318"/>
                    <a:pt x="786" y="3484"/>
                  </a:cubicBezTo>
                  <a:cubicBezTo>
                    <a:pt x="988" y="3901"/>
                    <a:pt x="1179" y="4294"/>
                    <a:pt x="1346" y="4711"/>
                  </a:cubicBezTo>
                  <a:lnTo>
                    <a:pt x="1346" y="4734"/>
                  </a:lnTo>
                  <a:lnTo>
                    <a:pt x="1369" y="4794"/>
                  </a:lnTo>
                  <a:cubicBezTo>
                    <a:pt x="1429" y="4889"/>
                    <a:pt x="1488" y="5044"/>
                    <a:pt x="1560" y="5223"/>
                  </a:cubicBezTo>
                  <a:cubicBezTo>
                    <a:pt x="1643" y="5401"/>
                    <a:pt x="1715" y="5592"/>
                    <a:pt x="1798" y="5782"/>
                  </a:cubicBezTo>
                  <a:cubicBezTo>
                    <a:pt x="1893" y="5985"/>
                    <a:pt x="1965" y="6163"/>
                    <a:pt x="2060" y="6342"/>
                  </a:cubicBezTo>
                  <a:cubicBezTo>
                    <a:pt x="2131" y="6532"/>
                    <a:pt x="2215" y="6675"/>
                    <a:pt x="2310" y="6782"/>
                  </a:cubicBezTo>
                  <a:lnTo>
                    <a:pt x="2381" y="6878"/>
                  </a:lnTo>
                  <a:lnTo>
                    <a:pt x="2489" y="6818"/>
                  </a:lnTo>
                  <a:cubicBezTo>
                    <a:pt x="2500" y="6818"/>
                    <a:pt x="2512" y="6794"/>
                    <a:pt x="2548" y="6794"/>
                  </a:cubicBezTo>
                  <a:cubicBezTo>
                    <a:pt x="2608" y="6794"/>
                    <a:pt x="2655" y="6782"/>
                    <a:pt x="2715" y="6770"/>
                  </a:cubicBezTo>
                  <a:cubicBezTo>
                    <a:pt x="2774" y="6770"/>
                    <a:pt x="2834" y="6758"/>
                    <a:pt x="2870" y="6735"/>
                  </a:cubicBezTo>
                  <a:cubicBezTo>
                    <a:pt x="2917" y="6723"/>
                    <a:pt x="2965" y="6711"/>
                    <a:pt x="3001" y="6699"/>
                  </a:cubicBezTo>
                  <a:cubicBezTo>
                    <a:pt x="3072" y="6675"/>
                    <a:pt x="3120" y="6651"/>
                    <a:pt x="3155" y="6616"/>
                  </a:cubicBezTo>
                  <a:cubicBezTo>
                    <a:pt x="3203" y="6592"/>
                    <a:pt x="3239" y="6556"/>
                    <a:pt x="3262" y="6532"/>
                  </a:cubicBezTo>
                  <a:lnTo>
                    <a:pt x="3274" y="6520"/>
                  </a:lnTo>
                  <a:cubicBezTo>
                    <a:pt x="3310" y="6485"/>
                    <a:pt x="3322" y="6449"/>
                    <a:pt x="3358" y="6413"/>
                  </a:cubicBezTo>
                  <a:lnTo>
                    <a:pt x="3393" y="6354"/>
                  </a:lnTo>
                  <a:lnTo>
                    <a:pt x="2965" y="5342"/>
                  </a:lnTo>
                  <a:lnTo>
                    <a:pt x="2822" y="5044"/>
                  </a:lnTo>
                  <a:cubicBezTo>
                    <a:pt x="2846" y="4937"/>
                    <a:pt x="2881" y="4818"/>
                    <a:pt x="2893" y="4699"/>
                  </a:cubicBezTo>
                  <a:cubicBezTo>
                    <a:pt x="2905" y="4615"/>
                    <a:pt x="2917" y="4520"/>
                    <a:pt x="2953" y="4461"/>
                  </a:cubicBezTo>
                  <a:cubicBezTo>
                    <a:pt x="2965" y="4472"/>
                    <a:pt x="3012" y="4472"/>
                    <a:pt x="3060" y="4496"/>
                  </a:cubicBezTo>
                  <a:cubicBezTo>
                    <a:pt x="3167" y="4520"/>
                    <a:pt x="3322" y="4568"/>
                    <a:pt x="3489" y="4627"/>
                  </a:cubicBezTo>
                  <a:cubicBezTo>
                    <a:pt x="3667" y="4675"/>
                    <a:pt x="3846" y="4746"/>
                    <a:pt x="4036" y="4818"/>
                  </a:cubicBezTo>
                  <a:cubicBezTo>
                    <a:pt x="4251" y="4889"/>
                    <a:pt x="4429" y="4973"/>
                    <a:pt x="4608" y="5044"/>
                  </a:cubicBezTo>
                  <a:cubicBezTo>
                    <a:pt x="4786" y="5115"/>
                    <a:pt x="4929" y="5175"/>
                    <a:pt x="5060" y="5234"/>
                  </a:cubicBezTo>
                  <a:cubicBezTo>
                    <a:pt x="5203" y="5294"/>
                    <a:pt x="5287" y="5318"/>
                    <a:pt x="5334" y="5354"/>
                  </a:cubicBezTo>
                  <a:lnTo>
                    <a:pt x="5346" y="5365"/>
                  </a:lnTo>
                  <a:cubicBezTo>
                    <a:pt x="5382" y="5377"/>
                    <a:pt x="5394" y="5377"/>
                    <a:pt x="5406" y="5401"/>
                  </a:cubicBezTo>
                  <a:cubicBezTo>
                    <a:pt x="5441" y="5425"/>
                    <a:pt x="5477" y="5461"/>
                    <a:pt x="5513" y="5473"/>
                  </a:cubicBezTo>
                  <a:cubicBezTo>
                    <a:pt x="5541" y="5494"/>
                    <a:pt x="5578" y="5511"/>
                    <a:pt x="5627" y="5511"/>
                  </a:cubicBezTo>
                  <a:cubicBezTo>
                    <a:pt x="5659" y="5511"/>
                    <a:pt x="5696" y="5504"/>
                    <a:pt x="5739" y="5484"/>
                  </a:cubicBezTo>
                  <a:cubicBezTo>
                    <a:pt x="5775" y="5473"/>
                    <a:pt x="5810" y="5461"/>
                    <a:pt x="5834" y="5449"/>
                  </a:cubicBezTo>
                  <a:lnTo>
                    <a:pt x="5858" y="5425"/>
                  </a:lnTo>
                  <a:lnTo>
                    <a:pt x="5894" y="5354"/>
                  </a:lnTo>
                  <a:cubicBezTo>
                    <a:pt x="5929" y="5330"/>
                    <a:pt x="5953" y="5282"/>
                    <a:pt x="6001" y="5223"/>
                  </a:cubicBezTo>
                  <a:cubicBezTo>
                    <a:pt x="6037" y="5175"/>
                    <a:pt x="6072" y="5115"/>
                    <a:pt x="6108" y="5056"/>
                  </a:cubicBezTo>
                  <a:cubicBezTo>
                    <a:pt x="6156" y="4996"/>
                    <a:pt x="6180" y="4937"/>
                    <a:pt x="6215" y="4877"/>
                  </a:cubicBezTo>
                  <a:cubicBezTo>
                    <a:pt x="6239" y="4806"/>
                    <a:pt x="6251" y="4734"/>
                    <a:pt x="6239" y="4675"/>
                  </a:cubicBezTo>
                  <a:lnTo>
                    <a:pt x="6239" y="4615"/>
                  </a:lnTo>
                  <a:lnTo>
                    <a:pt x="6191" y="4568"/>
                  </a:lnTo>
                  <a:cubicBezTo>
                    <a:pt x="6072" y="4461"/>
                    <a:pt x="5941" y="4377"/>
                    <a:pt x="5775" y="4294"/>
                  </a:cubicBezTo>
                  <a:cubicBezTo>
                    <a:pt x="5632" y="4222"/>
                    <a:pt x="5465" y="4151"/>
                    <a:pt x="5298" y="4091"/>
                  </a:cubicBezTo>
                  <a:lnTo>
                    <a:pt x="4810" y="3913"/>
                  </a:lnTo>
                  <a:cubicBezTo>
                    <a:pt x="4644" y="3853"/>
                    <a:pt x="4501" y="3806"/>
                    <a:pt x="4358" y="3746"/>
                  </a:cubicBezTo>
                  <a:lnTo>
                    <a:pt x="4096" y="3639"/>
                  </a:lnTo>
                  <a:cubicBezTo>
                    <a:pt x="3977" y="3579"/>
                    <a:pt x="3846" y="3544"/>
                    <a:pt x="3727" y="3484"/>
                  </a:cubicBezTo>
                  <a:cubicBezTo>
                    <a:pt x="3596" y="3437"/>
                    <a:pt x="3465" y="3377"/>
                    <a:pt x="3370" y="3318"/>
                  </a:cubicBezTo>
                  <a:cubicBezTo>
                    <a:pt x="3251" y="3258"/>
                    <a:pt x="3203" y="3222"/>
                    <a:pt x="3167" y="3210"/>
                  </a:cubicBezTo>
                  <a:cubicBezTo>
                    <a:pt x="3167" y="3187"/>
                    <a:pt x="3167" y="3139"/>
                    <a:pt x="3191" y="3079"/>
                  </a:cubicBezTo>
                  <a:cubicBezTo>
                    <a:pt x="3203" y="2948"/>
                    <a:pt x="3239" y="2770"/>
                    <a:pt x="3274" y="2567"/>
                  </a:cubicBezTo>
                  <a:cubicBezTo>
                    <a:pt x="3322" y="2365"/>
                    <a:pt x="3370" y="2139"/>
                    <a:pt x="3429" y="1901"/>
                  </a:cubicBezTo>
                  <a:cubicBezTo>
                    <a:pt x="3489" y="1651"/>
                    <a:pt x="3536" y="1424"/>
                    <a:pt x="3572" y="1198"/>
                  </a:cubicBezTo>
                  <a:cubicBezTo>
                    <a:pt x="3620" y="984"/>
                    <a:pt x="3667" y="782"/>
                    <a:pt x="3691" y="603"/>
                  </a:cubicBezTo>
                  <a:cubicBezTo>
                    <a:pt x="3727" y="365"/>
                    <a:pt x="3727" y="270"/>
                    <a:pt x="3727" y="222"/>
                  </a:cubicBezTo>
                  <a:cubicBezTo>
                    <a:pt x="3715" y="174"/>
                    <a:pt x="3679" y="67"/>
                    <a:pt x="3513" y="31"/>
                  </a:cubicBezTo>
                  <a:cubicBezTo>
                    <a:pt x="3475" y="9"/>
                    <a:pt x="3427" y="1"/>
                    <a:pt x="33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28" name="Google Shape;1628;p39"/>
          <p:cNvGrpSpPr/>
          <p:nvPr/>
        </p:nvGrpSpPr>
        <p:grpSpPr>
          <a:xfrm rot="-1328856">
            <a:off x="1562257" y="2480138"/>
            <a:ext cx="439073" cy="467231"/>
            <a:chOff x="4283765" y="5909097"/>
            <a:chExt cx="324692" cy="345515"/>
          </a:xfrm>
        </p:grpSpPr>
        <p:grpSp>
          <p:nvGrpSpPr>
            <p:cNvPr id="1629" name="Google Shape;1629;p39"/>
            <p:cNvGrpSpPr/>
            <p:nvPr/>
          </p:nvGrpSpPr>
          <p:grpSpPr>
            <a:xfrm>
              <a:off x="4295376" y="5920844"/>
              <a:ext cx="301472" cy="321996"/>
              <a:chOff x="4295376" y="5920844"/>
              <a:chExt cx="301472" cy="321996"/>
            </a:xfrm>
          </p:grpSpPr>
          <p:sp>
            <p:nvSpPr>
              <p:cNvPr id="1630" name="Google Shape;1630;p39"/>
              <p:cNvSpPr/>
              <p:nvPr/>
            </p:nvSpPr>
            <p:spPr>
              <a:xfrm>
                <a:off x="4397615" y="5920844"/>
                <a:ext cx="90479" cy="90554"/>
              </a:xfrm>
              <a:custGeom>
                <a:avLst/>
                <a:gdLst/>
                <a:ahLst/>
                <a:cxnLst/>
                <a:rect l="l" t="t" r="r" b="b"/>
                <a:pathLst>
                  <a:path w="1208" h="1209" extrusionOk="0">
                    <a:moveTo>
                      <a:pt x="590" y="0"/>
                    </a:moveTo>
                    <a:cubicBezTo>
                      <a:pt x="255" y="0"/>
                      <a:pt x="1" y="573"/>
                      <a:pt x="136" y="874"/>
                    </a:cubicBezTo>
                    <a:cubicBezTo>
                      <a:pt x="227" y="1082"/>
                      <a:pt x="459" y="1209"/>
                      <a:pt x="688" y="1209"/>
                    </a:cubicBezTo>
                    <a:cubicBezTo>
                      <a:pt x="786" y="1209"/>
                      <a:pt x="883" y="1185"/>
                      <a:pt x="969" y="1136"/>
                    </a:cubicBezTo>
                    <a:cubicBezTo>
                      <a:pt x="1017" y="1100"/>
                      <a:pt x="1053" y="1076"/>
                      <a:pt x="1088" y="1028"/>
                    </a:cubicBezTo>
                    <a:cubicBezTo>
                      <a:pt x="1136" y="969"/>
                      <a:pt x="1148" y="897"/>
                      <a:pt x="1160" y="826"/>
                    </a:cubicBezTo>
                    <a:cubicBezTo>
                      <a:pt x="1207" y="504"/>
                      <a:pt x="1029" y="171"/>
                      <a:pt x="743" y="40"/>
                    </a:cubicBezTo>
                    <a:cubicBezTo>
                      <a:pt x="691" y="13"/>
                      <a:pt x="640" y="0"/>
                      <a:pt x="5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1" name="Google Shape;1631;p39"/>
              <p:cNvSpPr/>
              <p:nvPr/>
            </p:nvSpPr>
            <p:spPr>
              <a:xfrm>
                <a:off x="4394394" y="6162698"/>
                <a:ext cx="106433" cy="80143"/>
              </a:xfrm>
              <a:custGeom>
                <a:avLst/>
                <a:gdLst/>
                <a:ahLst/>
                <a:cxnLst/>
                <a:rect l="l" t="t" r="r" b="b"/>
                <a:pathLst>
                  <a:path w="1421" h="1070" extrusionOk="0">
                    <a:moveTo>
                      <a:pt x="604" y="0"/>
                    </a:moveTo>
                    <a:cubicBezTo>
                      <a:pt x="535" y="0"/>
                      <a:pt x="470" y="12"/>
                      <a:pt x="417" y="38"/>
                    </a:cubicBezTo>
                    <a:cubicBezTo>
                      <a:pt x="119" y="169"/>
                      <a:pt x="0" y="585"/>
                      <a:pt x="167" y="871"/>
                    </a:cubicBezTo>
                    <a:cubicBezTo>
                      <a:pt x="191" y="919"/>
                      <a:pt x="226" y="954"/>
                      <a:pt x="262" y="990"/>
                    </a:cubicBezTo>
                    <a:cubicBezTo>
                      <a:pt x="322" y="1026"/>
                      <a:pt x="405" y="1050"/>
                      <a:pt x="476" y="1062"/>
                    </a:cubicBezTo>
                    <a:cubicBezTo>
                      <a:pt x="510" y="1067"/>
                      <a:pt x="544" y="1069"/>
                      <a:pt x="578" y="1069"/>
                    </a:cubicBezTo>
                    <a:cubicBezTo>
                      <a:pt x="858" y="1069"/>
                      <a:pt x="1145" y="900"/>
                      <a:pt x="1262" y="645"/>
                    </a:cubicBezTo>
                    <a:cubicBezTo>
                      <a:pt x="1421" y="298"/>
                      <a:pt x="951" y="0"/>
                      <a:pt x="60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2" name="Google Shape;1632;p39"/>
              <p:cNvSpPr/>
              <p:nvPr/>
            </p:nvSpPr>
            <p:spPr>
              <a:xfrm>
                <a:off x="4295376" y="6045404"/>
                <a:ext cx="301472" cy="81791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092" extrusionOk="0">
                    <a:moveTo>
                      <a:pt x="2986" y="0"/>
                    </a:moveTo>
                    <a:cubicBezTo>
                      <a:pt x="2517" y="0"/>
                      <a:pt x="2044" y="55"/>
                      <a:pt x="1572" y="115"/>
                    </a:cubicBezTo>
                    <a:cubicBezTo>
                      <a:pt x="1167" y="163"/>
                      <a:pt x="596" y="127"/>
                      <a:pt x="239" y="282"/>
                    </a:cubicBezTo>
                    <a:cubicBezTo>
                      <a:pt x="84" y="342"/>
                      <a:pt x="84" y="354"/>
                      <a:pt x="36" y="520"/>
                    </a:cubicBezTo>
                    <a:cubicBezTo>
                      <a:pt x="36" y="580"/>
                      <a:pt x="12" y="1092"/>
                      <a:pt x="1" y="1092"/>
                    </a:cubicBezTo>
                    <a:cubicBezTo>
                      <a:pt x="1334" y="1056"/>
                      <a:pt x="2691" y="973"/>
                      <a:pt x="4025" y="889"/>
                    </a:cubicBezTo>
                    <a:cubicBezTo>
                      <a:pt x="4025" y="663"/>
                      <a:pt x="4013" y="437"/>
                      <a:pt x="3953" y="223"/>
                    </a:cubicBezTo>
                    <a:cubicBezTo>
                      <a:pt x="3942" y="175"/>
                      <a:pt x="3942" y="139"/>
                      <a:pt x="3906" y="115"/>
                    </a:cubicBezTo>
                    <a:cubicBezTo>
                      <a:pt x="3882" y="80"/>
                      <a:pt x="3846" y="80"/>
                      <a:pt x="3811" y="68"/>
                    </a:cubicBezTo>
                    <a:cubicBezTo>
                      <a:pt x="3537" y="19"/>
                      <a:pt x="3262" y="0"/>
                      <a:pt x="298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33" name="Google Shape;1633;p39"/>
            <p:cNvGrpSpPr/>
            <p:nvPr/>
          </p:nvGrpSpPr>
          <p:grpSpPr>
            <a:xfrm>
              <a:off x="4283765" y="5909097"/>
              <a:ext cx="324692" cy="345515"/>
              <a:chOff x="4283765" y="5909097"/>
              <a:chExt cx="324692" cy="345515"/>
            </a:xfrm>
          </p:grpSpPr>
          <p:sp>
            <p:nvSpPr>
              <p:cNvPr id="1634" name="Google Shape;1634;p39"/>
              <p:cNvSpPr/>
              <p:nvPr/>
            </p:nvSpPr>
            <p:spPr>
              <a:xfrm>
                <a:off x="4388101" y="5909097"/>
                <a:ext cx="112425" cy="113623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1517" extrusionOk="0">
                    <a:moveTo>
                      <a:pt x="721" y="319"/>
                    </a:moveTo>
                    <a:cubicBezTo>
                      <a:pt x="760" y="319"/>
                      <a:pt x="787" y="332"/>
                      <a:pt x="798" y="338"/>
                    </a:cubicBezTo>
                    <a:cubicBezTo>
                      <a:pt x="1025" y="445"/>
                      <a:pt x="1156" y="707"/>
                      <a:pt x="1132" y="969"/>
                    </a:cubicBezTo>
                    <a:cubicBezTo>
                      <a:pt x="1132" y="1029"/>
                      <a:pt x="1108" y="1064"/>
                      <a:pt x="1084" y="1100"/>
                    </a:cubicBezTo>
                    <a:cubicBezTo>
                      <a:pt x="1072" y="1112"/>
                      <a:pt x="1037" y="1136"/>
                      <a:pt x="1013" y="1160"/>
                    </a:cubicBezTo>
                    <a:cubicBezTo>
                      <a:pt x="957" y="1194"/>
                      <a:pt x="890" y="1213"/>
                      <a:pt x="819" y="1213"/>
                    </a:cubicBezTo>
                    <a:cubicBezTo>
                      <a:pt x="769" y="1213"/>
                      <a:pt x="717" y="1203"/>
                      <a:pt x="667" y="1183"/>
                    </a:cubicBezTo>
                    <a:cubicBezTo>
                      <a:pt x="548" y="1148"/>
                      <a:pt x="441" y="1064"/>
                      <a:pt x="394" y="969"/>
                    </a:cubicBezTo>
                    <a:cubicBezTo>
                      <a:pt x="334" y="814"/>
                      <a:pt x="417" y="529"/>
                      <a:pt x="560" y="398"/>
                    </a:cubicBezTo>
                    <a:cubicBezTo>
                      <a:pt x="623" y="335"/>
                      <a:pt x="678" y="319"/>
                      <a:pt x="721" y="319"/>
                    </a:cubicBezTo>
                    <a:close/>
                    <a:moveTo>
                      <a:pt x="730" y="0"/>
                    </a:moveTo>
                    <a:cubicBezTo>
                      <a:pt x="607" y="0"/>
                      <a:pt x="483" y="53"/>
                      <a:pt x="370" y="159"/>
                    </a:cubicBezTo>
                    <a:cubicBezTo>
                      <a:pt x="144" y="374"/>
                      <a:pt x="1" y="790"/>
                      <a:pt x="132" y="1088"/>
                    </a:cubicBezTo>
                    <a:cubicBezTo>
                      <a:pt x="203" y="1267"/>
                      <a:pt x="370" y="1410"/>
                      <a:pt x="572" y="1469"/>
                    </a:cubicBezTo>
                    <a:cubicBezTo>
                      <a:pt x="644" y="1505"/>
                      <a:pt x="739" y="1517"/>
                      <a:pt x="810" y="1517"/>
                    </a:cubicBezTo>
                    <a:cubicBezTo>
                      <a:pt x="929" y="1517"/>
                      <a:pt x="1048" y="1481"/>
                      <a:pt x="1168" y="1421"/>
                    </a:cubicBezTo>
                    <a:cubicBezTo>
                      <a:pt x="1227" y="1386"/>
                      <a:pt x="1287" y="1338"/>
                      <a:pt x="1334" y="1279"/>
                    </a:cubicBezTo>
                    <a:cubicBezTo>
                      <a:pt x="1394" y="1219"/>
                      <a:pt x="1418" y="1112"/>
                      <a:pt x="1441" y="1005"/>
                    </a:cubicBezTo>
                    <a:cubicBezTo>
                      <a:pt x="1501" y="624"/>
                      <a:pt x="1287" y="231"/>
                      <a:pt x="941" y="52"/>
                    </a:cubicBezTo>
                    <a:cubicBezTo>
                      <a:pt x="872" y="18"/>
                      <a:pt x="801" y="0"/>
                      <a:pt x="73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5" name="Google Shape;1635;p39"/>
              <p:cNvSpPr/>
              <p:nvPr/>
            </p:nvSpPr>
            <p:spPr>
              <a:xfrm>
                <a:off x="4384581" y="6149827"/>
                <a:ext cx="117743" cy="104785"/>
              </a:xfrm>
              <a:custGeom>
                <a:avLst/>
                <a:gdLst/>
                <a:ahLst/>
                <a:cxnLst/>
                <a:rect l="l" t="t" r="r" b="b"/>
                <a:pathLst>
                  <a:path w="1572" h="1399" extrusionOk="0">
                    <a:moveTo>
                      <a:pt x="717" y="326"/>
                    </a:moveTo>
                    <a:cubicBezTo>
                      <a:pt x="865" y="326"/>
                      <a:pt x="1055" y="405"/>
                      <a:pt x="1155" y="505"/>
                    </a:cubicBezTo>
                    <a:cubicBezTo>
                      <a:pt x="1274" y="624"/>
                      <a:pt x="1226" y="708"/>
                      <a:pt x="1215" y="743"/>
                    </a:cubicBezTo>
                    <a:cubicBezTo>
                      <a:pt x="1119" y="956"/>
                      <a:pt x="901" y="1083"/>
                      <a:pt x="678" y="1083"/>
                    </a:cubicBezTo>
                    <a:cubicBezTo>
                      <a:pt x="650" y="1083"/>
                      <a:pt x="623" y="1081"/>
                      <a:pt x="595" y="1077"/>
                    </a:cubicBezTo>
                    <a:cubicBezTo>
                      <a:pt x="536" y="1077"/>
                      <a:pt x="488" y="1065"/>
                      <a:pt x="453" y="1041"/>
                    </a:cubicBezTo>
                    <a:cubicBezTo>
                      <a:pt x="441" y="1017"/>
                      <a:pt x="417" y="994"/>
                      <a:pt x="393" y="958"/>
                    </a:cubicBezTo>
                    <a:cubicBezTo>
                      <a:pt x="345" y="874"/>
                      <a:pt x="322" y="743"/>
                      <a:pt x="369" y="624"/>
                    </a:cubicBezTo>
                    <a:cubicBezTo>
                      <a:pt x="417" y="505"/>
                      <a:pt x="488" y="398"/>
                      <a:pt x="595" y="351"/>
                    </a:cubicBezTo>
                    <a:cubicBezTo>
                      <a:pt x="629" y="334"/>
                      <a:pt x="671" y="326"/>
                      <a:pt x="717" y="326"/>
                    </a:cubicBezTo>
                    <a:close/>
                    <a:moveTo>
                      <a:pt x="700" y="1"/>
                    </a:moveTo>
                    <a:cubicBezTo>
                      <a:pt x="608" y="1"/>
                      <a:pt x="519" y="17"/>
                      <a:pt x="441" y="53"/>
                    </a:cubicBezTo>
                    <a:cubicBezTo>
                      <a:pt x="262" y="148"/>
                      <a:pt x="119" y="303"/>
                      <a:pt x="60" y="517"/>
                    </a:cubicBezTo>
                    <a:cubicBezTo>
                      <a:pt x="0" y="720"/>
                      <a:pt x="12" y="946"/>
                      <a:pt x="119" y="1113"/>
                    </a:cubicBezTo>
                    <a:cubicBezTo>
                      <a:pt x="167" y="1184"/>
                      <a:pt x="202" y="1232"/>
                      <a:pt x="262" y="1279"/>
                    </a:cubicBezTo>
                    <a:cubicBezTo>
                      <a:pt x="345" y="1339"/>
                      <a:pt x="429" y="1363"/>
                      <a:pt x="548" y="1386"/>
                    </a:cubicBezTo>
                    <a:cubicBezTo>
                      <a:pt x="595" y="1398"/>
                      <a:pt x="619" y="1398"/>
                      <a:pt x="667" y="1398"/>
                    </a:cubicBezTo>
                    <a:cubicBezTo>
                      <a:pt x="1024" y="1398"/>
                      <a:pt x="1357" y="1184"/>
                      <a:pt x="1488" y="863"/>
                    </a:cubicBezTo>
                    <a:cubicBezTo>
                      <a:pt x="1572" y="660"/>
                      <a:pt x="1536" y="458"/>
                      <a:pt x="1369" y="279"/>
                    </a:cubicBezTo>
                    <a:cubicBezTo>
                      <a:pt x="1214" y="115"/>
                      <a:pt x="945" y="1"/>
                      <a:pt x="70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6" name="Google Shape;1636;p39"/>
              <p:cNvSpPr/>
              <p:nvPr/>
            </p:nvSpPr>
            <p:spPr>
              <a:xfrm>
                <a:off x="4283765" y="6035005"/>
                <a:ext cx="324692" cy="105459"/>
              </a:xfrm>
              <a:custGeom>
                <a:avLst/>
                <a:gdLst/>
                <a:ahLst/>
                <a:cxnLst/>
                <a:rect l="l" t="t" r="r" b="b"/>
                <a:pathLst>
                  <a:path w="4335" h="1408" extrusionOk="0">
                    <a:moveTo>
                      <a:pt x="3144" y="300"/>
                    </a:moveTo>
                    <a:cubicBezTo>
                      <a:pt x="3418" y="300"/>
                      <a:pt x="3668" y="324"/>
                      <a:pt x="3954" y="372"/>
                    </a:cubicBezTo>
                    <a:lnTo>
                      <a:pt x="3965" y="372"/>
                    </a:lnTo>
                    <a:lnTo>
                      <a:pt x="3965" y="383"/>
                    </a:lnTo>
                    <a:cubicBezTo>
                      <a:pt x="3989" y="550"/>
                      <a:pt x="4025" y="717"/>
                      <a:pt x="4025" y="872"/>
                    </a:cubicBezTo>
                    <a:cubicBezTo>
                      <a:pt x="2799" y="967"/>
                      <a:pt x="1548" y="1026"/>
                      <a:pt x="334" y="1074"/>
                    </a:cubicBezTo>
                    <a:cubicBezTo>
                      <a:pt x="334" y="1026"/>
                      <a:pt x="346" y="955"/>
                      <a:pt x="346" y="872"/>
                    </a:cubicBezTo>
                    <a:cubicBezTo>
                      <a:pt x="346" y="788"/>
                      <a:pt x="358" y="717"/>
                      <a:pt x="358" y="693"/>
                    </a:cubicBezTo>
                    <a:lnTo>
                      <a:pt x="358" y="669"/>
                    </a:lnTo>
                    <a:cubicBezTo>
                      <a:pt x="358" y="633"/>
                      <a:pt x="382" y="598"/>
                      <a:pt x="382" y="598"/>
                    </a:cubicBezTo>
                    <a:cubicBezTo>
                      <a:pt x="382" y="598"/>
                      <a:pt x="394" y="598"/>
                      <a:pt x="453" y="562"/>
                    </a:cubicBezTo>
                    <a:cubicBezTo>
                      <a:pt x="679" y="479"/>
                      <a:pt x="1013" y="455"/>
                      <a:pt x="1310" y="443"/>
                    </a:cubicBezTo>
                    <a:cubicBezTo>
                      <a:pt x="1465" y="431"/>
                      <a:pt x="1608" y="431"/>
                      <a:pt x="1751" y="419"/>
                    </a:cubicBezTo>
                    <a:cubicBezTo>
                      <a:pt x="2203" y="360"/>
                      <a:pt x="2668" y="300"/>
                      <a:pt x="3144" y="300"/>
                    </a:cubicBezTo>
                    <a:close/>
                    <a:moveTo>
                      <a:pt x="13" y="1153"/>
                    </a:moveTo>
                    <a:lnTo>
                      <a:pt x="13" y="1153"/>
                    </a:lnTo>
                    <a:cubicBezTo>
                      <a:pt x="5" y="1167"/>
                      <a:pt x="1" y="1180"/>
                      <a:pt x="1" y="1193"/>
                    </a:cubicBezTo>
                    <a:cubicBezTo>
                      <a:pt x="5" y="1184"/>
                      <a:pt x="9" y="1170"/>
                      <a:pt x="13" y="1153"/>
                    </a:cubicBezTo>
                    <a:close/>
                    <a:moveTo>
                      <a:pt x="3132" y="0"/>
                    </a:moveTo>
                    <a:cubicBezTo>
                      <a:pt x="2656" y="0"/>
                      <a:pt x="2185" y="57"/>
                      <a:pt x="1715" y="110"/>
                    </a:cubicBezTo>
                    <a:cubicBezTo>
                      <a:pt x="1596" y="133"/>
                      <a:pt x="1453" y="145"/>
                      <a:pt x="1298" y="145"/>
                    </a:cubicBezTo>
                    <a:cubicBezTo>
                      <a:pt x="977" y="157"/>
                      <a:pt x="596" y="181"/>
                      <a:pt x="334" y="300"/>
                    </a:cubicBezTo>
                    <a:cubicBezTo>
                      <a:pt x="144" y="372"/>
                      <a:pt x="108" y="431"/>
                      <a:pt x="60" y="610"/>
                    </a:cubicBezTo>
                    <a:lnTo>
                      <a:pt x="60" y="633"/>
                    </a:lnTo>
                    <a:cubicBezTo>
                      <a:pt x="48" y="669"/>
                      <a:pt x="48" y="717"/>
                      <a:pt x="36" y="860"/>
                    </a:cubicBezTo>
                    <a:cubicBezTo>
                      <a:pt x="36" y="947"/>
                      <a:pt x="29" y="1081"/>
                      <a:pt x="13" y="1153"/>
                    </a:cubicBezTo>
                    <a:lnTo>
                      <a:pt x="13" y="1153"/>
                    </a:lnTo>
                    <a:cubicBezTo>
                      <a:pt x="34" y="1118"/>
                      <a:pt x="83" y="1086"/>
                      <a:pt x="144" y="1086"/>
                    </a:cubicBezTo>
                    <a:lnTo>
                      <a:pt x="144" y="1395"/>
                    </a:lnTo>
                    <a:cubicBezTo>
                      <a:pt x="144" y="1395"/>
                      <a:pt x="155" y="1395"/>
                      <a:pt x="179" y="1407"/>
                    </a:cubicBezTo>
                    <a:cubicBezTo>
                      <a:pt x="1525" y="1372"/>
                      <a:pt x="2858" y="1312"/>
                      <a:pt x="4204" y="1205"/>
                    </a:cubicBezTo>
                    <a:lnTo>
                      <a:pt x="4335" y="1193"/>
                    </a:lnTo>
                    <a:lnTo>
                      <a:pt x="4335" y="1038"/>
                    </a:lnTo>
                    <a:cubicBezTo>
                      <a:pt x="4335" y="800"/>
                      <a:pt x="4311" y="562"/>
                      <a:pt x="4263" y="336"/>
                    </a:cubicBezTo>
                    <a:cubicBezTo>
                      <a:pt x="4263" y="300"/>
                      <a:pt x="4251" y="205"/>
                      <a:pt x="4168" y="145"/>
                    </a:cubicBezTo>
                    <a:cubicBezTo>
                      <a:pt x="4108" y="86"/>
                      <a:pt x="4037" y="74"/>
                      <a:pt x="3989" y="74"/>
                    </a:cubicBezTo>
                    <a:cubicBezTo>
                      <a:pt x="3701" y="21"/>
                      <a:pt x="3415" y="0"/>
                      <a:pt x="313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637" name="Google Shape;1637;p39"/>
          <p:cNvGrpSpPr/>
          <p:nvPr/>
        </p:nvGrpSpPr>
        <p:grpSpPr>
          <a:xfrm rot="1059618">
            <a:off x="885401" y="713682"/>
            <a:ext cx="434227" cy="330249"/>
            <a:chOff x="5841679" y="4053505"/>
            <a:chExt cx="278328" cy="211668"/>
          </a:xfrm>
        </p:grpSpPr>
        <p:sp>
          <p:nvSpPr>
            <p:cNvPr id="1638" name="Google Shape;1638;p39"/>
            <p:cNvSpPr/>
            <p:nvPr/>
          </p:nvSpPr>
          <p:spPr>
            <a:xfrm>
              <a:off x="5851505" y="4063317"/>
              <a:ext cx="258705" cy="69882"/>
            </a:xfrm>
            <a:custGeom>
              <a:avLst/>
              <a:gdLst/>
              <a:ahLst/>
              <a:cxnLst/>
              <a:rect l="l" t="t" r="r" b="b"/>
              <a:pathLst>
                <a:path w="3454" h="933" extrusionOk="0">
                  <a:moveTo>
                    <a:pt x="2601" y="0"/>
                  </a:moveTo>
                  <a:cubicBezTo>
                    <a:pt x="2183" y="0"/>
                    <a:pt x="1756" y="52"/>
                    <a:pt x="1334" y="99"/>
                  </a:cubicBezTo>
                  <a:cubicBezTo>
                    <a:pt x="989" y="147"/>
                    <a:pt x="501" y="99"/>
                    <a:pt x="191" y="230"/>
                  </a:cubicBezTo>
                  <a:cubicBezTo>
                    <a:pt x="60" y="289"/>
                    <a:pt x="60" y="301"/>
                    <a:pt x="25" y="444"/>
                  </a:cubicBezTo>
                  <a:cubicBezTo>
                    <a:pt x="37" y="492"/>
                    <a:pt x="13" y="932"/>
                    <a:pt x="1" y="932"/>
                  </a:cubicBezTo>
                  <a:lnTo>
                    <a:pt x="1" y="932"/>
                  </a:lnTo>
                  <a:cubicBezTo>
                    <a:pt x="1156" y="885"/>
                    <a:pt x="2299" y="825"/>
                    <a:pt x="3454" y="754"/>
                  </a:cubicBezTo>
                  <a:cubicBezTo>
                    <a:pt x="3454" y="563"/>
                    <a:pt x="3430" y="373"/>
                    <a:pt x="3394" y="170"/>
                  </a:cubicBezTo>
                  <a:cubicBezTo>
                    <a:pt x="3394" y="147"/>
                    <a:pt x="3370" y="99"/>
                    <a:pt x="3347" y="87"/>
                  </a:cubicBezTo>
                  <a:cubicBezTo>
                    <a:pt x="3311" y="75"/>
                    <a:pt x="3287" y="51"/>
                    <a:pt x="3251" y="51"/>
                  </a:cubicBezTo>
                  <a:cubicBezTo>
                    <a:pt x="3038" y="14"/>
                    <a:pt x="2821" y="0"/>
                    <a:pt x="2601" y="0"/>
                  </a:cubicBezTo>
                  <a:close/>
                  <a:moveTo>
                    <a:pt x="1" y="932"/>
                  </a:moveTo>
                  <a:cubicBezTo>
                    <a:pt x="1" y="932"/>
                    <a:pt x="1" y="932"/>
                    <a:pt x="1" y="932"/>
                  </a:cubicBezTo>
                  <a:cubicBezTo>
                    <a:pt x="1" y="932"/>
                    <a:pt x="1" y="932"/>
                    <a:pt x="1" y="93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39"/>
            <p:cNvSpPr/>
            <p:nvPr/>
          </p:nvSpPr>
          <p:spPr>
            <a:xfrm>
              <a:off x="5841679" y="4053505"/>
              <a:ext cx="278328" cy="89506"/>
            </a:xfrm>
            <a:custGeom>
              <a:avLst/>
              <a:gdLst/>
              <a:ahLst/>
              <a:cxnLst/>
              <a:rect l="l" t="t" r="r" b="b"/>
              <a:pathLst>
                <a:path w="3716" h="1195" extrusionOk="0">
                  <a:moveTo>
                    <a:pt x="2704" y="266"/>
                  </a:moveTo>
                  <a:cubicBezTo>
                    <a:pt x="2930" y="266"/>
                    <a:pt x="3156" y="278"/>
                    <a:pt x="3370" y="337"/>
                  </a:cubicBezTo>
                  <a:lnTo>
                    <a:pt x="3394" y="337"/>
                  </a:lnTo>
                  <a:lnTo>
                    <a:pt x="3394" y="349"/>
                  </a:lnTo>
                  <a:cubicBezTo>
                    <a:pt x="3418" y="480"/>
                    <a:pt x="3454" y="623"/>
                    <a:pt x="3454" y="766"/>
                  </a:cubicBezTo>
                  <a:cubicBezTo>
                    <a:pt x="2394" y="837"/>
                    <a:pt x="1334" y="897"/>
                    <a:pt x="275" y="932"/>
                  </a:cubicBezTo>
                  <a:cubicBezTo>
                    <a:pt x="275" y="873"/>
                    <a:pt x="299" y="813"/>
                    <a:pt x="299" y="754"/>
                  </a:cubicBezTo>
                  <a:cubicBezTo>
                    <a:pt x="310" y="682"/>
                    <a:pt x="310" y="623"/>
                    <a:pt x="310" y="599"/>
                  </a:cubicBezTo>
                  <a:lnTo>
                    <a:pt x="310" y="575"/>
                  </a:lnTo>
                  <a:cubicBezTo>
                    <a:pt x="322" y="540"/>
                    <a:pt x="322" y="516"/>
                    <a:pt x="322" y="516"/>
                  </a:cubicBezTo>
                  <a:cubicBezTo>
                    <a:pt x="322" y="516"/>
                    <a:pt x="334" y="504"/>
                    <a:pt x="382" y="480"/>
                  </a:cubicBezTo>
                  <a:cubicBezTo>
                    <a:pt x="572" y="409"/>
                    <a:pt x="870" y="397"/>
                    <a:pt x="1132" y="385"/>
                  </a:cubicBezTo>
                  <a:cubicBezTo>
                    <a:pt x="1263" y="361"/>
                    <a:pt x="1382" y="361"/>
                    <a:pt x="1501" y="349"/>
                  </a:cubicBezTo>
                  <a:cubicBezTo>
                    <a:pt x="1906" y="301"/>
                    <a:pt x="2299" y="266"/>
                    <a:pt x="2704" y="266"/>
                  </a:cubicBezTo>
                  <a:close/>
                  <a:moveTo>
                    <a:pt x="2742" y="0"/>
                  </a:moveTo>
                  <a:cubicBezTo>
                    <a:pt x="2314" y="0"/>
                    <a:pt x="1887" y="52"/>
                    <a:pt x="1465" y="99"/>
                  </a:cubicBezTo>
                  <a:cubicBezTo>
                    <a:pt x="1370" y="111"/>
                    <a:pt x="1251" y="123"/>
                    <a:pt x="1108" y="123"/>
                  </a:cubicBezTo>
                  <a:cubicBezTo>
                    <a:pt x="834" y="123"/>
                    <a:pt x="513" y="147"/>
                    <a:pt x="275" y="242"/>
                  </a:cubicBezTo>
                  <a:cubicBezTo>
                    <a:pt x="120" y="301"/>
                    <a:pt x="84" y="349"/>
                    <a:pt x="37" y="516"/>
                  </a:cubicBezTo>
                  <a:lnTo>
                    <a:pt x="37" y="540"/>
                  </a:lnTo>
                  <a:cubicBezTo>
                    <a:pt x="37" y="575"/>
                    <a:pt x="37" y="599"/>
                    <a:pt x="25" y="742"/>
                  </a:cubicBezTo>
                  <a:cubicBezTo>
                    <a:pt x="13" y="825"/>
                    <a:pt x="13" y="992"/>
                    <a:pt x="1" y="1016"/>
                  </a:cubicBezTo>
                  <a:cubicBezTo>
                    <a:pt x="13" y="992"/>
                    <a:pt x="60" y="932"/>
                    <a:pt x="120" y="932"/>
                  </a:cubicBezTo>
                  <a:lnTo>
                    <a:pt x="120" y="1194"/>
                  </a:lnTo>
                  <a:lnTo>
                    <a:pt x="144" y="1194"/>
                  </a:lnTo>
                  <a:cubicBezTo>
                    <a:pt x="1287" y="1171"/>
                    <a:pt x="2454" y="1111"/>
                    <a:pt x="3597" y="1016"/>
                  </a:cubicBezTo>
                  <a:lnTo>
                    <a:pt x="3716" y="1004"/>
                  </a:lnTo>
                  <a:lnTo>
                    <a:pt x="3716" y="885"/>
                  </a:lnTo>
                  <a:cubicBezTo>
                    <a:pt x="3716" y="682"/>
                    <a:pt x="3704" y="468"/>
                    <a:pt x="3656" y="278"/>
                  </a:cubicBezTo>
                  <a:cubicBezTo>
                    <a:pt x="3644" y="230"/>
                    <a:pt x="3632" y="170"/>
                    <a:pt x="3573" y="111"/>
                  </a:cubicBezTo>
                  <a:cubicBezTo>
                    <a:pt x="3525" y="63"/>
                    <a:pt x="3454" y="51"/>
                    <a:pt x="3418" y="51"/>
                  </a:cubicBezTo>
                  <a:cubicBezTo>
                    <a:pt x="3193" y="15"/>
                    <a:pt x="2967" y="0"/>
                    <a:pt x="27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39"/>
            <p:cNvSpPr/>
            <p:nvPr/>
          </p:nvSpPr>
          <p:spPr>
            <a:xfrm>
              <a:off x="5851505" y="4184955"/>
              <a:ext cx="258705" cy="69507"/>
            </a:xfrm>
            <a:custGeom>
              <a:avLst/>
              <a:gdLst/>
              <a:ahLst/>
              <a:cxnLst/>
              <a:rect l="l" t="t" r="r" b="b"/>
              <a:pathLst>
                <a:path w="3454" h="928" extrusionOk="0">
                  <a:moveTo>
                    <a:pt x="2599" y="1"/>
                  </a:moveTo>
                  <a:cubicBezTo>
                    <a:pt x="2181" y="1"/>
                    <a:pt x="1755" y="47"/>
                    <a:pt x="1334" y="94"/>
                  </a:cubicBezTo>
                  <a:cubicBezTo>
                    <a:pt x="989" y="142"/>
                    <a:pt x="501" y="94"/>
                    <a:pt x="191" y="225"/>
                  </a:cubicBezTo>
                  <a:cubicBezTo>
                    <a:pt x="60" y="285"/>
                    <a:pt x="60" y="309"/>
                    <a:pt x="25" y="440"/>
                  </a:cubicBezTo>
                  <a:cubicBezTo>
                    <a:pt x="37" y="487"/>
                    <a:pt x="13" y="928"/>
                    <a:pt x="1" y="928"/>
                  </a:cubicBezTo>
                  <a:cubicBezTo>
                    <a:pt x="1156" y="892"/>
                    <a:pt x="2299" y="832"/>
                    <a:pt x="3454" y="749"/>
                  </a:cubicBezTo>
                  <a:cubicBezTo>
                    <a:pt x="3454" y="559"/>
                    <a:pt x="3430" y="368"/>
                    <a:pt x="3394" y="178"/>
                  </a:cubicBezTo>
                  <a:cubicBezTo>
                    <a:pt x="3394" y="142"/>
                    <a:pt x="3370" y="94"/>
                    <a:pt x="3347" y="82"/>
                  </a:cubicBezTo>
                  <a:cubicBezTo>
                    <a:pt x="3311" y="70"/>
                    <a:pt x="3287" y="47"/>
                    <a:pt x="3251" y="47"/>
                  </a:cubicBezTo>
                  <a:cubicBezTo>
                    <a:pt x="3038" y="14"/>
                    <a:pt x="2819" y="1"/>
                    <a:pt x="25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39"/>
            <p:cNvSpPr/>
            <p:nvPr/>
          </p:nvSpPr>
          <p:spPr>
            <a:xfrm>
              <a:off x="5841679" y="4175143"/>
              <a:ext cx="278328" cy="90030"/>
            </a:xfrm>
            <a:custGeom>
              <a:avLst/>
              <a:gdLst/>
              <a:ahLst/>
              <a:cxnLst/>
              <a:rect l="l" t="t" r="r" b="b"/>
              <a:pathLst>
                <a:path w="3716" h="1202" extrusionOk="0">
                  <a:moveTo>
                    <a:pt x="2704" y="261"/>
                  </a:moveTo>
                  <a:cubicBezTo>
                    <a:pt x="2930" y="261"/>
                    <a:pt x="3156" y="273"/>
                    <a:pt x="3370" y="332"/>
                  </a:cubicBezTo>
                  <a:lnTo>
                    <a:pt x="3394" y="332"/>
                  </a:lnTo>
                  <a:lnTo>
                    <a:pt x="3394" y="344"/>
                  </a:lnTo>
                  <a:cubicBezTo>
                    <a:pt x="3418" y="487"/>
                    <a:pt x="3454" y="618"/>
                    <a:pt x="3454" y="761"/>
                  </a:cubicBezTo>
                  <a:cubicBezTo>
                    <a:pt x="2394" y="844"/>
                    <a:pt x="1334" y="904"/>
                    <a:pt x="275" y="928"/>
                  </a:cubicBezTo>
                  <a:cubicBezTo>
                    <a:pt x="275" y="868"/>
                    <a:pt x="299" y="809"/>
                    <a:pt x="299" y="749"/>
                  </a:cubicBezTo>
                  <a:cubicBezTo>
                    <a:pt x="310" y="678"/>
                    <a:pt x="310" y="618"/>
                    <a:pt x="310" y="606"/>
                  </a:cubicBezTo>
                  <a:lnTo>
                    <a:pt x="310" y="571"/>
                  </a:lnTo>
                  <a:cubicBezTo>
                    <a:pt x="322" y="547"/>
                    <a:pt x="322" y="511"/>
                    <a:pt x="322" y="511"/>
                  </a:cubicBezTo>
                  <a:cubicBezTo>
                    <a:pt x="322" y="511"/>
                    <a:pt x="334" y="499"/>
                    <a:pt x="382" y="487"/>
                  </a:cubicBezTo>
                  <a:cubicBezTo>
                    <a:pt x="572" y="404"/>
                    <a:pt x="870" y="392"/>
                    <a:pt x="1132" y="380"/>
                  </a:cubicBezTo>
                  <a:cubicBezTo>
                    <a:pt x="1263" y="368"/>
                    <a:pt x="1382" y="368"/>
                    <a:pt x="1501" y="344"/>
                  </a:cubicBezTo>
                  <a:cubicBezTo>
                    <a:pt x="1906" y="309"/>
                    <a:pt x="2299" y="261"/>
                    <a:pt x="2704" y="261"/>
                  </a:cubicBezTo>
                  <a:close/>
                  <a:moveTo>
                    <a:pt x="2740" y="1"/>
                  </a:moveTo>
                  <a:cubicBezTo>
                    <a:pt x="2312" y="1"/>
                    <a:pt x="1886" y="48"/>
                    <a:pt x="1465" y="94"/>
                  </a:cubicBezTo>
                  <a:cubicBezTo>
                    <a:pt x="1370" y="106"/>
                    <a:pt x="1251" y="130"/>
                    <a:pt x="1108" y="130"/>
                  </a:cubicBezTo>
                  <a:cubicBezTo>
                    <a:pt x="834" y="130"/>
                    <a:pt x="513" y="142"/>
                    <a:pt x="275" y="249"/>
                  </a:cubicBezTo>
                  <a:cubicBezTo>
                    <a:pt x="120" y="309"/>
                    <a:pt x="84" y="344"/>
                    <a:pt x="37" y="511"/>
                  </a:cubicBezTo>
                  <a:lnTo>
                    <a:pt x="37" y="547"/>
                  </a:lnTo>
                  <a:cubicBezTo>
                    <a:pt x="37" y="571"/>
                    <a:pt x="37" y="606"/>
                    <a:pt x="25" y="737"/>
                  </a:cubicBezTo>
                  <a:cubicBezTo>
                    <a:pt x="13" y="821"/>
                    <a:pt x="13" y="987"/>
                    <a:pt x="1" y="1023"/>
                  </a:cubicBezTo>
                  <a:cubicBezTo>
                    <a:pt x="13" y="987"/>
                    <a:pt x="60" y="928"/>
                    <a:pt x="120" y="928"/>
                  </a:cubicBezTo>
                  <a:lnTo>
                    <a:pt x="120" y="1202"/>
                  </a:lnTo>
                  <a:lnTo>
                    <a:pt x="144" y="1202"/>
                  </a:lnTo>
                  <a:cubicBezTo>
                    <a:pt x="1287" y="1166"/>
                    <a:pt x="2454" y="1106"/>
                    <a:pt x="3597" y="1023"/>
                  </a:cubicBezTo>
                  <a:lnTo>
                    <a:pt x="3716" y="999"/>
                  </a:lnTo>
                  <a:lnTo>
                    <a:pt x="3716" y="880"/>
                  </a:lnTo>
                  <a:cubicBezTo>
                    <a:pt x="3716" y="678"/>
                    <a:pt x="3704" y="463"/>
                    <a:pt x="3656" y="273"/>
                  </a:cubicBezTo>
                  <a:cubicBezTo>
                    <a:pt x="3644" y="225"/>
                    <a:pt x="3632" y="166"/>
                    <a:pt x="3573" y="106"/>
                  </a:cubicBezTo>
                  <a:cubicBezTo>
                    <a:pt x="3525" y="70"/>
                    <a:pt x="3454" y="47"/>
                    <a:pt x="3418" y="47"/>
                  </a:cubicBezTo>
                  <a:cubicBezTo>
                    <a:pt x="3192" y="14"/>
                    <a:pt x="2966" y="1"/>
                    <a:pt x="27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42" name="Google Shape;1642;p39"/>
          <p:cNvGrpSpPr/>
          <p:nvPr/>
        </p:nvGrpSpPr>
        <p:grpSpPr>
          <a:xfrm>
            <a:off x="7366194" y="2414602"/>
            <a:ext cx="501393" cy="471161"/>
            <a:chOff x="6276222" y="5478184"/>
            <a:chExt cx="335402" cy="315179"/>
          </a:xfrm>
        </p:grpSpPr>
        <p:sp>
          <p:nvSpPr>
            <p:cNvPr id="1643" name="Google Shape;1643;p39"/>
            <p:cNvSpPr/>
            <p:nvPr/>
          </p:nvSpPr>
          <p:spPr>
            <a:xfrm>
              <a:off x="6286484" y="5487174"/>
              <a:ext cx="314880" cy="297203"/>
            </a:xfrm>
            <a:custGeom>
              <a:avLst/>
              <a:gdLst/>
              <a:ahLst/>
              <a:cxnLst/>
              <a:rect l="l" t="t" r="r" b="b"/>
              <a:pathLst>
                <a:path w="4204" h="3968" extrusionOk="0">
                  <a:moveTo>
                    <a:pt x="762" y="1"/>
                  </a:moveTo>
                  <a:cubicBezTo>
                    <a:pt x="758" y="1"/>
                    <a:pt x="754" y="1"/>
                    <a:pt x="751" y="3"/>
                  </a:cubicBezTo>
                  <a:cubicBezTo>
                    <a:pt x="549" y="158"/>
                    <a:pt x="1" y="634"/>
                    <a:pt x="1" y="634"/>
                  </a:cubicBezTo>
                  <a:cubicBezTo>
                    <a:pt x="1" y="634"/>
                    <a:pt x="358" y="1039"/>
                    <a:pt x="1132" y="1837"/>
                  </a:cubicBezTo>
                  <a:cubicBezTo>
                    <a:pt x="822" y="2122"/>
                    <a:pt x="394" y="2492"/>
                    <a:pt x="72" y="2789"/>
                  </a:cubicBezTo>
                  <a:cubicBezTo>
                    <a:pt x="358" y="3135"/>
                    <a:pt x="727" y="3420"/>
                    <a:pt x="1013" y="3777"/>
                  </a:cubicBezTo>
                  <a:cubicBezTo>
                    <a:pt x="1430" y="3504"/>
                    <a:pt x="1608" y="3135"/>
                    <a:pt x="1954" y="2825"/>
                  </a:cubicBezTo>
                  <a:cubicBezTo>
                    <a:pt x="2311" y="3135"/>
                    <a:pt x="2870" y="3563"/>
                    <a:pt x="3156" y="3968"/>
                  </a:cubicBezTo>
                  <a:cubicBezTo>
                    <a:pt x="3585" y="3718"/>
                    <a:pt x="3728" y="3420"/>
                    <a:pt x="4204" y="3289"/>
                  </a:cubicBezTo>
                  <a:cubicBezTo>
                    <a:pt x="3811" y="2813"/>
                    <a:pt x="3227" y="2313"/>
                    <a:pt x="2751" y="1920"/>
                  </a:cubicBezTo>
                  <a:cubicBezTo>
                    <a:pt x="3251" y="1515"/>
                    <a:pt x="3323" y="1349"/>
                    <a:pt x="3847" y="979"/>
                  </a:cubicBezTo>
                  <a:cubicBezTo>
                    <a:pt x="3513" y="670"/>
                    <a:pt x="3382" y="503"/>
                    <a:pt x="3049" y="194"/>
                  </a:cubicBezTo>
                  <a:cubicBezTo>
                    <a:pt x="2668" y="682"/>
                    <a:pt x="2477" y="944"/>
                    <a:pt x="2001" y="1301"/>
                  </a:cubicBezTo>
                  <a:cubicBezTo>
                    <a:pt x="1999" y="1302"/>
                    <a:pt x="1997" y="1303"/>
                    <a:pt x="1995" y="1303"/>
                  </a:cubicBezTo>
                  <a:cubicBezTo>
                    <a:pt x="1879" y="1303"/>
                    <a:pt x="928" y="1"/>
                    <a:pt x="76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39"/>
            <p:cNvSpPr/>
            <p:nvPr/>
          </p:nvSpPr>
          <p:spPr>
            <a:xfrm>
              <a:off x="6276222" y="5478184"/>
              <a:ext cx="335402" cy="315179"/>
            </a:xfrm>
            <a:custGeom>
              <a:avLst/>
              <a:gdLst/>
              <a:ahLst/>
              <a:cxnLst/>
              <a:rect l="l" t="t" r="r" b="b"/>
              <a:pathLst>
                <a:path w="4478" h="4208" extrusionOk="0">
                  <a:moveTo>
                    <a:pt x="906" y="259"/>
                  </a:moveTo>
                  <a:cubicBezTo>
                    <a:pt x="906" y="259"/>
                    <a:pt x="918" y="271"/>
                    <a:pt x="942" y="271"/>
                  </a:cubicBezTo>
                  <a:cubicBezTo>
                    <a:pt x="977" y="295"/>
                    <a:pt x="1025" y="366"/>
                    <a:pt x="1061" y="378"/>
                  </a:cubicBezTo>
                  <a:cubicBezTo>
                    <a:pt x="1144" y="473"/>
                    <a:pt x="1215" y="557"/>
                    <a:pt x="1311" y="664"/>
                  </a:cubicBezTo>
                  <a:cubicBezTo>
                    <a:pt x="1489" y="866"/>
                    <a:pt x="1668" y="1092"/>
                    <a:pt x="1858" y="1307"/>
                  </a:cubicBezTo>
                  <a:cubicBezTo>
                    <a:pt x="1918" y="1378"/>
                    <a:pt x="2013" y="1485"/>
                    <a:pt x="2096" y="1509"/>
                  </a:cubicBezTo>
                  <a:cubicBezTo>
                    <a:pt x="2114" y="1527"/>
                    <a:pt x="2132" y="1536"/>
                    <a:pt x="2151" y="1536"/>
                  </a:cubicBezTo>
                  <a:cubicBezTo>
                    <a:pt x="2171" y="1536"/>
                    <a:pt x="2192" y="1527"/>
                    <a:pt x="2215" y="1509"/>
                  </a:cubicBezTo>
                  <a:cubicBezTo>
                    <a:pt x="2227" y="1509"/>
                    <a:pt x="2227" y="1497"/>
                    <a:pt x="2251" y="1497"/>
                  </a:cubicBezTo>
                  <a:cubicBezTo>
                    <a:pt x="2620" y="1200"/>
                    <a:pt x="2930" y="854"/>
                    <a:pt x="3228" y="485"/>
                  </a:cubicBezTo>
                  <a:cubicBezTo>
                    <a:pt x="3418" y="676"/>
                    <a:pt x="3620" y="890"/>
                    <a:pt x="3823" y="1080"/>
                  </a:cubicBezTo>
                  <a:cubicBezTo>
                    <a:pt x="3478" y="1342"/>
                    <a:pt x="3180" y="1664"/>
                    <a:pt x="2847" y="1938"/>
                  </a:cubicBezTo>
                  <a:cubicBezTo>
                    <a:pt x="2799" y="1985"/>
                    <a:pt x="2799" y="2081"/>
                    <a:pt x="2847" y="2116"/>
                  </a:cubicBezTo>
                  <a:cubicBezTo>
                    <a:pt x="3299" y="2509"/>
                    <a:pt x="3763" y="2914"/>
                    <a:pt x="4168" y="3355"/>
                  </a:cubicBezTo>
                  <a:cubicBezTo>
                    <a:pt x="3870" y="3509"/>
                    <a:pt x="3632" y="3724"/>
                    <a:pt x="3358" y="3914"/>
                  </a:cubicBezTo>
                  <a:cubicBezTo>
                    <a:pt x="2989" y="3509"/>
                    <a:pt x="2573" y="3188"/>
                    <a:pt x="2168" y="2855"/>
                  </a:cubicBezTo>
                  <a:cubicBezTo>
                    <a:pt x="2150" y="2831"/>
                    <a:pt x="2120" y="2819"/>
                    <a:pt x="2087" y="2819"/>
                  </a:cubicBezTo>
                  <a:cubicBezTo>
                    <a:pt x="2055" y="2819"/>
                    <a:pt x="2019" y="2831"/>
                    <a:pt x="1989" y="2855"/>
                  </a:cubicBezTo>
                  <a:cubicBezTo>
                    <a:pt x="1692" y="3128"/>
                    <a:pt x="1477" y="3474"/>
                    <a:pt x="1156" y="3724"/>
                  </a:cubicBezTo>
                  <a:cubicBezTo>
                    <a:pt x="906" y="3450"/>
                    <a:pt x="644" y="3188"/>
                    <a:pt x="382" y="2926"/>
                  </a:cubicBezTo>
                  <a:cubicBezTo>
                    <a:pt x="715" y="2628"/>
                    <a:pt x="1037" y="2343"/>
                    <a:pt x="1370" y="2045"/>
                  </a:cubicBezTo>
                  <a:cubicBezTo>
                    <a:pt x="1418" y="1997"/>
                    <a:pt x="1418" y="1914"/>
                    <a:pt x="1370" y="1866"/>
                  </a:cubicBezTo>
                  <a:cubicBezTo>
                    <a:pt x="1013" y="1497"/>
                    <a:pt x="668" y="1140"/>
                    <a:pt x="322" y="747"/>
                  </a:cubicBezTo>
                  <a:cubicBezTo>
                    <a:pt x="501" y="604"/>
                    <a:pt x="668" y="438"/>
                    <a:pt x="858" y="307"/>
                  </a:cubicBezTo>
                  <a:lnTo>
                    <a:pt x="906" y="259"/>
                  </a:lnTo>
                  <a:close/>
                  <a:moveTo>
                    <a:pt x="910" y="0"/>
                  </a:moveTo>
                  <a:cubicBezTo>
                    <a:pt x="860" y="0"/>
                    <a:pt x="805" y="21"/>
                    <a:pt x="739" y="68"/>
                  </a:cubicBezTo>
                  <a:cubicBezTo>
                    <a:pt x="501" y="247"/>
                    <a:pt x="275" y="449"/>
                    <a:pt x="60" y="652"/>
                  </a:cubicBezTo>
                  <a:cubicBezTo>
                    <a:pt x="1" y="688"/>
                    <a:pt x="13" y="771"/>
                    <a:pt x="60" y="830"/>
                  </a:cubicBezTo>
                  <a:cubicBezTo>
                    <a:pt x="382" y="1211"/>
                    <a:pt x="739" y="1581"/>
                    <a:pt x="1096" y="1938"/>
                  </a:cubicBezTo>
                  <a:cubicBezTo>
                    <a:pt x="775" y="2235"/>
                    <a:pt x="441" y="2521"/>
                    <a:pt x="132" y="2819"/>
                  </a:cubicBezTo>
                  <a:cubicBezTo>
                    <a:pt x="84" y="2866"/>
                    <a:pt x="84" y="2938"/>
                    <a:pt x="132" y="2997"/>
                  </a:cubicBezTo>
                  <a:cubicBezTo>
                    <a:pt x="430" y="3343"/>
                    <a:pt x="775" y="3640"/>
                    <a:pt x="1072" y="3986"/>
                  </a:cubicBezTo>
                  <a:cubicBezTo>
                    <a:pt x="1086" y="4005"/>
                    <a:pt x="1113" y="4014"/>
                    <a:pt x="1143" y="4014"/>
                  </a:cubicBezTo>
                  <a:cubicBezTo>
                    <a:pt x="1168" y="4014"/>
                    <a:pt x="1194" y="4008"/>
                    <a:pt x="1215" y="3998"/>
                  </a:cubicBezTo>
                  <a:cubicBezTo>
                    <a:pt x="1561" y="3747"/>
                    <a:pt x="1799" y="3402"/>
                    <a:pt x="2096" y="3105"/>
                  </a:cubicBezTo>
                  <a:cubicBezTo>
                    <a:pt x="2477" y="3426"/>
                    <a:pt x="2894" y="3747"/>
                    <a:pt x="3192" y="4140"/>
                  </a:cubicBezTo>
                  <a:cubicBezTo>
                    <a:pt x="3225" y="4174"/>
                    <a:pt x="3265" y="4208"/>
                    <a:pt x="3306" y="4208"/>
                  </a:cubicBezTo>
                  <a:cubicBezTo>
                    <a:pt x="3324" y="4208"/>
                    <a:pt x="3341" y="4202"/>
                    <a:pt x="3358" y="4188"/>
                  </a:cubicBezTo>
                  <a:cubicBezTo>
                    <a:pt x="3704" y="3962"/>
                    <a:pt x="3966" y="3652"/>
                    <a:pt x="4371" y="3521"/>
                  </a:cubicBezTo>
                  <a:cubicBezTo>
                    <a:pt x="4466" y="3474"/>
                    <a:pt x="4478" y="3366"/>
                    <a:pt x="4418" y="3307"/>
                  </a:cubicBezTo>
                  <a:cubicBezTo>
                    <a:pt x="4013" y="2831"/>
                    <a:pt x="3561" y="2414"/>
                    <a:pt x="3085" y="2021"/>
                  </a:cubicBezTo>
                  <a:cubicBezTo>
                    <a:pt x="3394" y="1735"/>
                    <a:pt x="3692" y="1438"/>
                    <a:pt x="4037" y="1188"/>
                  </a:cubicBezTo>
                  <a:cubicBezTo>
                    <a:pt x="4085" y="1140"/>
                    <a:pt x="4120" y="1045"/>
                    <a:pt x="4061" y="985"/>
                  </a:cubicBezTo>
                  <a:cubicBezTo>
                    <a:pt x="3787" y="735"/>
                    <a:pt x="3537" y="473"/>
                    <a:pt x="3275" y="199"/>
                  </a:cubicBezTo>
                  <a:cubicBezTo>
                    <a:pt x="3250" y="174"/>
                    <a:pt x="3215" y="159"/>
                    <a:pt x="3180" y="159"/>
                  </a:cubicBezTo>
                  <a:cubicBezTo>
                    <a:pt x="3150" y="159"/>
                    <a:pt x="3119" y="171"/>
                    <a:pt x="3097" y="199"/>
                  </a:cubicBezTo>
                  <a:cubicBezTo>
                    <a:pt x="2799" y="592"/>
                    <a:pt x="2501" y="950"/>
                    <a:pt x="2108" y="1259"/>
                  </a:cubicBezTo>
                  <a:lnTo>
                    <a:pt x="2108" y="1247"/>
                  </a:lnTo>
                  <a:cubicBezTo>
                    <a:pt x="2096" y="1200"/>
                    <a:pt x="2037" y="1164"/>
                    <a:pt x="2001" y="1128"/>
                  </a:cubicBezTo>
                  <a:cubicBezTo>
                    <a:pt x="1918" y="1021"/>
                    <a:pt x="1811" y="902"/>
                    <a:pt x="1727" y="795"/>
                  </a:cubicBezTo>
                  <a:cubicBezTo>
                    <a:pt x="1525" y="569"/>
                    <a:pt x="1358" y="318"/>
                    <a:pt x="1132" y="128"/>
                  </a:cubicBezTo>
                  <a:cubicBezTo>
                    <a:pt x="1053" y="49"/>
                    <a:pt x="987" y="0"/>
                    <a:pt x="9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0" name="Google Shape;2270;p57"/>
          <p:cNvSpPr txBox="1">
            <a:spLocks noGrp="1"/>
          </p:cNvSpPr>
          <p:nvPr>
            <p:ph type="title"/>
          </p:nvPr>
        </p:nvSpPr>
        <p:spPr>
          <a:xfrm>
            <a:off x="1384648" y="2932717"/>
            <a:ext cx="6373500" cy="618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schemeClr val="bg2">
                    <a:lumMod val="75000"/>
                  </a:schemeClr>
                </a:solidFill>
                <a:latin typeface="iCiel Crocante" panose="02000000000000000000" pitchFamily="2" charset="0"/>
              </a:rPr>
              <a:t>Tạm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  <a:latin typeface="iCiel Crocante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2">
                    <a:lumMod val="75000"/>
                  </a:schemeClr>
                </a:solidFill>
                <a:latin typeface="iCiel Crocante" panose="02000000000000000000" pitchFamily="2" charset="0"/>
              </a:rPr>
              <a:t>biệt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  <a:latin typeface="iCiel Crocante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2">
                    <a:lumMod val="75000"/>
                  </a:schemeClr>
                </a:solidFill>
                <a:latin typeface="iCiel Crocante" panose="02000000000000000000" pitchFamily="2" charset="0"/>
              </a:rPr>
              <a:t>và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  <a:latin typeface="iCiel Crocante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2">
                    <a:lumMod val="75000"/>
                  </a:schemeClr>
                </a:solidFill>
                <a:latin typeface="iCiel Crocante" panose="02000000000000000000" pitchFamily="2" charset="0"/>
              </a:rPr>
              <a:t>hẹn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  <a:latin typeface="iCiel Crocante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2">
                    <a:lumMod val="75000"/>
                  </a:schemeClr>
                </a:solidFill>
                <a:latin typeface="iCiel Crocante" panose="02000000000000000000" pitchFamily="2" charset="0"/>
              </a:rPr>
              <a:t>gặp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  <a:latin typeface="iCiel Crocante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2">
                    <a:lumMod val="75000"/>
                  </a:schemeClr>
                </a:solidFill>
                <a:latin typeface="iCiel Crocante" panose="02000000000000000000" pitchFamily="2" charset="0"/>
              </a:rPr>
              <a:t>lại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  <a:latin typeface="iCiel Crocante" panose="02000000000000000000" pitchFamily="2" charset="0"/>
              </a:rPr>
              <a:t> </a:t>
            </a:r>
            <a:br>
              <a:rPr lang="en-US" sz="2400" dirty="0">
                <a:solidFill>
                  <a:schemeClr val="bg2">
                    <a:lumMod val="75000"/>
                  </a:schemeClr>
                </a:solidFill>
                <a:latin typeface="iCiel Crocante" panose="02000000000000000000" pitchFamily="2" charset="0"/>
              </a:rPr>
            </a:br>
            <a:r>
              <a:rPr lang="en-US" sz="2400" dirty="0" err="1">
                <a:solidFill>
                  <a:schemeClr val="bg2">
                    <a:lumMod val="75000"/>
                  </a:schemeClr>
                </a:solidFill>
                <a:latin typeface="iCiel Crocante" panose="02000000000000000000" pitchFamily="2" charset="0"/>
              </a:rPr>
              <a:t>các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  <a:latin typeface="iCiel Crocante" panose="02000000000000000000" pitchFamily="2" charset="0"/>
              </a:rPr>
              <a:t> con </a:t>
            </a:r>
            <a:r>
              <a:rPr lang="en-US" sz="2400" dirty="0" err="1">
                <a:solidFill>
                  <a:schemeClr val="bg2">
                    <a:lumMod val="75000"/>
                  </a:schemeClr>
                </a:solidFill>
                <a:latin typeface="iCiel Crocante" panose="02000000000000000000" pitchFamily="2" charset="0"/>
              </a:rPr>
              <a:t>vào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  <a:latin typeface="iCiel Crocante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2">
                    <a:lumMod val="75000"/>
                  </a:schemeClr>
                </a:solidFill>
                <a:latin typeface="iCiel Crocante" panose="02000000000000000000" pitchFamily="2" charset="0"/>
              </a:rPr>
              <a:t>những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  <a:latin typeface="iCiel Crocante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2">
                    <a:lumMod val="75000"/>
                  </a:schemeClr>
                </a:solidFill>
                <a:latin typeface="iCiel Crocante" panose="02000000000000000000" pitchFamily="2" charset="0"/>
              </a:rPr>
              <a:t>tiết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  <a:latin typeface="iCiel Crocante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2">
                    <a:lumMod val="75000"/>
                  </a:schemeClr>
                </a:solidFill>
                <a:latin typeface="iCiel Crocante" panose="02000000000000000000" pitchFamily="2" charset="0"/>
              </a:rPr>
              <a:t>học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  <a:latin typeface="iCiel Crocante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2">
                    <a:lumMod val="75000"/>
                  </a:schemeClr>
                </a:solidFill>
                <a:latin typeface="iCiel Crocante" panose="02000000000000000000" pitchFamily="2" charset="0"/>
              </a:rPr>
              <a:t>sau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  <a:latin typeface="iCiel Crocante" panose="02000000000000000000" pitchFamily="2" charset="0"/>
              </a:rPr>
              <a:t>!</a:t>
            </a:r>
            <a:br>
              <a:rPr lang="en-US" sz="2400" dirty="0">
                <a:solidFill>
                  <a:schemeClr val="bg2">
                    <a:lumMod val="75000"/>
                  </a:schemeClr>
                </a:solidFill>
                <a:latin typeface="iCiel Crocante" panose="02000000000000000000" pitchFamily="2" charset="0"/>
              </a:rPr>
            </a:br>
            <a:endParaRPr sz="2400" dirty="0">
              <a:solidFill>
                <a:schemeClr val="bg2">
                  <a:lumMod val="75000"/>
                </a:schemeClr>
              </a:solidFill>
            </a:endParaRPr>
          </a:p>
        </p:txBody>
      </p:sp>
      <p:grpSp>
        <p:nvGrpSpPr>
          <p:cNvPr id="2272" name="Google Shape;2272;p57"/>
          <p:cNvGrpSpPr/>
          <p:nvPr/>
        </p:nvGrpSpPr>
        <p:grpSpPr>
          <a:xfrm>
            <a:off x="6690824" y="1968892"/>
            <a:ext cx="822181" cy="963825"/>
            <a:chOff x="1362549" y="3263217"/>
            <a:chExt cx="822181" cy="963825"/>
          </a:xfrm>
        </p:grpSpPr>
        <p:sp>
          <p:nvSpPr>
            <p:cNvPr id="2273" name="Google Shape;2273;p57"/>
            <p:cNvSpPr/>
            <p:nvPr/>
          </p:nvSpPr>
          <p:spPr>
            <a:xfrm>
              <a:off x="1810979" y="3303364"/>
              <a:ext cx="373751" cy="291661"/>
            </a:xfrm>
            <a:custGeom>
              <a:avLst/>
              <a:gdLst/>
              <a:ahLst/>
              <a:cxnLst/>
              <a:rect l="l" t="t" r="r" b="b"/>
              <a:pathLst>
                <a:path w="4990" h="3894" extrusionOk="0">
                  <a:moveTo>
                    <a:pt x="644" y="1"/>
                  </a:moveTo>
                  <a:lnTo>
                    <a:pt x="227" y="620"/>
                  </a:lnTo>
                  <a:lnTo>
                    <a:pt x="1" y="1155"/>
                  </a:lnTo>
                  <a:cubicBezTo>
                    <a:pt x="2227" y="3346"/>
                    <a:pt x="3918" y="3894"/>
                    <a:pt x="3918" y="3894"/>
                  </a:cubicBezTo>
                  <a:lnTo>
                    <a:pt x="4990" y="2858"/>
                  </a:lnTo>
                  <a:lnTo>
                    <a:pt x="2573" y="1584"/>
                  </a:lnTo>
                  <a:lnTo>
                    <a:pt x="64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57"/>
            <p:cNvSpPr/>
            <p:nvPr/>
          </p:nvSpPr>
          <p:spPr>
            <a:xfrm>
              <a:off x="1869851" y="3263217"/>
              <a:ext cx="299750" cy="225749"/>
            </a:xfrm>
            <a:custGeom>
              <a:avLst/>
              <a:gdLst/>
              <a:ahLst/>
              <a:cxnLst/>
              <a:rect l="l" t="t" r="r" b="b"/>
              <a:pathLst>
                <a:path w="4002" h="3014" extrusionOk="0">
                  <a:moveTo>
                    <a:pt x="667" y="1"/>
                  </a:moveTo>
                  <a:lnTo>
                    <a:pt x="1" y="679"/>
                  </a:lnTo>
                  <a:cubicBezTo>
                    <a:pt x="1" y="679"/>
                    <a:pt x="1465" y="2168"/>
                    <a:pt x="3513" y="3013"/>
                  </a:cubicBezTo>
                  <a:lnTo>
                    <a:pt x="4001" y="2346"/>
                  </a:lnTo>
                  <a:lnTo>
                    <a:pt x="2191" y="1072"/>
                  </a:lnTo>
                  <a:lnTo>
                    <a:pt x="66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75" name="Google Shape;2275;p57"/>
            <p:cNvGrpSpPr/>
            <p:nvPr/>
          </p:nvGrpSpPr>
          <p:grpSpPr>
            <a:xfrm>
              <a:off x="1362549" y="3263229"/>
              <a:ext cx="822177" cy="963813"/>
              <a:chOff x="1362549" y="3263229"/>
              <a:chExt cx="822177" cy="963813"/>
            </a:xfrm>
          </p:grpSpPr>
          <p:sp>
            <p:nvSpPr>
              <p:cNvPr id="2276" name="Google Shape;2276;p57"/>
              <p:cNvSpPr/>
              <p:nvPr/>
            </p:nvSpPr>
            <p:spPr>
              <a:xfrm>
                <a:off x="1430738" y="3387837"/>
                <a:ext cx="685784" cy="763456"/>
              </a:xfrm>
              <a:custGeom>
                <a:avLst/>
                <a:gdLst/>
                <a:ahLst/>
                <a:cxnLst/>
                <a:rect l="l" t="t" r="r" b="b"/>
                <a:pathLst>
                  <a:path w="9156" h="10193" extrusionOk="0">
                    <a:moveTo>
                      <a:pt x="5072" y="0"/>
                    </a:moveTo>
                    <a:lnTo>
                      <a:pt x="4227" y="1072"/>
                    </a:lnTo>
                    <a:lnTo>
                      <a:pt x="2381" y="4013"/>
                    </a:lnTo>
                    <a:lnTo>
                      <a:pt x="1107" y="5954"/>
                    </a:lnTo>
                    <a:lnTo>
                      <a:pt x="0" y="7394"/>
                    </a:lnTo>
                    <a:lnTo>
                      <a:pt x="357" y="7978"/>
                    </a:lnTo>
                    <a:lnTo>
                      <a:pt x="1167" y="8740"/>
                    </a:lnTo>
                    <a:lnTo>
                      <a:pt x="2000" y="9466"/>
                    </a:lnTo>
                    <a:lnTo>
                      <a:pt x="2619" y="10192"/>
                    </a:lnTo>
                    <a:lnTo>
                      <a:pt x="4108" y="8502"/>
                    </a:lnTo>
                    <a:lnTo>
                      <a:pt x="5453" y="6918"/>
                    </a:lnTo>
                    <a:lnTo>
                      <a:pt x="7120" y="5025"/>
                    </a:lnTo>
                    <a:lnTo>
                      <a:pt x="9156" y="2846"/>
                    </a:lnTo>
                    <a:cubicBezTo>
                      <a:pt x="9156" y="2846"/>
                      <a:pt x="6263" y="1572"/>
                      <a:pt x="50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7" name="Google Shape;2277;p57"/>
              <p:cNvSpPr/>
              <p:nvPr/>
            </p:nvSpPr>
            <p:spPr>
              <a:xfrm>
                <a:off x="1380780" y="4071826"/>
                <a:ext cx="121338" cy="138265"/>
              </a:xfrm>
              <a:custGeom>
                <a:avLst/>
                <a:gdLst/>
                <a:ahLst/>
                <a:cxnLst/>
                <a:rect l="l" t="t" r="r" b="b"/>
                <a:pathLst>
                  <a:path w="1620" h="1846" extrusionOk="0">
                    <a:moveTo>
                      <a:pt x="405" y="1"/>
                    </a:moveTo>
                    <a:lnTo>
                      <a:pt x="0" y="1846"/>
                    </a:lnTo>
                    <a:lnTo>
                      <a:pt x="1620" y="1489"/>
                    </a:lnTo>
                    <a:lnTo>
                      <a:pt x="40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8" name="Google Shape;2278;p57"/>
              <p:cNvSpPr/>
              <p:nvPr/>
            </p:nvSpPr>
            <p:spPr>
              <a:xfrm>
                <a:off x="1408418" y="3948765"/>
                <a:ext cx="216761" cy="239081"/>
              </a:xfrm>
              <a:custGeom>
                <a:avLst/>
                <a:gdLst/>
                <a:ahLst/>
                <a:cxnLst/>
                <a:rect l="l" t="t" r="r" b="b"/>
                <a:pathLst>
                  <a:path w="2894" h="3192" extrusionOk="0">
                    <a:moveTo>
                      <a:pt x="346" y="0"/>
                    </a:moveTo>
                    <a:lnTo>
                      <a:pt x="0" y="1727"/>
                    </a:lnTo>
                    <a:lnTo>
                      <a:pt x="1227" y="3191"/>
                    </a:lnTo>
                    <a:lnTo>
                      <a:pt x="2894" y="2798"/>
                    </a:lnTo>
                    <a:lnTo>
                      <a:pt x="2060" y="1667"/>
                    </a:lnTo>
                    <a:lnTo>
                      <a:pt x="1298" y="1143"/>
                    </a:lnTo>
                    <a:lnTo>
                      <a:pt x="346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9" name="Google Shape;2279;p57"/>
              <p:cNvSpPr/>
              <p:nvPr/>
            </p:nvSpPr>
            <p:spPr>
              <a:xfrm>
                <a:off x="1362549" y="3263229"/>
                <a:ext cx="822177" cy="963813"/>
              </a:xfrm>
              <a:custGeom>
                <a:avLst/>
                <a:gdLst/>
                <a:ahLst/>
                <a:cxnLst/>
                <a:rect l="l" t="t" r="r" b="b"/>
                <a:pathLst>
                  <a:path w="10977" h="12868" extrusionOk="0">
                    <a:moveTo>
                      <a:pt x="6464" y="813"/>
                    </a:moveTo>
                    <a:lnTo>
                      <a:pt x="6678" y="1028"/>
                    </a:lnTo>
                    <a:cubicBezTo>
                      <a:pt x="6488" y="1266"/>
                      <a:pt x="6273" y="1504"/>
                      <a:pt x="6071" y="1742"/>
                    </a:cubicBezTo>
                    <a:lnTo>
                      <a:pt x="5976" y="1647"/>
                    </a:lnTo>
                    <a:cubicBezTo>
                      <a:pt x="6142" y="1385"/>
                      <a:pt x="6309" y="1099"/>
                      <a:pt x="6464" y="813"/>
                    </a:cubicBezTo>
                    <a:close/>
                    <a:moveTo>
                      <a:pt x="6904" y="1230"/>
                    </a:moveTo>
                    <a:cubicBezTo>
                      <a:pt x="7000" y="1337"/>
                      <a:pt x="7107" y="1432"/>
                      <a:pt x="7214" y="1516"/>
                    </a:cubicBezTo>
                    <a:cubicBezTo>
                      <a:pt x="7000" y="1766"/>
                      <a:pt x="6750" y="1980"/>
                      <a:pt x="6547" y="2230"/>
                    </a:cubicBezTo>
                    <a:cubicBezTo>
                      <a:pt x="6452" y="2135"/>
                      <a:pt x="6369" y="2052"/>
                      <a:pt x="6273" y="1944"/>
                    </a:cubicBezTo>
                    <a:cubicBezTo>
                      <a:pt x="6488" y="1730"/>
                      <a:pt x="6690" y="1492"/>
                      <a:pt x="6904" y="1230"/>
                    </a:cubicBezTo>
                    <a:close/>
                    <a:moveTo>
                      <a:pt x="7452" y="1706"/>
                    </a:moveTo>
                    <a:lnTo>
                      <a:pt x="7893" y="2028"/>
                    </a:lnTo>
                    <a:cubicBezTo>
                      <a:pt x="7655" y="2302"/>
                      <a:pt x="7452" y="2575"/>
                      <a:pt x="7226" y="2837"/>
                    </a:cubicBezTo>
                    <a:cubicBezTo>
                      <a:pt x="7059" y="2706"/>
                      <a:pt x="6916" y="2575"/>
                      <a:pt x="6762" y="2433"/>
                    </a:cubicBezTo>
                    <a:cubicBezTo>
                      <a:pt x="6976" y="2183"/>
                      <a:pt x="7238" y="1956"/>
                      <a:pt x="7452" y="1706"/>
                    </a:cubicBezTo>
                    <a:close/>
                    <a:moveTo>
                      <a:pt x="7262" y="337"/>
                    </a:moveTo>
                    <a:cubicBezTo>
                      <a:pt x="7833" y="682"/>
                      <a:pt x="8405" y="1028"/>
                      <a:pt x="8917" y="1456"/>
                    </a:cubicBezTo>
                    <a:cubicBezTo>
                      <a:pt x="9179" y="1671"/>
                      <a:pt x="9417" y="1909"/>
                      <a:pt x="9679" y="2099"/>
                    </a:cubicBezTo>
                    <a:cubicBezTo>
                      <a:pt x="9917" y="2266"/>
                      <a:pt x="10179" y="2385"/>
                      <a:pt x="10405" y="2540"/>
                    </a:cubicBezTo>
                    <a:cubicBezTo>
                      <a:pt x="10310" y="2683"/>
                      <a:pt x="10191" y="2825"/>
                      <a:pt x="10095" y="2980"/>
                    </a:cubicBezTo>
                    <a:cubicBezTo>
                      <a:pt x="9214" y="2564"/>
                      <a:pt x="8369" y="2052"/>
                      <a:pt x="7595" y="1456"/>
                    </a:cubicBezTo>
                    <a:cubicBezTo>
                      <a:pt x="7345" y="1266"/>
                      <a:pt x="7107" y="1028"/>
                      <a:pt x="6869" y="801"/>
                    </a:cubicBezTo>
                    <a:cubicBezTo>
                      <a:pt x="6988" y="623"/>
                      <a:pt x="7107" y="492"/>
                      <a:pt x="7262" y="337"/>
                    </a:cubicBezTo>
                    <a:close/>
                    <a:moveTo>
                      <a:pt x="8155" y="2183"/>
                    </a:moveTo>
                    <a:cubicBezTo>
                      <a:pt x="8297" y="2290"/>
                      <a:pt x="8452" y="2385"/>
                      <a:pt x="8595" y="2468"/>
                    </a:cubicBezTo>
                    <a:cubicBezTo>
                      <a:pt x="8357" y="2766"/>
                      <a:pt x="8119" y="3052"/>
                      <a:pt x="7881" y="3337"/>
                    </a:cubicBezTo>
                    <a:cubicBezTo>
                      <a:pt x="7726" y="3230"/>
                      <a:pt x="7595" y="3123"/>
                      <a:pt x="7464" y="3016"/>
                    </a:cubicBezTo>
                    <a:cubicBezTo>
                      <a:pt x="7690" y="2742"/>
                      <a:pt x="7928" y="2468"/>
                      <a:pt x="8155" y="2183"/>
                    </a:cubicBezTo>
                    <a:close/>
                    <a:moveTo>
                      <a:pt x="8833" y="2647"/>
                    </a:moveTo>
                    <a:cubicBezTo>
                      <a:pt x="8964" y="2742"/>
                      <a:pt x="9119" y="2814"/>
                      <a:pt x="9262" y="2885"/>
                    </a:cubicBezTo>
                    <a:cubicBezTo>
                      <a:pt x="9024" y="3183"/>
                      <a:pt x="8821" y="3492"/>
                      <a:pt x="8607" y="3826"/>
                    </a:cubicBezTo>
                    <a:lnTo>
                      <a:pt x="8119" y="3516"/>
                    </a:lnTo>
                    <a:cubicBezTo>
                      <a:pt x="8369" y="3230"/>
                      <a:pt x="8607" y="2933"/>
                      <a:pt x="8833" y="2647"/>
                    </a:cubicBezTo>
                    <a:close/>
                    <a:moveTo>
                      <a:pt x="9536" y="3016"/>
                    </a:moveTo>
                    <a:cubicBezTo>
                      <a:pt x="9667" y="3075"/>
                      <a:pt x="9786" y="3159"/>
                      <a:pt x="9917" y="3218"/>
                    </a:cubicBezTo>
                    <a:cubicBezTo>
                      <a:pt x="9833" y="3349"/>
                      <a:pt x="9738" y="3492"/>
                      <a:pt x="9655" y="3623"/>
                    </a:cubicBezTo>
                    <a:cubicBezTo>
                      <a:pt x="9560" y="3766"/>
                      <a:pt x="9464" y="4028"/>
                      <a:pt x="9345" y="4171"/>
                    </a:cubicBezTo>
                    <a:cubicBezTo>
                      <a:pt x="9321" y="4171"/>
                      <a:pt x="9321" y="4183"/>
                      <a:pt x="9310" y="4183"/>
                    </a:cubicBezTo>
                    <a:cubicBezTo>
                      <a:pt x="9167" y="4111"/>
                      <a:pt x="9024" y="4028"/>
                      <a:pt x="8881" y="3957"/>
                    </a:cubicBezTo>
                    <a:cubicBezTo>
                      <a:pt x="9083" y="3647"/>
                      <a:pt x="9310" y="3337"/>
                      <a:pt x="9536" y="3016"/>
                    </a:cubicBezTo>
                    <a:close/>
                    <a:moveTo>
                      <a:pt x="10202" y="3349"/>
                    </a:moveTo>
                    <a:cubicBezTo>
                      <a:pt x="10322" y="3409"/>
                      <a:pt x="10441" y="3456"/>
                      <a:pt x="10548" y="3492"/>
                    </a:cubicBezTo>
                    <a:cubicBezTo>
                      <a:pt x="10333" y="3814"/>
                      <a:pt x="10072" y="4088"/>
                      <a:pt x="9810" y="4373"/>
                    </a:cubicBezTo>
                    <a:cubicBezTo>
                      <a:pt x="9798" y="4385"/>
                      <a:pt x="9798" y="4409"/>
                      <a:pt x="9786" y="4421"/>
                    </a:cubicBezTo>
                    <a:cubicBezTo>
                      <a:pt x="9726" y="4385"/>
                      <a:pt x="9655" y="4361"/>
                      <a:pt x="9595" y="4326"/>
                    </a:cubicBezTo>
                    <a:cubicBezTo>
                      <a:pt x="9679" y="4195"/>
                      <a:pt x="9762" y="4028"/>
                      <a:pt x="9833" y="3909"/>
                    </a:cubicBezTo>
                    <a:cubicBezTo>
                      <a:pt x="9941" y="3730"/>
                      <a:pt x="10060" y="3552"/>
                      <a:pt x="10155" y="3373"/>
                    </a:cubicBezTo>
                    <a:cubicBezTo>
                      <a:pt x="10179" y="3373"/>
                      <a:pt x="10191" y="3361"/>
                      <a:pt x="10202" y="3349"/>
                    </a:cubicBezTo>
                    <a:close/>
                    <a:moveTo>
                      <a:pt x="5809" y="1921"/>
                    </a:moveTo>
                    <a:cubicBezTo>
                      <a:pt x="5845" y="1944"/>
                      <a:pt x="5869" y="1992"/>
                      <a:pt x="5904" y="2028"/>
                    </a:cubicBezTo>
                    <a:cubicBezTo>
                      <a:pt x="5916" y="2063"/>
                      <a:pt x="5952" y="2099"/>
                      <a:pt x="5988" y="2111"/>
                    </a:cubicBezTo>
                    <a:lnTo>
                      <a:pt x="6262" y="2385"/>
                    </a:lnTo>
                    <a:cubicBezTo>
                      <a:pt x="4761" y="4469"/>
                      <a:pt x="3273" y="6564"/>
                      <a:pt x="1785" y="8660"/>
                    </a:cubicBezTo>
                    <a:cubicBezTo>
                      <a:pt x="1582" y="8945"/>
                      <a:pt x="1380" y="9231"/>
                      <a:pt x="1189" y="9505"/>
                    </a:cubicBezTo>
                    <a:cubicBezTo>
                      <a:pt x="1094" y="9386"/>
                      <a:pt x="1011" y="9255"/>
                      <a:pt x="928" y="9124"/>
                    </a:cubicBezTo>
                    <a:cubicBezTo>
                      <a:pt x="1844" y="8112"/>
                      <a:pt x="2535" y="6874"/>
                      <a:pt x="3273" y="5754"/>
                    </a:cubicBezTo>
                    <a:cubicBezTo>
                      <a:pt x="4023" y="4564"/>
                      <a:pt x="4749" y="3337"/>
                      <a:pt x="5607" y="2218"/>
                    </a:cubicBezTo>
                    <a:cubicBezTo>
                      <a:pt x="5678" y="2123"/>
                      <a:pt x="5738" y="2028"/>
                      <a:pt x="5809" y="1921"/>
                    </a:cubicBezTo>
                    <a:close/>
                    <a:moveTo>
                      <a:pt x="6488" y="2587"/>
                    </a:moveTo>
                    <a:cubicBezTo>
                      <a:pt x="6738" y="2814"/>
                      <a:pt x="6988" y="3040"/>
                      <a:pt x="7262" y="3242"/>
                    </a:cubicBezTo>
                    <a:cubicBezTo>
                      <a:pt x="6440" y="4421"/>
                      <a:pt x="5607" y="5564"/>
                      <a:pt x="4749" y="6707"/>
                    </a:cubicBezTo>
                    <a:cubicBezTo>
                      <a:pt x="3856" y="7921"/>
                      <a:pt x="2821" y="9017"/>
                      <a:pt x="1904" y="10207"/>
                    </a:cubicBezTo>
                    <a:cubicBezTo>
                      <a:pt x="1725" y="10064"/>
                      <a:pt x="1547" y="9898"/>
                      <a:pt x="1380" y="9719"/>
                    </a:cubicBezTo>
                    <a:cubicBezTo>
                      <a:pt x="2821" y="7695"/>
                      <a:pt x="4249" y="5683"/>
                      <a:pt x="5690" y="3659"/>
                    </a:cubicBezTo>
                    <a:cubicBezTo>
                      <a:pt x="5940" y="3314"/>
                      <a:pt x="6214" y="2945"/>
                      <a:pt x="6488" y="2587"/>
                    </a:cubicBezTo>
                    <a:close/>
                    <a:moveTo>
                      <a:pt x="7476" y="3433"/>
                    </a:moveTo>
                    <a:cubicBezTo>
                      <a:pt x="7774" y="3659"/>
                      <a:pt x="8071" y="3849"/>
                      <a:pt x="8405" y="4052"/>
                    </a:cubicBezTo>
                    <a:cubicBezTo>
                      <a:pt x="7643" y="4826"/>
                      <a:pt x="6964" y="5695"/>
                      <a:pt x="6262" y="6528"/>
                    </a:cubicBezTo>
                    <a:cubicBezTo>
                      <a:pt x="5333" y="7636"/>
                      <a:pt x="4428" y="8755"/>
                      <a:pt x="3487" y="9838"/>
                    </a:cubicBezTo>
                    <a:cubicBezTo>
                      <a:pt x="3214" y="10160"/>
                      <a:pt x="2916" y="10517"/>
                      <a:pt x="2582" y="10803"/>
                    </a:cubicBezTo>
                    <a:cubicBezTo>
                      <a:pt x="2440" y="10672"/>
                      <a:pt x="2285" y="10541"/>
                      <a:pt x="2118" y="10422"/>
                    </a:cubicBezTo>
                    <a:cubicBezTo>
                      <a:pt x="3047" y="9231"/>
                      <a:pt x="4083" y="8124"/>
                      <a:pt x="4976" y="6909"/>
                    </a:cubicBezTo>
                    <a:cubicBezTo>
                      <a:pt x="5821" y="5754"/>
                      <a:pt x="6678" y="4599"/>
                      <a:pt x="7476" y="3433"/>
                    </a:cubicBezTo>
                    <a:close/>
                    <a:moveTo>
                      <a:pt x="8667" y="4195"/>
                    </a:moveTo>
                    <a:cubicBezTo>
                      <a:pt x="8964" y="4361"/>
                      <a:pt x="9262" y="4504"/>
                      <a:pt x="9571" y="4659"/>
                    </a:cubicBezTo>
                    <a:cubicBezTo>
                      <a:pt x="9095" y="5195"/>
                      <a:pt x="8643" y="5719"/>
                      <a:pt x="8167" y="6231"/>
                    </a:cubicBezTo>
                    <a:cubicBezTo>
                      <a:pt x="6916" y="7624"/>
                      <a:pt x="5642" y="9005"/>
                      <a:pt x="4416" y="10434"/>
                    </a:cubicBezTo>
                    <a:cubicBezTo>
                      <a:pt x="4059" y="10838"/>
                      <a:pt x="3702" y="11231"/>
                      <a:pt x="3368" y="11660"/>
                    </a:cubicBezTo>
                    <a:cubicBezTo>
                      <a:pt x="3214" y="11410"/>
                      <a:pt x="3011" y="11207"/>
                      <a:pt x="2809" y="11017"/>
                    </a:cubicBezTo>
                    <a:cubicBezTo>
                      <a:pt x="3535" y="10386"/>
                      <a:pt x="4130" y="9552"/>
                      <a:pt x="4738" y="8826"/>
                    </a:cubicBezTo>
                    <a:cubicBezTo>
                      <a:pt x="5690" y="7695"/>
                      <a:pt x="6619" y="6552"/>
                      <a:pt x="7571" y="5433"/>
                    </a:cubicBezTo>
                    <a:cubicBezTo>
                      <a:pt x="7928" y="5016"/>
                      <a:pt x="8286" y="4576"/>
                      <a:pt x="8667" y="4195"/>
                    </a:cubicBezTo>
                    <a:close/>
                    <a:moveTo>
                      <a:pt x="808" y="9505"/>
                    </a:moveTo>
                    <a:cubicBezTo>
                      <a:pt x="1451" y="10434"/>
                      <a:pt x="2594" y="10910"/>
                      <a:pt x="3166" y="11910"/>
                    </a:cubicBezTo>
                    <a:cubicBezTo>
                      <a:pt x="2737" y="12041"/>
                      <a:pt x="2273" y="12124"/>
                      <a:pt x="1809" y="12219"/>
                    </a:cubicBezTo>
                    <a:cubicBezTo>
                      <a:pt x="1368" y="11791"/>
                      <a:pt x="1011" y="11267"/>
                      <a:pt x="570" y="10815"/>
                    </a:cubicBezTo>
                    <a:cubicBezTo>
                      <a:pt x="654" y="10386"/>
                      <a:pt x="737" y="9945"/>
                      <a:pt x="808" y="9505"/>
                    </a:cubicBezTo>
                    <a:close/>
                    <a:moveTo>
                      <a:pt x="511" y="11196"/>
                    </a:moveTo>
                    <a:cubicBezTo>
                      <a:pt x="844" y="11553"/>
                      <a:pt x="1130" y="11934"/>
                      <a:pt x="1463" y="12291"/>
                    </a:cubicBezTo>
                    <a:cubicBezTo>
                      <a:pt x="1082" y="12362"/>
                      <a:pt x="689" y="12446"/>
                      <a:pt x="320" y="12541"/>
                    </a:cubicBezTo>
                    <a:cubicBezTo>
                      <a:pt x="368" y="12089"/>
                      <a:pt x="439" y="11636"/>
                      <a:pt x="511" y="11196"/>
                    </a:cubicBezTo>
                    <a:close/>
                    <a:moveTo>
                      <a:pt x="7220" y="0"/>
                    </a:moveTo>
                    <a:cubicBezTo>
                      <a:pt x="7193" y="0"/>
                      <a:pt x="7170" y="7"/>
                      <a:pt x="7154" y="28"/>
                    </a:cubicBezTo>
                    <a:cubicBezTo>
                      <a:pt x="6952" y="206"/>
                      <a:pt x="6809" y="373"/>
                      <a:pt x="6678" y="575"/>
                    </a:cubicBezTo>
                    <a:lnTo>
                      <a:pt x="6535" y="444"/>
                    </a:lnTo>
                    <a:cubicBezTo>
                      <a:pt x="6513" y="421"/>
                      <a:pt x="6485" y="412"/>
                      <a:pt x="6457" y="412"/>
                    </a:cubicBezTo>
                    <a:cubicBezTo>
                      <a:pt x="6398" y="412"/>
                      <a:pt x="6337" y="455"/>
                      <a:pt x="6321" y="504"/>
                    </a:cubicBezTo>
                    <a:cubicBezTo>
                      <a:pt x="5773" y="1468"/>
                      <a:pt x="5130" y="2361"/>
                      <a:pt x="4523" y="3290"/>
                    </a:cubicBezTo>
                    <a:cubicBezTo>
                      <a:pt x="3630" y="4659"/>
                      <a:pt x="2761" y="6040"/>
                      <a:pt x="1856" y="7386"/>
                    </a:cubicBezTo>
                    <a:cubicBezTo>
                      <a:pt x="1475" y="7933"/>
                      <a:pt x="1106" y="8493"/>
                      <a:pt x="654" y="8969"/>
                    </a:cubicBezTo>
                    <a:cubicBezTo>
                      <a:pt x="630" y="8993"/>
                      <a:pt x="618" y="9017"/>
                      <a:pt x="618" y="9052"/>
                    </a:cubicBezTo>
                    <a:cubicBezTo>
                      <a:pt x="511" y="9648"/>
                      <a:pt x="416" y="10219"/>
                      <a:pt x="296" y="10815"/>
                    </a:cubicBezTo>
                    <a:lnTo>
                      <a:pt x="296" y="10862"/>
                    </a:lnTo>
                    <a:cubicBezTo>
                      <a:pt x="189" y="11469"/>
                      <a:pt x="82" y="12100"/>
                      <a:pt x="11" y="12708"/>
                    </a:cubicBezTo>
                    <a:cubicBezTo>
                      <a:pt x="1" y="12809"/>
                      <a:pt x="86" y="12868"/>
                      <a:pt x="170" y="12868"/>
                    </a:cubicBezTo>
                    <a:cubicBezTo>
                      <a:pt x="185" y="12868"/>
                      <a:pt x="199" y="12866"/>
                      <a:pt x="213" y="12862"/>
                    </a:cubicBezTo>
                    <a:cubicBezTo>
                      <a:pt x="725" y="12708"/>
                      <a:pt x="1225" y="12600"/>
                      <a:pt x="1749" y="12517"/>
                    </a:cubicBezTo>
                    <a:cubicBezTo>
                      <a:pt x="1759" y="12521"/>
                      <a:pt x="1770" y="12522"/>
                      <a:pt x="1780" y="12522"/>
                    </a:cubicBezTo>
                    <a:cubicBezTo>
                      <a:pt x="1806" y="12522"/>
                      <a:pt x="1831" y="12514"/>
                      <a:pt x="1856" y="12505"/>
                    </a:cubicBezTo>
                    <a:cubicBezTo>
                      <a:pt x="2392" y="12398"/>
                      <a:pt x="2916" y="12291"/>
                      <a:pt x="3428" y="12148"/>
                    </a:cubicBezTo>
                    <a:cubicBezTo>
                      <a:pt x="3511" y="12124"/>
                      <a:pt x="3523" y="12065"/>
                      <a:pt x="3523" y="12029"/>
                    </a:cubicBezTo>
                    <a:cubicBezTo>
                      <a:pt x="3809" y="11588"/>
                      <a:pt x="4166" y="11207"/>
                      <a:pt x="4499" y="10815"/>
                    </a:cubicBezTo>
                    <a:cubicBezTo>
                      <a:pt x="5071" y="10160"/>
                      <a:pt x="5642" y="9505"/>
                      <a:pt x="6226" y="8874"/>
                    </a:cubicBezTo>
                    <a:cubicBezTo>
                      <a:pt x="7464" y="7505"/>
                      <a:pt x="8702" y="6135"/>
                      <a:pt x="9917" y="4742"/>
                    </a:cubicBezTo>
                    <a:cubicBezTo>
                      <a:pt x="10262" y="4361"/>
                      <a:pt x="10655" y="3957"/>
                      <a:pt x="10953" y="3528"/>
                    </a:cubicBezTo>
                    <a:cubicBezTo>
                      <a:pt x="10976" y="3456"/>
                      <a:pt x="10953" y="3349"/>
                      <a:pt x="10857" y="3302"/>
                    </a:cubicBezTo>
                    <a:cubicBezTo>
                      <a:pt x="10691" y="3242"/>
                      <a:pt x="10548" y="3171"/>
                      <a:pt x="10393" y="3099"/>
                    </a:cubicBezTo>
                    <a:cubicBezTo>
                      <a:pt x="10512" y="2921"/>
                      <a:pt x="10631" y="2766"/>
                      <a:pt x="10762" y="2599"/>
                    </a:cubicBezTo>
                    <a:cubicBezTo>
                      <a:pt x="10810" y="2540"/>
                      <a:pt x="10798" y="2444"/>
                      <a:pt x="10738" y="2397"/>
                    </a:cubicBezTo>
                    <a:cubicBezTo>
                      <a:pt x="10464" y="2183"/>
                      <a:pt x="10155" y="2052"/>
                      <a:pt x="9869" y="1861"/>
                    </a:cubicBezTo>
                    <a:cubicBezTo>
                      <a:pt x="9607" y="1671"/>
                      <a:pt x="9369" y="1432"/>
                      <a:pt x="9119" y="1218"/>
                    </a:cubicBezTo>
                    <a:cubicBezTo>
                      <a:pt x="8559" y="754"/>
                      <a:pt x="7940" y="397"/>
                      <a:pt x="7333" y="28"/>
                    </a:cubicBezTo>
                    <a:cubicBezTo>
                      <a:pt x="7299" y="14"/>
                      <a:pt x="7256" y="0"/>
                      <a:pt x="72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280" name="Google Shape;2280;p57"/>
          <p:cNvGrpSpPr/>
          <p:nvPr/>
        </p:nvGrpSpPr>
        <p:grpSpPr>
          <a:xfrm>
            <a:off x="2077319" y="2310377"/>
            <a:ext cx="501393" cy="471161"/>
            <a:chOff x="6276222" y="5478184"/>
            <a:chExt cx="335402" cy="315179"/>
          </a:xfrm>
        </p:grpSpPr>
        <p:sp>
          <p:nvSpPr>
            <p:cNvPr id="2281" name="Google Shape;2281;p57"/>
            <p:cNvSpPr/>
            <p:nvPr/>
          </p:nvSpPr>
          <p:spPr>
            <a:xfrm>
              <a:off x="6286484" y="5487174"/>
              <a:ext cx="314880" cy="297203"/>
            </a:xfrm>
            <a:custGeom>
              <a:avLst/>
              <a:gdLst/>
              <a:ahLst/>
              <a:cxnLst/>
              <a:rect l="l" t="t" r="r" b="b"/>
              <a:pathLst>
                <a:path w="4204" h="3968" extrusionOk="0">
                  <a:moveTo>
                    <a:pt x="762" y="1"/>
                  </a:moveTo>
                  <a:cubicBezTo>
                    <a:pt x="758" y="1"/>
                    <a:pt x="754" y="1"/>
                    <a:pt x="751" y="3"/>
                  </a:cubicBezTo>
                  <a:cubicBezTo>
                    <a:pt x="549" y="158"/>
                    <a:pt x="1" y="634"/>
                    <a:pt x="1" y="634"/>
                  </a:cubicBezTo>
                  <a:cubicBezTo>
                    <a:pt x="1" y="634"/>
                    <a:pt x="358" y="1039"/>
                    <a:pt x="1132" y="1837"/>
                  </a:cubicBezTo>
                  <a:cubicBezTo>
                    <a:pt x="822" y="2122"/>
                    <a:pt x="394" y="2492"/>
                    <a:pt x="72" y="2789"/>
                  </a:cubicBezTo>
                  <a:cubicBezTo>
                    <a:pt x="358" y="3135"/>
                    <a:pt x="727" y="3420"/>
                    <a:pt x="1013" y="3777"/>
                  </a:cubicBezTo>
                  <a:cubicBezTo>
                    <a:pt x="1430" y="3504"/>
                    <a:pt x="1608" y="3135"/>
                    <a:pt x="1954" y="2825"/>
                  </a:cubicBezTo>
                  <a:cubicBezTo>
                    <a:pt x="2311" y="3135"/>
                    <a:pt x="2870" y="3563"/>
                    <a:pt x="3156" y="3968"/>
                  </a:cubicBezTo>
                  <a:cubicBezTo>
                    <a:pt x="3585" y="3718"/>
                    <a:pt x="3728" y="3420"/>
                    <a:pt x="4204" y="3289"/>
                  </a:cubicBezTo>
                  <a:cubicBezTo>
                    <a:pt x="3811" y="2813"/>
                    <a:pt x="3227" y="2313"/>
                    <a:pt x="2751" y="1920"/>
                  </a:cubicBezTo>
                  <a:cubicBezTo>
                    <a:pt x="3251" y="1515"/>
                    <a:pt x="3323" y="1349"/>
                    <a:pt x="3847" y="979"/>
                  </a:cubicBezTo>
                  <a:cubicBezTo>
                    <a:pt x="3513" y="670"/>
                    <a:pt x="3382" y="503"/>
                    <a:pt x="3049" y="194"/>
                  </a:cubicBezTo>
                  <a:cubicBezTo>
                    <a:pt x="2668" y="682"/>
                    <a:pt x="2477" y="944"/>
                    <a:pt x="2001" y="1301"/>
                  </a:cubicBezTo>
                  <a:cubicBezTo>
                    <a:pt x="1999" y="1302"/>
                    <a:pt x="1997" y="1303"/>
                    <a:pt x="1995" y="1303"/>
                  </a:cubicBezTo>
                  <a:cubicBezTo>
                    <a:pt x="1879" y="1303"/>
                    <a:pt x="928" y="1"/>
                    <a:pt x="76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57"/>
            <p:cNvSpPr/>
            <p:nvPr/>
          </p:nvSpPr>
          <p:spPr>
            <a:xfrm>
              <a:off x="6276222" y="5478184"/>
              <a:ext cx="335402" cy="315179"/>
            </a:xfrm>
            <a:custGeom>
              <a:avLst/>
              <a:gdLst/>
              <a:ahLst/>
              <a:cxnLst/>
              <a:rect l="l" t="t" r="r" b="b"/>
              <a:pathLst>
                <a:path w="4478" h="4208" extrusionOk="0">
                  <a:moveTo>
                    <a:pt x="906" y="259"/>
                  </a:moveTo>
                  <a:cubicBezTo>
                    <a:pt x="906" y="259"/>
                    <a:pt x="918" y="271"/>
                    <a:pt x="942" y="271"/>
                  </a:cubicBezTo>
                  <a:cubicBezTo>
                    <a:pt x="977" y="295"/>
                    <a:pt x="1025" y="366"/>
                    <a:pt x="1061" y="378"/>
                  </a:cubicBezTo>
                  <a:cubicBezTo>
                    <a:pt x="1144" y="473"/>
                    <a:pt x="1215" y="557"/>
                    <a:pt x="1311" y="664"/>
                  </a:cubicBezTo>
                  <a:cubicBezTo>
                    <a:pt x="1489" y="866"/>
                    <a:pt x="1668" y="1092"/>
                    <a:pt x="1858" y="1307"/>
                  </a:cubicBezTo>
                  <a:cubicBezTo>
                    <a:pt x="1918" y="1378"/>
                    <a:pt x="2013" y="1485"/>
                    <a:pt x="2096" y="1509"/>
                  </a:cubicBezTo>
                  <a:cubicBezTo>
                    <a:pt x="2114" y="1527"/>
                    <a:pt x="2132" y="1536"/>
                    <a:pt x="2151" y="1536"/>
                  </a:cubicBezTo>
                  <a:cubicBezTo>
                    <a:pt x="2171" y="1536"/>
                    <a:pt x="2192" y="1527"/>
                    <a:pt x="2215" y="1509"/>
                  </a:cubicBezTo>
                  <a:cubicBezTo>
                    <a:pt x="2227" y="1509"/>
                    <a:pt x="2227" y="1497"/>
                    <a:pt x="2251" y="1497"/>
                  </a:cubicBezTo>
                  <a:cubicBezTo>
                    <a:pt x="2620" y="1200"/>
                    <a:pt x="2930" y="854"/>
                    <a:pt x="3228" y="485"/>
                  </a:cubicBezTo>
                  <a:cubicBezTo>
                    <a:pt x="3418" y="676"/>
                    <a:pt x="3620" y="890"/>
                    <a:pt x="3823" y="1080"/>
                  </a:cubicBezTo>
                  <a:cubicBezTo>
                    <a:pt x="3478" y="1342"/>
                    <a:pt x="3180" y="1664"/>
                    <a:pt x="2847" y="1938"/>
                  </a:cubicBezTo>
                  <a:cubicBezTo>
                    <a:pt x="2799" y="1985"/>
                    <a:pt x="2799" y="2081"/>
                    <a:pt x="2847" y="2116"/>
                  </a:cubicBezTo>
                  <a:cubicBezTo>
                    <a:pt x="3299" y="2509"/>
                    <a:pt x="3763" y="2914"/>
                    <a:pt x="4168" y="3355"/>
                  </a:cubicBezTo>
                  <a:cubicBezTo>
                    <a:pt x="3870" y="3509"/>
                    <a:pt x="3632" y="3724"/>
                    <a:pt x="3358" y="3914"/>
                  </a:cubicBezTo>
                  <a:cubicBezTo>
                    <a:pt x="2989" y="3509"/>
                    <a:pt x="2573" y="3188"/>
                    <a:pt x="2168" y="2855"/>
                  </a:cubicBezTo>
                  <a:cubicBezTo>
                    <a:pt x="2150" y="2831"/>
                    <a:pt x="2120" y="2819"/>
                    <a:pt x="2087" y="2819"/>
                  </a:cubicBezTo>
                  <a:cubicBezTo>
                    <a:pt x="2055" y="2819"/>
                    <a:pt x="2019" y="2831"/>
                    <a:pt x="1989" y="2855"/>
                  </a:cubicBezTo>
                  <a:cubicBezTo>
                    <a:pt x="1692" y="3128"/>
                    <a:pt x="1477" y="3474"/>
                    <a:pt x="1156" y="3724"/>
                  </a:cubicBezTo>
                  <a:cubicBezTo>
                    <a:pt x="906" y="3450"/>
                    <a:pt x="644" y="3188"/>
                    <a:pt x="382" y="2926"/>
                  </a:cubicBezTo>
                  <a:cubicBezTo>
                    <a:pt x="715" y="2628"/>
                    <a:pt x="1037" y="2343"/>
                    <a:pt x="1370" y="2045"/>
                  </a:cubicBezTo>
                  <a:cubicBezTo>
                    <a:pt x="1418" y="1997"/>
                    <a:pt x="1418" y="1914"/>
                    <a:pt x="1370" y="1866"/>
                  </a:cubicBezTo>
                  <a:cubicBezTo>
                    <a:pt x="1013" y="1497"/>
                    <a:pt x="668" y="1140"/>
                    <a:pt x="322" y="747"/>
                  </a:cubicBezTo>
                  <a:cubicBezTo>
                    <a:pt x="501" y="604"/>
                    <a:pt x="668" y="438"/>
                    <a:pt x="858" y="307"/>
                  </a:cubicBezTo>
                  <a:lnTo>
                    <a:pt x="906" y="259"/>
                  </a:lnTo>
                  <a:close/>
                  <a:moveTo>
                    <a:pt x="910" y="0"/>
                  </a:moveTo>
                  <a:cubicBezTo>
                    <a:pt x="860" y="0"/>
                    <a:pt x="805" y="21"/>
                    <a:pt x="739" y="68"/>
                  </a:cubicBezTo>
                  <a:cubicBezTo>
                    <a:pt x="501" y="247"/>
                    <a:pt x="275" y="449"/>
                    <a:pt x="60" y="652"/>
                  </a:cubicBezTo>
                  <a:cubicBezTo>
                    <a:pt x="1" y="688"/>
                    <a:pt x="13" y="771"/>
                    <a:pt x="60" y="830"/>
                  </a:cubicBezTo>
                  <a:cubicBezTo>
                    <a:pt x="382" y="1211"/>
                    <a:pt x="739" y="1581"/>
                    <a:pt x="1096" y="1938"/>
                  </a:cubicBezTo>
                  <a:cubicBezTo>
                    <a:pt x="775" y="2235"/>
                    <a:pt x="441" y="2521"/>
                    <a:pt x="132" y="2819"/>
                  </a:cubicBezTo>
                  <a:cubicBezTo>
                    <a:pt x="84" y="2866"/>
                    <a:pt x="84" y="2938"/>
                    <a:pt x="132" y="2997"/>
                  </a:cubicBezTo>
                  <a:cubicBezTo>
                    <a:pt x="430" y="3343"/>
                    <a:pt x="775" y="3640"/>
                    <a:pt x="1072" y="3986"/>
                  </a:cubicBezTo>
                  <a:cubicBezTo>
                    <a:pt x="1086" y="4005"/>
                    <a:pt x="1113" y="4014"/>
                    <a:pt x="1143" y="4014"/>
                  </a:cubicBezTo>
                  <a:cubicBezTo>
                    <a:pt x="1168" y="4014"/>
                    <a:pt x="1194" y="4008"/>
                    <a:pt x="1215" y="3998"/>
                  </a:cubicBezTo>
                  <a:cubicBezTo>
                    <a:pt x="1561" y="3747"/>
                    <a:pt x="1799" y="3402"/>
                    <a:pt x="2096" y="3105"/>
                  </a:cubicBezTo>
                  <a:cubicBezTo>
                    <a:pt x="2477" y="3426"/>
                    <a:pt x="2894" y="3747"/>
                    <a:pt x="3192" y="4140"/>
                  </a:cubicBezTo>
                  <a:cubicBezTo>
                    <a:pt x="3225" y="4174"/>
                    <a:pt x="3265" y="4208"/>
                    <a:pt x="3306" y="4208"/>
                  </a:cubicBezTo>
                  <a:cubicBezTo>
                    <a:pt x="3324" y="4208"/>
                    <a:pt x="3341" y="4202"/>
                    <a:pt x="3358" y="4188"/>
                  </a:cubicBezTo>
                  <a:cubicBezTo>
                    <a:pt x="3704" y="3962"/>
                    <a:pt x="3966" y="3652"/>
                    <a:pt x="4371" y="3521"/>
                  </a:cubicBezTo>
                  <a:cubicBezTo>
                    <a:pt x="4466" y="3474"/>
                    <a:pt x="4478" y="3366"/>
                    <a:pt x="4418" y="3307"/>
                  </a:cubicBezTo>
                  <a:cubicBezTo>
                    <a:pt x="4013" y="2831"/>
                    <a:pt x="3561" y="2414"/>
                    <a:pt x="3085" y="2021"/>
                  </a:cubicBezTo>
                  <a:cubicBezTo>
                    <a:pt x="3394" y="1735"/>
                    <a:pt x="3692" y="1438"/>
                    <a:pt x="4037" y="1188"/>
                  </a:cubicBezTo>
                  <a:cubicBezTo>
                    <a:pt x="4085" y="1140"/>
                    <a:pt x="4120" y="1045"/>
                    <a:pt x="4061" y="985"/>
                  </a:cubicBezTo>
                  <a:cubicBezTo>
                    <a:pt x="3787" y="735"/>
                    <a:pt x="3537" y="473"/>
                    <a:pt x="3275" y="199"/>
                  </a:cubicBezTo>
                  <a:cubicBezTo>
                    <a:pt x="3250" y="174"/>
                    <a:pt x="3215" y="159"/>
                    <a:pt x="3180" y="159"/>
                  </a:cubicBezTo>
                  <a:cubicBezTo>
                    <a:pt x="3150" y="159"/>
                    <a:pt x="3119" y="171"/>
                    <a:pt x="3097" y="199"/>
                  </a:cubicBezTo>
                  <a:cubicBezTo>
                    <a:pt x="2799" y="592"/>
                    <a:pt x="2501" y="950"/>
                    <a:pt x="2108" y="1259"/>
                  </a:cubicBezTo>
                  <a:lnTo>
                    <a:pt x="2108" y="1247"/>
                  </a:lnTo>
                  <a:cubicBezTo>
                    <a:pt x="2096" y="1200"/>
                    <a:pt x="2037" y="1164"/>
                    <a:pt x="2001" y="1128"/>
                  </a:cubicBezTo>
                  <a:cubicBezTo>
                    <a:pt x="1918" y="1021"/>
                    <a:pt x="1811" y="902"/>
                    <a:pt x="1727" y="795"/>
                  </a:cubicBezTo>
                  <a:cubicBezTo>
                    <a:pt x="1525" y="569"/>
                    <a:pt x="1358" y="318"/>
                    <a:pt x="1132" y="128"/>
                  </a:cubicBezTo>
                  <a:cubicBezTo>
                    <a:pt x="1053" y="49"/>
                    <a:pt x="987" y="0"/>
                    <a:pt x="9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83" name="Google Shape;2283;p57"/>
          <p:cNvSpPr/>
          <p:nvPr/>
        </p:nvSpPr>
        <p:spPr>
          <a:xfrm>
            <a:off x="3121593" y="744000"/>
            <a:ext cx="2899613" cy="2037541"/>
          </a:xfrm>
          <a:custGeom>
            <a:avLst/>
            <a:gdLst/>
            <a:ahLst/>
            <a:cxnLst/>
            <a:rect l="l" t="t" r="r" b="b"/>
            <a:pathLst>
              <a:path w="184777" h="129821" extrusionOk="0">
                <a:moveTo>
                  <a:pt x="6262" y="1"/>
                </a:moveTo>
                <a:cubicBezTo>
                  <a:pt x="2828" y="1"/>
                  <a:pt x="1" y="2797"/>
                  <a:pt x="1" y="6262"/>
                </a:cubicBezTo>
                <a:lnTo>
                  <a:pt x="1" y="102312"/>
                </a:lnTo>
                <a:cubicBezTo>
                  <a:pt x="1" y="105777"/>
                  <a:pt x="2828" y="108574"/>
                  <a:pt x="6262" y="108574"/>
                </a:cubicBezTo>
                <a:lnTo>
                  <a:pt x="74957" y="108574"/>
                </a:lnTo>
                <a:lnTo>
                  <a:pt x="74288" y="111613"/>
                </a:lnTo>
                <a:lnTo>
                  <a:pt x="71613" y="123315"/>
                </a:lnTo>
                <a:lnTo>
                  <a:pt x="59394" y="123315"/>
                </a:lnTo>
                <a:cubicBezTo>
                  <a:pt x="58026" y="123315"/>
                  <a:pt x="56871" y="124440"/>
                  <a:pt x="56871" y="125838"/>
                </a:cubicBezTo>
                <a:lnTo>
                  <a:pt x="56871" y="125899"/>
                </a:lnTo>
                <a:lnTo>
                  <a:pt x="56871" y="127328"/>
                </a:lnTo>
                <a:cubicBezTo>
                  <a:pt x="56871" y="128695"/>
                  <a:pt x="57966" y="129820"/>
                  <a:pt x="59394" y="129820"/>
                </a:cubicBezTo>
                <a:lnTo>
                  <a:pt x="129152" y="129820"/>
                </a:lnTo>
                <a:cubicBezTo>
                  <a:pt x="130520" y="129820"/>
                  <a:pt x="131645" y="128726"/>
                  <a:pt x="131645" y="127328"/>
                </a:cubicBezTo>
                <a:lnTo>
                  <a:pt x="131645" y="125899"/>
                </a:lnTo>
                <a:lnTo>
                  <a:pt x="131645" y="125838"/>
                </a:lnTo>
                <a:cubicBezTo>
                  <a:pt x="131645" y="124471"/>
                  <a:pt x="130550" y="123315"/>
                  <a:pt x="129152" y="123315"/>
                </a:cubicBezTo>
                <a:lnTo>
                  <a:pt x="116903" y="123315"/>
                </a:lnTo>
                <a:lnTo>
                  <a:pt x="114258" y="111613"/>
                </a:lnTo>
                <a:lnTo>
                  <a:pt x="113559" y="108574"/>
                </a:lnTo>
                <a:lnTo>
                  <a:pt x="178484" y="108574"/>
                </a:lnTo>
                <a:cubicBezTo>
                  <a:pt x="181950" y="108574"/>
                  <a:pt x="184776" y="105777"/>
                  <a:pt x="184776" y="102312"/>
                </a:cubicBezTo>
                <a:lnTo>
                  <a:pt x="184776" y="6262"/>
                </a:lnTo>
                <a:cubicBezTo>
                  <a:pt x="184655" y="2797"/>
                  <a:pt x="181858" y="1"/>
                  <a:pt x="17839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483EB7D-D9C9-4635-B8CD-17C8FA0A9A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7292" y="794458"/>
            <a:ext cx="2788213" cy="15676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7" name="Google Shape;1667;p41"/>
          <p:cNvSpPr/>
          <p:nvPr/>
        </p:nvSpPr>
        <p:spPr>
          <a:xfrm>
            <a:off x="1264206" y="1854250"/>
            <a:ext cx="630000" cy="630000"/>
          </a:xfrm>
          <a:prstGeom prst="ellipse">
            <a:avLst/>
          </a:prstGeom>
          <a:solidFill>
            <a:schemeClr val="accent3"/>
          </a:solidFill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8" name="Google Shape;1668;p41"/>
          <p:cNvSpPr/>
          <p:nvPr/>
        </p:nvSpPr>
        <p:spPr>
          <a:xfrm>
            <a:off x="3254233" y="1854250"/>
            <a:ext cx="630000" cy="630000"/>
          </a:xfrm>
          <a:prstGeom prst="ellipse">
            <a:avLst/>
          </a:prstGeom>
          <a:solidFill>
            <a:schemeClr val="accent4"/>
          </a:solidFill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9" name="Google Shape;1669;p41"/>
          <p:cNvSpPr/>
          <p:nvPr/>
        </p:nvSpPr>
        <p:spPr>
          <a:xfrm>
            <a:off x="5259809" y="1854250"/>
            <a:ext cx="630000" cy="630000"/>
          </a:xfrm>
          <a:prstGeom prst="ellipse">
            <a:avLst/>
          </a:prstGeom>
          <a:solidFill>
            <a:schemeClr val="accent6"/>
          </a:solidFill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0" name="Google Shape;1670;p41"/>
          <p:cNvSpPr/>
          <p:nvPr/>
        </p:nvSpPr>
        <p:spPr>
          <a:xfrm>
            <a:off x="7255987" y="1854250"/>
            <a:ext cx="630000" cy="630000"/>
          </a:xfrm>
          <a:prstGeom prst="ellipse">
            <a:avLst/>
          </a:prstGeom>
          <a:solidFill>
            <a:schemeClr val="accent5"/>
          </a:solidFill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1" name="Google Shape;1671;p41"/>
          <p:cNvSpPr txBox="1">
            <a:spLocks noGrp="1"/>
          </p:cNvSpPr>
          <p:nvPr>
            <p:ph type="title"/>
          </p:nvPr>
        </p:nvSpPr>
        <p:spPr>
          <a:xfrm>
            <a:off x="713225" y="724500"/>
            <a:ext cx="7717500" cy="572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Bahnschrift Light" panose="020B0502040204020203" pitchFamily="34" charset="0"/>
              </a:rPr>
              <a:t>Yêu cầu cần đạt </a:t>
            </a:r>
            <a:endParaRPr dirty="0">
              <a:latin typeface="Bahnschrift Light" panose="020B0502040204020203" pitchFamily="34" charset="0"/>
            </a:endParaRPr>
          </a:p>
        </p:txBody>
      </p:sp>
      <p:sp>
        <p:nvSpPr>
          <p:cNvPr id="1673" name="Google Shape;1673;p41"/>
          <p:cNvSpPr txBox="1">
            <a:spLocks noGrp="1"/>
          </p:cNvSpPr>
          <p:nvPr>
            <p:ph type="subTitle" idx="1"/>
          </p:nvPr>
        </p:nvSpPr>
        <p:spPr>
          <a:xfrm>
            <a:off x="751144" y="2700325"/>
            <a:ext cx="1681608" cy="765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dk1"/>
                </a:solidFill>
              </a:rPr>
              <a:t>Tính được độ dài đường gấp khúc.</a:t>
            </a:r>
            <a:endParaRPr sz="1800" dirty="0">
              <a:solidFill>
                <a:schemeClr val="dk1"/>
              </a:solidFill>
            </a:endParaRPr>
          </a:p>
        </p:txBody>
      </p:sp>
      <p:sp>
        <p:nvSpPr>
          <p:cNvPr id="1674" name="Google Shape;1674;p41"/>
          <p:cNvSpPr txBox="1">
            <a:spLocks noGrp="1"/>
          </p:cNvSpPr>
          <p:nvPr>
            <p:ph type="title" idx="3"/>
          </p:nvPr>
        </p:nvSpPr>
        <p:spPr>
          <a:xfrm>
            <a:off x="1264201" y="1896225"/>
            <a:ext cx="630000" cy="473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1675" name="Google Shape;1675;p41"/>
          <p:cNvSpPr txBox="1">
            <a:spLocks noGrp="1"/>
          </p:cNvSpPr>
          <p:nvPr>
            <p:ph type="subTitle" idx="4"/>
          </p:nvPr>
        </p:nvSpPr>
        <p:spPr>
          <a:xfrm>
            <a:off x="2748404" y="2700325"/>
            <a:ext cx="1681608" cy="765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/>
              <a:t>Đếm được số hình tam giác như nhau để ghép thành hình đã cho.</a:t>
            </a:r>
            <a:endParaRPr sz="1800" dirty="0">
              <a:solidFill>
                <a:schemeClr val="dk1"/>
              </a:solidFill>
            </a:endParaRPr>
          </a:p>
        </p:txBody>
      </p:sp>
      <p:sp>
        <p:nvSpPr>
          <p:cNvPr id="1677" name="Google Shape;1677;p41"/>
          <p:cNvSpPr txBox="1">
            <a:spLocks noGrp="1"/>
          </p:cNvSpPr>
          <p:nvPr>
            <p:ph type="title" idx="6"/>
          </p:nvPr>
        </p:nvSpPr>
        <p:spPr>
          <a:xfrm>
            <a:off x="3261558" y="1896225"/>
            <a:ext cx="630900" cy="473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sp>
        <p:nvSpPr>
          <p:cNvPr id="1678" name="Google Shape;1678;p41"/>
          <p:cNvSpPr txBox="1">
            <a:spLocks noGrp="1"/>
          </p:cNvSpPr>
          <p:nvPr>
            <p:ph type="subTitle" idx="7"/>
          </p:nvPr>
        </p:nvSpPr>
        <p:spPr>
          <a:xfrm>
            <a:off x="4745665" y="2700325"/>
            <a:ext cx="1687800" cy="765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dk1"/>
                </a:solidFill>
              </a:rPr>
              <a:t>Biết phân tích, tổng hợp hình.</a:t>
            </a:r>
            <a:endParaRPr sz="1800" dirty="0">
              <a:solidFill>
                <a:schemeClr val="dk1"/>
              </a:solidFill>
            </a:endParaRPr>
          </a:p>
        </p:txBody>
      </p:sp>
      <p:sp>
        <p:nvSpPr>
          <p:cNvPr id="1680" name="Google Shape;1680;p41"/>
          <p:cNvSpPr txBox="1">
            <a:spLocks noGrp="1"/>
          </p:cNvSpPr>
          <p:nvPr>
            <p:ph type="title" idx="9"/>
          </p:nvPr>
        </p:nvSpPr>
        <p:spPr>
          <a:xfrm>
            <a:off x="5258772" y="1896225"/>
            <a:ext cx="630900" cy="473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1681" name="Google Shape;1681;p41"/>
          <p:cNvSpPr txBox="1">
            <a:spLocks noGrp="1"/>
          </p:cNvSpPr>
          <p:nvPr>
            <p:ph type="subTitle" idx="13"/>
          </p:nvPr>
        </p:nvSpPr>
        <p:spPr>
          <a:xfrm>
            <a:off x="6742925" y="2700325"/>
            <a:ext cx="1687800" cy="765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dk1"/>
                </a:solidFill>
              </a:rPr>
              <a:t>Nhận biết được quy luật sắp xếp các hình.</a:t>
            </a:r>
            <a:endParaRPr sz="1800" dirty="0">
              <a:solidFill>
                <a:schemeClr val="dk1"/>
              </a:solidFill>
            </a:endParaRPr>
          </a:p>
        </p:txBody>
      </p:sp>
      <p:sp>
        <p:nvSpPr>
          <p:cNvPr id="1683" name="Google Shape;1683;p41"/>
          <p:cNvSpPr txBox="1">
            <a:spLocks noGrp="1"/>
          </p:cNvSpPr>
          <p:nvPr>
            <p:ph type="title" idx="15"/>
          </p:nvPr>
        </p:nvSpPr>
        <p:spPr>
          <a:xfrm>
            <a:off x="7257162" y="1896225"/>
            <a:ext cx="630900" cy="473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3F78E6E-ECE6-4538-A0DC-673613D804A9}"/>
              </a:ext>
            </a:extLst>
          </p:cNvPr>
          <p:cNvGrpSpPr/>
          <p:nvPr/>
        </p:nvGrpSpPr>
        <p:grpSpPr>
          <a:xfrm>
            <a:off x="486375" y="158604"/>
            <a:ext cx="5088919" cy="830997"/>
            <a:chOff x="15887" y="1470420"/>
            <a:chExt cx="6785224" cy="1107996"/>
          </a:xfrm>
        </p:grpSpPr>
        <p:sp>
          <p:nvSpPr>
            <p:cNvPr id="3" name="MH_Other_2">
              <a:extLst>
                <a:ext uri="{FF2B5EF4-FFF2-40B4-BE49-F238E27FC236}">
                  <a16:creationId xmlns:a16="http://schemas.microsoft.com/office/drawing/2014/main" id="{2F11AA40-6255-4829-ABE1-C6E93905C6AB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15887" y="1721701"/>
              <a:ext cx="593211" cy="574656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0" tIns="0" rIns="0" bIns="0" anchor="ctr">
              <a:noAutofit/>
            </a:bodyPr>
            <a:lstStyle/>
            <a:p>
              <a:pPr algn="ctr" defTabSz="685800">
                <a:buClrTx/>
                <a:defRPr/>
              </a:pPr>
              <a:r>
                <a:rPr lang="en-US" altLang="zh-CN" sz="2400" b="1" kern="1200" dirty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1</a:t>
              </a:r>
              <a:endParaRPr lang="zh-CN" altLang="en-US" sz="2400" b="1" kern="12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671F314-696E-44DF-93B1-1C4357908B42}"/>
                </a:ext>
              </a:extLst>
            </p:cNvPr>
            <p:cNvSpPr txBox="1"/>
            <p:nvPr/>
          </p:nvSpPr>
          <p:spPr>
            <a:xfrm>
              <a:off x="769118" y="1470420"/>
              <a:ext cx="6031993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>
                <a:buClrTx/>
              </a:pPr>
              <a:r>
                <a:rPr lang="en-US" sz="2400" b="1" kern="1200" dirty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a) </a:t>
              </a:r>
              <a:r>
                <a:rPr lang="en-US" sz="2400" b="1" kern="1200" dirty="0" err="1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Vẽ</a:t>
              </a:r>
              <a:r>
                <a:rPr lang="en-US" sz="2400" b="1" kern="1200" dirty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lang="en-US" sz="2400" b="1" kern="1200" dirty="0" err="1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đoạn</a:t>
              </a:r>
              <a:r>
                <a:rPr lang="en-US" sz="2400" b="1" kern="1200" dirty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lang="en-US" sz="2400" b="1" kern="1200" dirty="0" err="1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thẳng</a:t>
              </a:r>
              <a:r>
                <a:rPr lang="en-US" sz="2400" b="1" kern="1200" dirty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AB </a:t>
              </a:r>
              <a:r>
                <a:rPr lang="en-US" sz="2400" b="1" kern="1200" dirty="0" err="1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dài</a:t>
              </a:r>
              <a:r>
                <a:rPr lang="en-US" sz="2400" b="1" kern="1200" dirty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5cm.</a:t>
              </a:r>
            </a:p>
            <a:p>
              <a:pPr defTabSz="685800">
                <a:buClrTx/>
              </a:pPr>
              <a:r>
                <a:rPr lang="en-US" sz="2400" b="1" kern="1200" dirty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b) </a:t>
              </a:r>
              <a:r>
                <a:rPr lang="en-US" sz="2400" b="1" kern="1200" dirty="0" err="1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Vẽ</a:t>
              </a:r>
              <a:r>
                <a:rPr lang="en-US" sz="2400" b="1" kern="1200" dirty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lang="en-US" sz="2400" b="1" kern="1200" dirty="0" err="1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đoạn</a:t>
              </a:r>
              <a:r>
                <a:rPr lang="en-US" sz="2400" b="1" kern="1200" dirty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lang="en-US" sz="2400" b="1" kern="1200" dirty="0" err="1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thẳng</a:t>
              </a:r>
              <a:r>
                <a:rPr lang="en-US" sz="2400" b="1" kern="1200" dirty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CD </a:t>
              </a:r>
              <a:r>
                <a:rPr lang="en-US" sz="2400" b="1" kern="1200" dirty="0" err="1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dài</a:t>
              </a:r>
              <a:r>
                <a:rPr lang="en-US" sz="2400" b="1" kern="1200" dirty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7cm.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3B97F5E6-5282-4C65-BDD0-725EDCC8827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6054" b="20220"/>
          <a:stretch/>
        </p:blipFill>
        <p:spPr>
          <a:xfrm>
            <a:off x="712487" y="1014333"/>
            <a:ext cx="7611900" cy="3696240"/>
          </a:xfrm>
          <a:prstGeom prst="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89F9216-8BC8-4392-A637-BD50D6E2D44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11814" t="43355" r="36171" b="38205"/>
          <a:stretch/>
        </p:blipFill>
        <p:spPr>
          <a:xfrm>
            <a:off x="1481957" y="1729612"/>
            <a:ext cx="6515233" cy="13969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277E6F7-16A4-4D1C-A1CE-883EE7F123B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67" b="5766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867" t="5200" r="27733" b="38400"/>
          <a:stretch/>
        </p:blipFill>
        <p:spPr>
          <a:xfrm rot="16712174">
            <a:off x="4242368" y="167809"/>
            <a:ext cx="994410" cy="1208723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22C0F8E-73AE-4709-A921-76E78D1E1D26}"/>
              </a:ext>
            </a:extLst>
          </p:cNvPr>
          <p:cNvCxnSpPr/>
          <p:nvPr/>
        </p:nvCxnSpPr>
        <p:spPr>
          <a:xfrm>
            <a:off x="1973623" y="1858328"/>
            <a:ext cx="285464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A856B1E-A033-4AFF-9A53-938776CD947A}"/>
              </a:ext>
            </a:extLst>
          </p:cNvPr>
          <p:cNvCxnSpPr>
            <a:cxnSpLocks/>
          </p:cNvCxnSpPr>
          <p:nvPr/>
        </p:nvCxnSpPr>
        <p:spPr>
          <a:xfrm>
            <a:off x="1963738" y="1804988"/>
            <a:ext cx="1" cy="9207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540698B-7A70-4B43-934E-B875C401FB81}"/>
              </a:ext>
            </a:extLst>
          </p:cNvPr>
          <p:cNvCxnSpPr>
            <a:cxnSpLocks/>
          </p:cNvCxnSpPr>
          <p:nvPr/>
        </p:nvCxnSpPr>
        <p:spPr>
          <a:xfrm>
            <a:off x="4836204" y="1804988"/>
            <a:ext cx="0" cy="9207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1C35BF66-B309-4EFF-9F91-74348BCE450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67" b="5766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867" t="5200" r="27733" b="38400"/>
          <a:stretch/>
        </p:blipFill>
        <p:spPr>
          <a:xfrm rot="16712174">
            <a:off x="2116378" y="907742"/>
            <a:ext cx="994410" cy="120872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A491D821-1269-4EE2-88E4-B74D04BDACB3}"/>
              </a:ext>
            </a:extLst>
          </p:cNvPr>
          <p:cNvSpPr txBox="1"/>
          <p:nvPr/>
        </p:nvSpPr>
        <p:spPr>
          <a:xfrm>
            <a:off x="1845977" y="1458099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buClrTx/>
            </a:pPr>
            <a:r>
              <a:rPr lang="en-US" sz="24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A5B55DC-E306-406D-BC1E-79455DD38859}"/>
              </a:ext>
            </a:extLst>
          </p:cNvPr>
          <p:cNvSpPr txBox="1"/>
          <p:nvPr/>
        </p:nvSpPr>
        <p:spPr>
          <a:xfrm>
            <a:off x="4570585" y="1473459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buClrTx/>
            </a:pPr>
            <a:r>
              <a:rPr lang="en-US" sz="24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7767899-A347-4241-B98C-050A9E38A133}"/>
              </a:ext>
            </a:extLst>
          </p:cNvPr>
          <p:cNvSpPr txBox="1"/>
          <p:nvPr/>
        </p:nvSpPr>
        <p:spPr>
          <a:xfrm>
            <a:off x="2999094" y="1455036"/>
            <a:ext cx="1031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24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 cm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C07B099-6010-424B-9CBA-9A5B45CB3061}"/>
              </a:ext>
            </a:extLst>
          </p:cNvPr>
          <p:cNvGrpSpPr/>
          <p:nvPr/>
        </p:nvGrpSpPr>
        <p:grpSpPr>
          <a:xfrm>
            <a:off x="1963738" y="3545355"/>
            <a:ext cx="4033838" cy="101283"/>
            <a:chOff x="4165601" y="3970228"/>
            <a:chExt cx="3829955" cy="122767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4BEDACC3-B1A6-4C37-81FA-AD37FB40EE2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71127" y="4031611"/>
              <a:ext cx="3816774" cy="973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0AC09158-99A3-4DB7-9639-FCFABCAB1647}"/>
                </a:ext>
              </a:extLst>
            </p:cNvPr>
            <p:cNvCxnSpPr>
              <a:cxnSpLocks/>
            </p:cNvCxnSpPr>
            <p:nvPr/>
          </p:nvCxnSpPr>
          <p:spPr>
            <a:xfrm>
              <a:off x="4165601" y="3970228"/>
              <a:ext cx="1" cy="12276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9AE0A884-AF30-4FE8-A993-B2CECEE3B255}"/>
                </a:ext>
              </a:extLst>
            </p:cNvPr>
            <p:cNvCxnSpPr>
              <a:cxnSpLocks/>
            </p:cNvCxnSpPr>
            <p:nvPr/>
          </p:nvCxnSpPr>
          <p:spPr>
            <a:xfrm>
              <a:off x="7995556" y="3970228"/>
              <a:ext cx="0" cy="12276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3FD8B76F-F3D9-49B4-AA64-C87C46C29F32}"/>
              </a:ext>
            </a:extLst>
          </p:cNvPr>
          <p:cNvGrpSpPr/>
          <p:nvPr/>
        </p:nvGrpSpPr>
        <p:grpSpPr>
          <a:xfrm>
            <a:off x="1776293" y="3126262"/>
            <a:ext cx="4376819" cy="521510"/>
            <a:chOff x="2368390" y="3495942"/>
            <a:chExt cx="5835759" cy="632134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A27A5FB-4D1D-4782-B0DB-BB4BFD4C77F9}"/>
                </a:ext>
              </a:extLst>
            </p:cNvPr>
            <p:cNvSpPr txBox="1"/>
            <p:nvPr/>
          </p:nvSpPr>
          <p:spPr>
            <a:xfrm>
              <a:off x="2368390" y="3568483"/>
              <a:ext cx="543312" cy="5595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>
                <a:buClrTx/>
              </a:pPr>
              <a:r>
                <a:rPr lang="en-US" sz="2400" b="1" kern="1200" dirty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DAD6C79-6099-451E-8180-0B942F5F9025}"/>
                </a:ext>
              </a:extLst>
            </p:cNvPr>
            <p:cNvSpPr txBox="1"/>
            <p:nvPr/>
          </p:nvSpPr>
          <p:spPr>
            <a:xfrm>
              <a:off x="7660837" y="3495942"/>
              <a:ext cx="543312" cy="5595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>
                <a:buClrTx/>
              </a:pPr>
              <a:r>
                <a:rPr lang="en-US" sz="2400" b="1" kern="1200" dirty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473A9EE-F46A-4F4B-815C-DF9D975DC4FE}"/>
                </a:ext>
              </a:extLst>
            </p:cNvPr>
            <p:cNvSpPr txBox="1"/>
            <p:nvPr/>
          </p:nvSpPr>
          <p:spPr>
            <a:xfrm>
              <a:off x="4721148" y="3547211"/>
              <a:ext cx="1375456" cy="5595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>
                <a:buClrTx/>
              </a:pPr>
              <a:r>
                <a:rPr lang="en-US" sz="2400" b="1" kern="1200" dirty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7 cm</a:t>
              </a:r>
            </a:p>
          </p:txBody>
        </p:sp>
      </p:grpSp>
      <p:pic>
        <p:nvPicPr>
          <p:cNvPr id="30" name="Picture 29">
            <a:extLst>
              <a:ext uri="{FF2B5EF4-FFF2-40B4-BE49-F238E27FC236}">
                <a16:creationId xmlns:a16="http://schemas.microsoft.com/office/drawing/2014/main" id="{EA544F9A-AC57-4951-8DE3-37A474D0B92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67" b="5766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867" t="5200" r="27733" b="38400"/>
          <a:stretch/>
        </p:blipFill>
        <p:spPr>
          <a:xfrm rot="16712174">
            <a:off x="3559453" y="409971"/>
            <a:ext cx="994410" cy="1208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681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23 -0.00231 L -0.1625 0.10718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70" y="5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677 0.04954 L 0.07357 0.1581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10" y="5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0" presetClass="path" presetSubtype="0" accel="3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69 0.01042 L 0.30651 0.00972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60" y="-46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AA31004B-1ADB-406B-A4C7-0B66EB960271}"/>
              </a:ext>
            </a:extLst>
          </p:cNvPr>
          <p:cNvGrpSpPr/>
          <p:nvPr/>
        </p:nvGrpSpPr>
        <p:grpSpPr>
          <a:xfrm>
            <a:off x="286944" y="286120"/>
            <a:ext cx="5024383" cy="461665"/>
            <a:chOff x="175907" y="1331681"/>
            <a:chExt cx="6699177" cy="615553"/>
          </a:xfrm>
        </p:grpSpPr>
        <p:sp>
          <p:nvSpPr>
            <p:cNvPr id="17" name="MH_Other_2">
              <a:extLst>
                <a:ext uri="{FF2B5EF4-FFF2-40B4-BE49-F238E27FC236}">
                  <a16:creationId xmlns:a16="http://schemas.microsoft.com/office/drawing/2014/main" id="{DD08186D-335C-4EEA-9B26-D02B21912E65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175907" y="1336741"/>
              <a:ext cx="593211" cy="574656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Autofit/>
            </a:bodyPr>
            <a:lstStyle/>
            <a:p>
              <a:pPr algn="ctr" defTabSz="685800">
                <a:buClrTx/>
                <a:defRPr/>
              </a:pPr>
              <a:r>
                <a:rPr lang="en-US" altLang="zh-CN" sz="2400" b="1" kern="1200" dirty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2</a:t>
              </a:r>
              <a:endParaRPr lang="zh-CN" altLang="en-US" sz="2400" b="1" kern="12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F53DC58-67C6-4678-8DC6-6EDED78E3160}"/>
                </a:ext>
              </a:extLst>
            </p:cNvPr>
            <p:cNvSpPr txBox="1"/>
            <p:nvPr/>
          </p:nvSpPr>
          <p:spPr>
            <a:xfrm>
              <a:off x="825992" y="1331681"/>
              <a:ext cx="6049092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>
                <a:buClrTx/>
              </a:pPr>
              <a:r>
                <a:rPr lang="en-US" sz="2400" b="1" kern="1200" dirty="0">
                  <a:solidFill>
                    <a:srgbClr val="00206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a) </a:t>
              </a:r>
              <a:r>
                <a:rPr lang="en-US" sz="2400" b="1" kern="1200" dirty="0" err="1">
                  <a:solidFill>
                    <a:srgbClr val="00206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Tính</a:t>
              </a:r>
              <a:r>
                <a:rPr lang="en-US" sz="2400" b="1" kern="1200" dirty="0">
                  <a:solidFill>
                    <a:srgbClr val="00206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lang="en-US" sz="2400" b="1" kern="1200" dirty="0" err="1">
                  <a:solidFill>
                    <a:srgbClr val="00206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độ</a:t>
              </a:r>
              <a:r>
                <a:rPr lang="en-US" sz="2400" b="1" kern="1200" dirty="0">
                  <a:solidFill>
                    <a:srgbClr val="00206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lang="en-US" sz="2400" b="1" kern="1200" dirty="0" err="1">
                  <a:solidFill>
                    <a:srgbClr val="00206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dài</a:t>
              </a:r>
              <a:r>
                <a:rPr lang="en-US" sz="2400" b="1" kern="1200" dirty="0">
                  <a:solidFill>
                    <a:srgbClr val="00206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lang="en-US" sz="2400" b="1" kern="1200" dirty="0" err="1">
                  <a:solidFill>
                    <a:srgbClr val="00206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đoạn</a:t>
              </a:r>
              <a:r>
                <a:rPr lang="en-US" sz="2400" b="1" kern="1200" dirty="0">
                  <a:solidFill>
                    <a:srgbClr val="00206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lang="en-US" sz="2400" b="1" kern="1200" dirty="0" err="1">
                  <a:solidFill>
                    <a:srgbClr val="00206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thẳng</a:t>
              </a:r>
              <a:r>
                <a:rPr lang="en-US" sz="2400" b="1" kern="1200" dirty="0">
                  <a:solidFill>
                    <a:srgbClr val="00206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BC.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8C1433EB-9FAA-4B6B-93EA-FBC68F0C91DA}"/>
              </a:ext>
            </a:extLst>
          </p:cNvPr>
          <p:cNvSpPr txBox="1"/>
          <p:nvPr/>
        </p:nvSpPr>
        <p:spPr>
          <a:xfrm>
            <a:off x="774508" y="2240205"/>
            <a:ext cx="67024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buClrTx/>
            </a:pPr>
            <a:r>
              <a:rPr lang="en-US" sz="2400" b="1" kern="12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b) </a:t>
            </a:r>
            <a:r>
              <a:rPr lang="en-US" sz="2400" b="1" kern="1200" dirty="0" err="1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Đo</a:t>
            </a:r>
            <a:r>
              <a:rPr lang="en-US" sz="2400" b="1" kern="12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1" kern="1200" dirty="0" err="1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rồi</a:t>
            </a:r>
            <a:r>
              <a:rPr lang="en-US" sz="2400" b="1" kern="12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1" kern="1200" dirty="0" err="1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tính</a:t>
            </a:r>
            <a:r>
              <a:rPr lang="en-US" sz="2400" b="1" kern="12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1" kern="1200" dirty="0" err="1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độ</a:t>
            </a:r>
            <a:r>
              <a:rPr lang="en-US" sz="2400" b="1" kern="12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1" kern="1200" dirty="0" err="1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dài</a:t>
            </a:r>
            <a:r>
              <a:rPr lang="en-US" sz="2400" b="1" kern="12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1" kern="1200" dirty="0" err="1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đường</a:t>
            </a:r>
            <a:r>
              <a:rPr lang="en-US" sz="2400" b="1" kern="12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1" kern="1200" dirty="0" err="1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gấp</a:t>
            </a:r>
            <a:r>
              <a:rPr lang="en-US" sz="2400" b="1" kern="12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1" kern="1200" dirty="0" err="1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khúc</a:t>
            </a:r>
            <a:r>
              <a:rPr lang="en-US" sz="2400" b="1" kern="12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MNPQ.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2BC3BB7-CC9A-465C-959C-FBDC5C0D0237}"/>
              </a:ext>
            </a:extLst>
          </p:cNvPr>
          <p:cNvGrpSpPr/>
          <p:nvPr/>
        </p:nvGrpSpPr>
        <p:grpSpPr>
          <a:xfrm>
            <a:off x="859218" y="648313"/>
            <a:ext cx="7374539" cy="1653902"/>
            <a:chOff x="1151011" y="893165"/>
            <a:chExt cx="9832718" cy="2205202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8B8B28E-CB45-4660-9658-9186FC5707DF}"/>
                </a:ext>
              </a:extLst>
            </p:cNvPr>
            <p:cNvSpPr txBox="1"/>
            <p:nvPr/>
          </p:nvSpPr>
          <p:spPr>
            <a:xfrm>
              <a:off x="5400899" y="1295524"/>
              <a:ext cx="543312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>
                <a:buClrTx/>
              </a:pPr>
              <a:r>
                <a:rPr lang="en-US" sz="2400" b="1" kern="1200" dirty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</a:t>
              </a: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31CE9606-09B6-4023-9FF9-706774D2812E}"/>
                </a:ext>
              </a:extLst>
            </p:cNvPr>
            <p:cNvGrpSpPr/>
            <p:nvPr/>
          </p:nvGrpSpPr>
          <p:grpSpPr>
            <a:xfrm>
              <a:off x="1151011" y="893165"/>
              <a:ext cx="9832718" cy="2205202"/>
              <a:chOff x="1151011" y="893165"/>
              <a:chExt cx="9832718" cy="2205202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779AA929-BC36-491B-815B-DF67CA8A236E}"/>
                  </a:ext>
                </a:extLst>
              </p:cNvPr>
              <p:cNvGrpSpPr/>
              <p:nvPr/>
            </p:nvGrpSpPr>
            <p:grpSpPr>
              <a:xfrm>
                <a:off x="1792605" y="1901232"/>
                <a:ext cx="8647812" cy="83736"/>
                <a:chOff x="1792605" y="1901232"/>
                <a:chExt cx="8647812" cy="83736"/>
              </a:xfrm>
            </p:grpSpPr>
            <p:cxnSp>
              <p:nvCxnSpPr>
                <p:cNvPr id="3" name="Straight Connector 2">
                  <a:extLst>
                    <a:ext uri="{FF2B5EF4-FFF2-40B4-BE49-F238E27FC236}">
                      <a16:creationId xmlns:a16="http://schemas.microsoft.com/office/drawing/2014/main" id="{19DFDE9B-0D01-47E5-8C72-9A6048E93318}"/>
                    </a:ext>
                  </a:extLst>
                </p:cNvPr>
                <p:cNvCxnSpPr/>
                <p:nvPr/>
              </p:nvCxnSpPr>
              <p:spPr>
                <a:xfrm>
                  <a:off x="1792605" y="1943100"/>
                  <a:ext cx="8606790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" name="Oval 7">
                  <a:extLst>
                    <a:ext uri="{FF2B5EF4-FFF2-40B4-BE49-F238E27FC236}">
                      <a16:creationId xmlns:a16="http://schemas.microsoft.com/office/drawing/2014/main" id="{82EA0353-7566-40C8-A0E8-CD7F73CF680E}"/>
                    </a:ext>
                  </a:extLst>
                </p:cNvPr>
                <p:cNvSpPr/>
                <p:nvPr/>
              </p:nvSpPr>
              <p:spPr>
                <a:xfrm>
                  <a:off x="1792605" y="1901232"/>
                  <a:ext cx="82044" cy="8373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buClrTx/>
                  </a:pPr>
                  <a:endParaRPr lang="en-US" sz="1350" kern="1200" dirty="0">
                    <a:solidFill>
                      <a:schemeClr val="tx1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9" name="Oval 8">
                  <a:extLst>
                    <a:ext uri="{FF2B5EF4-FFF2-40B4-BE49-F238E27FC236}">
                      <a16:creationId xmlns:a16="http://schemas.microsoft.com/office/drawing/2014/main" id="{B2349736-C654-4565-B87D-BC6FC7F1BC7C}"/>
                    </a:ext>
                  </a:extLst>
                </p:cNvPr>
                <p:cNvSpPr/>
                <p:nvPr/>
              </p:nvSpPr>
              <p:spPr>
                <a:xfrm>
                  <a:off x="5600488" y="1901232"/>
                  <a:ext cx="82044" cy="8373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buClrTx/>
                  </a:pPr>
                  <a:endParaRPr lang="en-US" sz="1350" kern="1200" dirty="0">
                    <a:solidFill>
                      <a:schemeClr val="tx1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0" name="Oval 9">
                  <a:extLst>
                    <a:ext uri="{FF2B5EF4-FFF2-40B4-BE49-F238E27FC236}">
                      <a16:creationId xmlns:a16="http://schemas.microsoft.com/office/drawing/2014/main" id="{0E1500E0-9867-45DB-A6AD-E335945BC8F8}"/>
                    </a:ext>
                  </a:extLst>
                </p:cNvPr>
                <p:cNvSpPr/>
                <p:nvPr/>
              </p:nvSpPr>
              <p:spPr>
                <a:xfrm>
                  <a:off x="10358373" y="1901232"/>
                  <a:ext cx="82044" cy="8373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>
                    <a:buClrTx/>
                  </a:pPr>
                  <a:endParaRPr lang="en-US" sz="1350" kern="1200" dirty="0">
                    <a:solidFill>
                      <a:schemeClr val="tx1"/>
                    </a:solidFill>
                    <a:latin typeface="Calibri" panose="020F0502020204030204"/>
                  </a:endParaRPr>
                </a:p>
              </p:txBody>
            </p:sp>
          </p:grp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49A44F4-4483-4801-854B-E1E2BE31F795}"/>
                  </a:ext>
                </a:extLst>
              </p:cNvPr>
              <p:cNvSpPr txBox="1"/>
              <p:nvPr/>
            </p:nvSpPr>
            <p:spPr>
              <a:xfrm>
                <a:off x="1151011" y="1608843"/>
                <a:ext cx="543312" cy="6155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685800">
                  <a:buClrTx/>
                </a:pPr>
                <a:r>
                  <a:rPr lang="en-US" sz="2400" b="1" kern="1200" dirty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774AC7E-DDCC-4540-A1AB-42D2133E8298}"/>
                  </a:ext>
                </a:extLst>
              </p:cNvPr>
              <p:cNvSpPr txBox="1"/>
              <p:nvPr/>
            </p:nvSpPr>
            <p:spPr>
              <a:xfrm>
                <a:off x="10440417" y="1587910"/>
                <a:ext cx="543312" cy="6155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685800">
                  <a:buClrTx/>
                </a:pPr>
                <a:r>
                  <a:rPr lang="en-US" sz="2400" b="1" kern="1200" dirty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</a:t>
                </a:r>
              </a:p>
            </p:txBody>
          </p:sp>
          <p:sp>
            <p:nvSpPr>
              <p:cNvPr id="4" name="Right Brace 3">
                <a:extLst>
                  <a:ext uri="{FF2B5EF4-FFF2-40B4-BE49-F238E27FC236}">
                    <a16:creationId xmlns:a16="http://schemas.microsoft.com/office/drawing/2014/main" id="{F9A08912-E91F-4A50-81F7-90E70FF6B8DE}"/>
                  </a:ext>
                </a:extLst>
              </p:cNvPr>
              <p:cNvSpPr/>
              <p:nvPr/>
            </p:nvSpPr>
            <p:spPr>
              <a:xfrm rot="5400000">
                <a:off x="5844636" y="-1985020"/>
                <a:ext cx="584770" cy="8524747"/>
              </a:xfrm>
              <a:prstGeom prst="rightBrace">
                <a:avLst>
                  <a:gd name="adj1" fmla="val 149169"/>
                  <a:gd name="adj2" fmla="val 49775"/>
                </a:avLst>
              </a:prstGeom>
              <a:ln w="285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685800">
                  <a:buClrTx/>
                </a:pPr>
                <a:endParaRPr lang="en-US" sz="1350" kern="1200">
                  <a:latin typeface="Calibri" panose="020F0502020204030204"/>
                </a:endParaRPr>
              </a:p>
            </p:txBody>
          </p:sp>
          <p:sp>
            <p:nvSpPr>
              <p:cNvPr id="15" name="Right Brace 14">
                <a:extLst>
                  <a:ext uri="{FF2B5EF4-FFF2-40B4-BE49-F238E27FC236}">
                    <a16:creationId xmlns:a16="http://schemas.microsoft.com/office/drawing/2014/main" id="{6897E7B1-616E-436B-98C1-B23D705E109F}"/>
                  </a:ext>
                </a:extLst>
              </p:cNvPr>
              <p:cNvSpPr/>
              <p:nvPr/>
            </p:nvSpPr>
            <p:spPr>
              <a:xfrm rot="16200000">
                <a:off x="3544249" y="-186408"/>
                <a:ext cx="386637" cy="3725840"/>
              </a:xfrm>
              <a:prstGeom prst="rightBrace">
                <a:avLst>
                  <a:gd name="adj1" fmla="val 149169"/>
                  <a:gd name="adj2" fmla="val 49775"/>
                </a:avLst>
              </a:prstGeom>
              <a:ln w="285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685800">
                  <a:buClrTx/>
                </a:pPr>
                <a:endParaRPr lang="en-US" sz="1350" kern="1200">
                  <a:latin typeface="Calibri" panose="020F0502020204030204"/>
                </a:endParaRPr>
              </a:p>
            </p:txBody>
          </p:sp>
          <p:sp>
            <p:nvSpPr>
              <p:cNvPr id="20" name="Right Brace 19">
                <a:extLst>
                  <a:ext uri="{FF2B5EF4-FFF2-40B4-BE49-F238E27FC236}">
                    <a16:creationId xmlns:a16="http://schemas.microsoft.com/office/drawing/2014/main" id="{F3CF9203-E806-415A-908D-04378EBBDBBA}"/>
                  </a:ext>
                </a:extLst>
              </p:cNvPr>
              <p:cNvSpPr/>
              <p:nvPr/>
            </p:nvSpPr>
            <p:spPr>
              <a:xfrm rot="16200000">
                <a:off x="7818837" y="-710730"/>
                <a:ext cx="444255" cy="4716863"/>
              </a:xfrm>
              <a:prstGeom prst="rightBrace">
                <a:avLst>
                  <a:gd name="adj1" fmla="val 149169"/>
                  <a:gd name="adj2" fmla="val 49775"/>
                </a:avLst>
              </a:prstGeom>
              <a:ln w="285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685800">
                  <a:buClrTx/>
                </a:pPr>
                <a:endParaRPr lang="en-US" sz="1350" kern="1200">
                  <a:latin typeface="Calibri" panose="020F0502020204030204"/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0F3DCCF-DCE8-4143-9224-8E071236D1B1}"/>
                  </a:ext>
                </a:extLst>
              </p:cNvPr>
              <p:cNvSpPr txBox="1"/>
              <p:nvPr/>
            </p:nvSpPr>
            <p:spPr>
              <a:xfrm>
                <a:off x="7470135" y="893165"/>
                <a:ext cx="1203748" cy="6155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685800">
                  <a:buClrTx/>
                </a:pPr>
                <a:r>
                  <a:rPr lang="en-US" sz="2400" b="1" kern="1200" dirty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? cm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FE909C7-BDD4-4F5B-A837-C208D1B67BCF}"/>
                  </a:ext>
                </a:extLst>
              </p:cNvPr>
              <p:cNvSpPr txBox="1"/>
              <p:nvPr/>
            </p:nvSpPr>
            <p:spPr>
              <a:xfrm>
                <a:off x="3242056" y="962892"/>
                <a:ext cx="1182375" cy="6155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685800">
                  <a:buClrTx/>
                </a:pPr>
                <a:r>
                  <a:rPr lang="en-US" sz="2400" b="1" kern="1200" dirty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6 cm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9CD9686-E211-4A9E-A335-79967E30EDC9}"/>
                  </a:ext>
                </a:extLst>
              </p:cNvPr>
              <p:cNvSpPr txBox="1"/>
              <p:nvPr/>
            </p:nvSpPr>
            <p:spPr>
              <a:xfrm>
                <a:off x="5536988" y="2482814"/>
                <a:ext cx="1411071" cy="6155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685800">
                  <a:buClrTx/>
                </a:pPr>
                <a:r>
                  <a:rPr lang="en-US" sz="2400" b="1" kern="1200" dirty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13 cm</a:t>
                </a:r>
              </a:p>
            </p:txBody>
          </p:sp>
        </p:grp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91075298-5D60-409C-B927-DC16F121DCBB}"/>
              </a:ext>
            </a:extLst>
          </p:cNvPr>
          <p:cNvGrpSpPr/>
          <p:nvPr/>
        </p:nvGrpSpPr>
        <p:grpSpPr>
          <a:xfrm>
            <a:off x="2051378" y="2705545"/>
            <a:ext cx="4877529" cy="2180701"/>
            <a:chOff x="2735170" y="3430923"/>
            <a:chExt cx="6503371" cy="2907601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AE337954-B24A-423E-A9E6-C6F7BFE9ADA8}"/>
                </a:ext>
              </a:extLst>
            </p:cNvPr>
            <p:cNvGrpSpPr/>
            <p:nvPr/>
          </p:nvGrpSpPr>
          <p:grpSpPr>
            <a:xfrm>
              <a:off x="3038589" y="4004523"/>
              <a:ext cx="5691922" cy="1698834"/>
              <a:chOff x="2249342" y="4042623"/>
              <a:chExt cx="5691922" cy="1698834"/>
            </a:xfrm>
          </p:grpSpPr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ED26AD5B-4288-45FB-81D1-E77B5B398849}"/>
                  </a:ext>
                </a:extLst>
              </p:cNvPr>
              <p:cNvCxnSpPr>
                <a:cxnSpLocks/>
              </p:cNvCxnSpPr>
              <p:nvPr/>
            </p:nvCxnSpPr>
            <p:spPr>
              <a:xfrm rot="-2220000">
                <a:off x="2249342" y="4892040"/>
                <a:ext cx="2700000" cy="0"/>
              </a:xfrm>
              <a:prstGeom prst="line">
                <a:avLst/>
              </a:prstGeom>
              <a:solidFill>
                <a:schemeClr val="tx1"/>
              </a:solidFill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55150685-BDF8-4453-B286-2C0FB65FB81B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3867500" y="4889589"/>
                <a:ext cx="1620000" cy="0"/>
              </a:xfrm>
              <a:prstGeom prst="line">
                <a:avLst/>
              </a:prstGeom>
              <a:solidFill>
                <a:schemeClr val="tx1"/>
              </a:solidFill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BADC83B8-C200-4A81-B487-97C4847D71A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77500" y="5699589"/>
                <a:ext cx="3240000" cy="0"/>
              </a:xfrm>
              <a:prstGeom prst="line">
                <a:avLst/>
              </a:prstGeom>
              <a:solidFill>
                <a:schemeClr val="tx1"/>
              </a:solidFill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F4DFE747-CEA2-42D9-8766-1C12009612FC}"/>
                  </a:ext>
                </a:extLst>
              </p:cNvPr>
              <p:cNvSpPr/>
              <p:nvPr/>
            </p:nvSpPr>
            <p:spPr>
              <a:xfrm>
                <a:off x="2480161" y="5657721"/>
                <a:ext cx="82044" cy="8373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buClrTx/>
                </a:pPr>
                <a:endParaRPr lang="en-US" sz="1350" kern="1200" dirty="0">
                  <a:solidFill>
                    <a:schemeClr val="tx1"/>
                  </a:solidFill>
                  <a:latin typeface="Calibri" panose="020F0502020204030204"/>
                </a:endParaRPr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D1DC3173-3210-4993-A050-3D49B34CD0BF}"/>
                  </a:ext>
                </a:extLst>
              </p:cNvPr>
              <p:cNvSpPr/>
              <p:nvPr/>
            </p:nvSpPr>
            <p:spPr>
              <a:xfrm>
                <a:off x="4636478" y="4042623"/>
                <a:ext cx="82044" cy="8373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buClrTx/>
                </a:pPr>
                <a:endParaRPr lang="en-US" sz="1350" kern="1200" dirty="0">
                  <a:solidFill>
                    <a:schemeClr val="tx1"/>
                  </a:solidFill>
                  <a:latin typeface="Calibri" panose="020F0502020204030204"/>
                </a:endParaRPr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E26E3D73-53AF-4E09-ABE0-CDFD3AB728A5}"/>
                  </a:ext>
                </a:extLst>
              </p:cNvPr>
              <p:cNvSpPr/>
              <p:nvPr/>
            </p:nvSpPr>
            <p:spPr>
              <a:xfrm>
                <a:off x="4644611" y="5638106"/>
                <a:ext cx="82044" cy="8373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buClrTx/>
                </a:pPr>
                <a:endParaRPr lang="en-US" sz="1350" kern="1200" dirty="0">
                  <a:solidFill>
                    <a:schemeClr val="tx1"/>
                  </a:solidFill>
                  <a:latin typeface="Calibri" panose="020F0502020204030204"/>
                </a:endParaRPr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0EACC9B0-6541-49B3-AAF2-DD288B55A9A4}"/>
                  </a:ext>
                </a:extLst>
              </p:cNvPr>
              <p:cNvSpPr/>
              <p:nvPr/>
            </p:nvSpPr>
            <p:spPr>
              <a:xfrm>
                <a:off x="7859220" y="5657720"/>
                <a:ext cx="82044" cy="8373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buClrTx/>
                </a:pPr>
                <a:endParaRPr lang="en-US" sz="1350" kern="1200" dirty="0">
                  <a:solidFill>
                    <a:schemeClr val="tx1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AD75777-3A94-482A-B4B7-E3666CEE6837}"/>
                </a:ext>
              </a:extLst>
            </p:cNvPr>
            <p:cNvSpPr txBox="1"/>
            <p:nvPr/>
          </p:nvSpPr>
          <p:spPr>
            <a:xfrm>
              <a:off x="2735170" y="5349487"/>
              <a:ext cx="588195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>
                <a:buClrTx/>
              </a:pPr>
              <a:r>
                <a:rPr lang="en-US" sz="2400" b="1" kern="1200" dirty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00BAB8E-C665-44C9-BC04-577B72645449}"/>
                </a:ext>
              </a:extLst>
            </p:cNvPr>
            <p:cNvSpPr txBox="1"/>
            <p:nvPr/>
          </p:nvSpPr>
          <p:spPr>
            <a:xfrm>
              <a:off x="5203694" y="3430923"/>
              <a:ext cx="543312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>
                <a:buClrTx/>
              </a:pPr>
              <a:r>
                <a:rPr lang="en-US" sz="2400" b="1" kern="1200" dirty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576FEA7E-B761-4DF7-8A55-65EBFCB1319E}"/>
                </a:ext>
              </a:extLst>
            </p:cNvPr>
            <p:cNvSpPr txBox="1"/>
            <p:nvPr/>
          </p:nvSpPr>
          <p:spPr>
            <a:xfrm>
              <a:off x="5203694" y="5722971"/>
              <a:ext cx="519800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>
                <a:buClrTx/>
              </a:pPr>
              <a:r>
                <a:rPr lang="en-US" sz="2400" b="1" kern="1200" dirty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C143F8DF-E8DB-46B6-8FE4-AD992F8AD398}"/>
                </a:ext>
              </a:extLst>
            </p:cNvPr>
            <p:cNvSpPr txBox="1"/>
            <p:nvPr/>
          </p:nvSpPr>
          <p:spPr>
            <a:xfrm>
              <a:off x="8673856" y="5327233"/>
              <a:ext cx="564685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>
                <a:buClrTx/>
              </a:pPr>
              <a:r>
                <a:rPr lang="en-US" sz="2400" b="1" kern="1200" dirty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Q</a:t>
              </a:r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D8AAD2DB-323A-4EDB-A65D-9A3B364829AE}"/>
              </a:ext>
            </a:extLst>
          </p:cNvPr>
          <p:cNvSpPr txBox="1"/>
          <p:nvPr/>
        </p:nvSpPr>
        <p:spPr>
          <a:xfrm>
            <a:off x="2170751" y="2836778"/>
            <a:ext cx="47944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buClrTx/>
            </a:pPr>
            <a:r>
              <a:rPr lang="en-US" sz="2800" b="1" kern="1200" dirty="0" err="1">
                <a:solidFill>
                  <a:srgbClr val="6600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Độ</a:t>
            </a:r>
            <a:r>
              <a:rPr lang="en-US" sz="2800" b="1" kern="1200" dirty="0">
                <a:solidFill>
                  <a:srgbClr val="6600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1" kern="1200" dirty="0" err="1">
                <a:solidFill>
                  <a:srgbClr val="6600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dài</a:t>
            </a:r>
            <a:r>
              <a:rPr lang="en-US" sz="2800" b="1" kern="1200" dirty="0">
                <a:solidFill>
                  <a:srgbClr val="6600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1" kern="1200" dirty="0" err="1">
                <a:solidFill>
                  <a:srgbClr val="6600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đoạn</a:t>
            </a:r>
            <a:r>
              <a:rPr lang="en-US" sz="2800" b="1" kern="1200" dirty="0">
                <a:solidFill>
                  <a:srgbClr val="6600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1" kern="1200" dirty="0" err="1">
                <a:solidFill>
                  <a:srgbClr val="6600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thẳng</a:t>
            </a:r>
            <a:r>
              <a:rPr lang="en-US" sz="2800" b="1" kern="1200" dirty="0">
                <a:solidFill>
                  <a:srgbClr val="6600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BC </a:t>
            </a:r>
            <a:r>
              <a:rPr lang="en-US" sz="2800" b="1" kern="1200" dirty="0" err="1">
                <a:solidFill>
                  <a:srgbClr val="6600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lang="en-US" sz="2800" b="1" kern="1200" dirty="0">
                <a:solidFill>
                  <a:srgbClr val="6600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</a:p>
          <a:p>
            <a:pPr algn="ctr" defTabSz="685800">
              <a:buClrTx/>
            </a:pPr>
            <a:r>
              <a:rPr lang="en-US" sz="2800" b="1" kern="1200" dirty="0">
                <a:solidFill>
                  <a:srgbClr val="6600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13 – 6 = 7 (cm)</a:t>
            </a:r>
          </a:p>
          <a:p>
            <a:pPr algn="ctr" defTabSz="685800">
              <a:buClrTx/>
            </a:pPr>
            <a:r>
              <a:rPr lang="en-US" sz="2800" b="1" kern="1200" dirty="0" err="1">
                <a:solidFill>
                  <a:srgbClr val="6600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Đáp</a:t>
            </a:r>
            <a:r>
              <a:rPr lang="en-US" sz="2800" b="1" kern="1200" dirty="0">
                <a:solidFill>
                  <a:srgbClr val="6600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1" kern="1200" dirty="0" err="1">
                <a:solidFill>
                  <a:srgbClr val="6600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lang="en-US" sz="2800" b="1" kern="1200" dirty="0">
                <a:solidFill>
                  <a:srgbClr val="6600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7 cm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5AB7323-D230-4807-89FE-FB68C003C922}"/>
              </a:ext>
            </a:extLst>
          </p:cNvPr>
          <p:cNvSpPr txBox="1"/>
          <p:nvPr/>
        </p:nvSpPr>
        <p:spPr>
          <a:xfrm>
            <a:off x="3485131" y="2329049"/>
            <a:ext cx="21656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buClrTx/>
            </a:pPr>
            <a:r>
              <a:rPr lang="en-US" sz="2800" b="1" kern="1200" dirty="0" err="1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</a:t>
            </a:r>
            <a:r>
              <a:rPr lang="en-US" sz="2800" b="1" kern="1200" dirty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1" kern="1200" dirty="0" err="1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endParaRPr lang="en-US" sz="2800" b="1" kern="1200" dirty="0">
              <a:solidFill>
                <a:srgbClr val="FF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9570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9" grpId="1"/>
      <p:bldP spid="49" grpId="0"/>
      <p:bldP spid="3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8C1433EB-9FAA-4B6B-93EA-FBC68F0C91DA}"/>
              </a:ext>
            </a:extLst>
          </p:cNvPr>
          <p:cNvSpPr txBox="1"/>
          <p:nvPr/>
        </p:nvSpPr>
        <p:spPr>
          <a:xfrm>
            <a:off x="303479" y="308685"/>
            <a:ext cx="67024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buClrTx/>
            </a:pPr>
            <a:r>
              <a:rPr lang="en-US" sz="2400" b="1" kern="12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b) </a:t>
            </a:r>
            <a:r>
              <a:rPr lang="en-US" sz="2400" b="1" kern="1200" dirty="0" err="1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Đo</a:t>
            </a:r>
            <a:r>
              <a:rPr lang="en-US" sz="2400" b="1" kern="12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1" kern="1200" dirty="0" err="1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rồi</a:t>
            </a:r>
            <a:r>
              <a:rPr lang="en-US" sz="2400" b="1" kern="12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1" kern="1200" dirty="0" err="1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tính</a:t>
            </a:r>
            <a:r>
              <a:rPr lang="en-US" sz="2400" b="1" kern="12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1" kern="1200" dirty="0" err="1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độ</a:t>
            </a:r>
            <a:r>
              <a:rPr lang="en-US" sz="2400" b="1" kern="12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1" kern="1200" dirty="0" err="1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dài</a:t>
            </a:r>
            <a:r>
              <a:rPr lang="en-US" sz="2400" b="1" kern="12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1" kern="1200" dirty="0" err="1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đường</a:t>
            </a:r>
            <a:r>
              <a:rPr lang="en-US" sz="2400" b="1" kern="12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1" kern="1200" dirty="0" err="1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gấp</a:t>
            </a:r>
            <a:r>
              <a:rPr lang="en-US" sz="2400" b="1" kern="12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1" kern="1200" dirty="0" err="1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khúc</a:t>
            </a:r>
            <a:r>
              <a:rPr lang="en-US" sz="2400" b="1" kern="12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MNPQ.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91075298-5D60-409C-B927-DC16F121DCBB}"/>
              </a:ext>
            </a:extLst>
          </p:cNvPr>
          <p:cNvGrpSpPr/>
          <p:nvPr/>
        </p:nvGrpSpPr>
        <p:grpSpPr>
          <a:xfrm>
            <a:off x="1803324" y="720074"/>
            <a:ext cx="4877529" cy="2180701"/>
            <a:chOff x="2735170" y="3430923"/>
            <a:chExt cx="6503371" cy="2907601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AE337954-B24A-423E-A9E6-C6F7BFE9ADA8}"/>
                </a:ext>
              </a:extLst>
            </p:cNvPr>
            <p:cNvGrpSpPr/>
            <p:nvPr/>
          </p:nvGrpSpPr>
          <p:grpSpPr>
            <a:xfrm>
              <a:off x="3038589" y="4004523"/>
              <a:ext cx="5691922" cy="1698834"/>
              <a:chOff x="2249342" y="4042623"/>
              <a:chExt cx="5691922" cy="1698834"/>
            </a:xfrm>
          </p:grpSpPr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ED26AD5B-4288-45FB-81D1-E77B5B398849}"/>
                  </a:ext>
                </a:extLst>
              </p:cNvPr>
              <p:cNvCxnSpPr>
                <a:cxnSpLocks/>
              </p:cNvCxnSpPr>
              <p:nvPr/>
            </p:nvCxnSpPr>
            <p:spPr>
              <a:xfrm rot="-2220000">
                <a:off x="2249342" y="4892040"/>
                <a:ext cx="2700000" cy="0"/>
              </a:xfrm>
              <a:prstGeom prst="line">
                <a:avLst/>
              </a:prstGeom>
              <a:ln w="28575">
                <a:solidFill>
                  <a:srgbClr val="00823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55150685-BDF8-4453-B286-2C0FB65FB81B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3867500" y="4889589"/>
                <a:ext cx="1620000" cy="0"/>
              </a:xfrm>
              <a:prstGeom prst="line">
                <a:avLst/>
              </a:prstGeom>
              <a:ln w="28575">
                <a:solidFill>
                  <a:srgbClr val="00823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BADC83B8-C200-4A81-B487-97C4847D71A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77500" y="5699589"/>
                <a:ext cx="3240000" cy="0"/>
              </a:xfrm>
              <a:prstGeom prst="line">
                <a:avLst/>
              </a:prstGeom>
              <a:ln w="28575">
                <a:solidFill>
                  <a:srgbClr val="00823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F4DFE747-CEA2-42D9-8766-1C12009612FC}"/>
                  </a:ext>
                </a:extLst>
              </p:cNvPr>
              <p:cNvSpPr/>
              <p:nvPr/>
            </p:nvSpPr>
            <p:spPr>
              <a:xfrm>
                <a:off x="2480161" y="5657721"/>
                <a:ext cx="82044" cy="83736"/>
              </a:xfrm>
              <a:prstGeom prst="ellipse">
                <a:avLst/>
              </a:prstGeom>
              <a:solidFill>
                <a:srgbClr val="00823B"/>
              </a:solidFill>
              <a:ln>
                <a:solidFill>
                  <a:srgbClr val="00823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buClrTx/>
                </a:pPr>
                <a:endParaRPr lang="en-US" sz="1350" kern="1200" dirty="0">
                  <a:solidFill>
                    <a:srgbClr val="00823B"/>
                  </a:solidFill>
                  <a:latin typeface="Calibri" panose="020F0502020204030204"/>
                </a:endParaRPr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D1DC3173-3210-4993-A050-3D49B34CD0BF}"/>
                  </a:ext>
                </a:extLst>
              </p:cNvPr>
              <p:cNvSpPr/>
              <p:nvPr/>
            </p:nvSpPr>
            <p:spPr>
              <a:xfrm>
                <a:off x="4636478" y="4042623"/>
                <a:ext cx="82044" cy="83736"/>
              </a:xfrm>
              <a:prstGeom prst="ellipse">
                <a:avLst/>
              </a:prstGeom>
              <a:solidFill>
                <a:srgbClr val="00823B"/>
              </a:solidFill>
              <a:ln>
                <a:solidFill>
                  <a:srgbClr val="00823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buClrTx/>
                </a:pPr>
                <a:endParaRPr lang="en-US" sz="1350" kern="1200" dirty="0">
                  <a:solidFill>
                    <a:srgbClr val="00823B"/>
                  </a:solidFill>
                  <a:latin typeface="Calibri" panose="020F0502020204030204"/>
                </a:endParaRPr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E26E3D73-53AF-4E09-ABE0-CDFD3AB728A5}"/>
                  </a:ext>
                </a:extLst>
              </p:cNvPr>
              <p:cNvSpPr/>
              <p:nvPr/>
            </p:nvSpPr>
            <p:spPr>
              <a:xfrm>
                <a:off x="4644611" y="5638106"/>
                <a:ext cx="82044" cy="83736"/>
              </a:xfrm>
              <a:prstGeom prst="ellipse">
                <a:avLst/>
              </a:prstGeom>
              <a:solidFill>
                <a:srgbClr val="00823B"/>
              </a:solidFill>
              <a:ln>
                <a:solidFill>
                  <a:srgbClr val="00823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buClrTx/>
                </a:pPr>
                <a:endParaRPr lang="en-US" sz="1350" kern="1200" dirty="0">
                  <a:solidFill>
                    <a:srgbClr val="00823B"/>
                  </a:solidFill>
                  <a:latin typeface="Calibri" panose="020F0502020204030204"/>
                </a:endParaRPr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0EACC9B0-6541-49B3-AAF2-DD288B55A9A4}"/>
                  </a:ext>
                </a:extLst>
              </p:cNvPr>
              <p:cNvSpPr/>
              <p:nvPr/>
            </p:nvSpPr>
            <p:spPr>
              <a:xfrm>
                <a:off x="7859220" y="5657720"/>
                <a:ext cx="82044" cy="83736"/>
              </a:xfrm>
              <a:prstGeom prst="ellipse">
                <a:avLst/>
              </a:prstGeom>
              <a:solidFill>
                <a:srgbClr val="00823B"/>
              </a:solidFill>
              <a:ln>
                <a:solidFill>
                  <a:srgbClr val="00823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buClrTx/>
                </a:pPr>
                <a:endParaRPr lang="en-US" sz="1350" kern="1200" dirty="0">
                  <a:solidFill>
                    <a:srgbClr val="00823B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AD75777-3A94-482A-B4B7-E3666CEE6837}"/>
                </a:ext>
              </a:extLst>
            </p:cNvPr>
            <p:cNvSpPr txBox="1"/>
            <p:nvPr/>
          </p:nvSpPr>
          <p:spPr>
            <a:xfrm>
              <a:off x="2735170" y="5349487"/>
              <a:ext cx="588195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>
                <a:buClrTx/>
              </a:pPr>
              <a:r>
                <a:rPr lang="en-US" sz="2400" b="1" kern="1200" dirty="0">
                  <a:solidFill>
                    <a:srgbClr val="00823B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00BAB8E-C665-44C9-BC04-577B72645449}"/>
                </a:ext>
              </a:extLst>
            </p:cNvPr>
            <p:cNvSpPr txBox="1"/>
            <p:nvPr/>
          </p:nvSpPr>
          <p:spPr>
            <a:xfrm>
              <a:off x="5203694" y="3430923"/>
              <a:ext cx="543312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>
                <a:buClrTx/>
              </a:pPr>
              <a:r>
                <a:rPr lang="en-US" sz="2400" b="1" kern="1200" dirty="0">
                  <a:solidFill>
                    <a:srgbClr val="00823B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576FEA7E-B761-4DF7-8A55-65EBFCB1319E}"/>
                </a:ext>
              </a:extLst>
            </p:cNvPr>
            <p:cNvSpPr txBox="1"/>
            <p:nvPr/>
          </p:nvSpPr>
          <p:spPr>
            <a:xfrm>
              <a:off x="5203694" y="5722971"/>
              <a:ext cx="519800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>
                <a:buClrTx/>
              </a:pPr>
              <a:r>
                <a:rPr lang="en-US" sz="2400" b="1" kern="1200" dirty="0">
                  <a:solidFill>
                    <a:srgbClr val="00823B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C143F8DF-E8DB-46B6-8FE4-AD992F8AD398}"/>
                </a:ext>
              </a:extLst>
            </p:cNvPr>
            <p:cNvSpPr txBox="1"/>
            <p:nvPr/>
          </p:nvSpPr>
          <p:spPr>
            <a:xfrm>
              <a:off x="8673856" y="5327233"/>
              <a:ext cx="564685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>
                <a:buClrTx/>
              </a:pPr>
              <a:r>
                <a:rPr lang="en-US" sz="2400" b="1" kern="1200" dirty="0">
                  <a:solidFill>
                    <a:srgbClr val="00823B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Q</a:t>
              </a:r>
            </a:p>
          </p:txBody>
        </p:sp>
      </p:grpSp>
      <p:pic>
        <p:nvPicPr>
          <p:cNvPr id="43" name="Picture 42">
            <a:extLst>
              <a:ext uri="{FF2B5EF4-FFF2-40B4-BE49-F238E27FC236}">
                <a16:creationId xmlns:a16="http://schemas.microsoft.com/office/drawing/2014/main" id="{5C860C62-8EE9-4F99-A3BF-4CE3DDD3F60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11814" t="43355" r="15045" b="44589"/>
          <a:stretch/>
        </p:blipFill>
        <p:spPr>
          <a:xfrm rot="19401356">
            <a:off x="1460979" y="503270"/>
            <a:ext cx="6436781" cy="752102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EF87AFC4-6871-4EEF-AE69-E4C02087AC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11814" t="43355" r="15045" b="45427"/>
          <a:stretch/>
        </p:blipFill>
        <p:spPr>
          <a:xfrm>
            <a:off x="3512281" y="2254923"/>
            <a:ext cx="6436781" cy="699821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8C274844-3ACD-48CA-BB35-FDEAB41C2532}"/>
              </a:ext>
            </a:extLst>
          </p:cNvPr>
          <p:cNvSpPr txBox="1"/>
          <p:nvPr/>
        </p:nvSpPr>
        <p:spPr>
          <a:xfrm rot="19207386">
            <a:off x="2402036" y="1507653"/>
            <a:ext cx="8867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buClrTx/>
            </a:pPr>
            <a:r>
              <a:rPr lang="en-US" sz="2400" b="1" kern="1200" dirty="0">
                <a:solidFill>
                  <a:srgbClr val="00823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 cm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CF524FA-1983-4A15-8C3E-03F2BCB42193}"/>
              </a:ext>
            </a:extLst>
          </p:cNvPr>
          <p:cNvSpPr txBox="1"/>
          <p:nvPr/>
        </p:nvSpPr>
        <p:spPr>
          <a:xfrm>
            <a:off x="3876673" y="1542852"/>
            <a:ext cx="8867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buClrTx/>
            </a:pPr>
            <a:r>
              <a:rPr lang="en-US" sz="2400" b="1" kern="1200" dirty="0">
                <a:solidFill>
                  <a:srgbClr val="00823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 cm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B97CF19-0798-45F6-9FD0-1F22CE394DFF}"/>
              </a:ext>
            </a:extLst>
          </p:cNvPr>
          <p:cNvSpPr txBox="1"/>
          <p:nvPr/>
        </p:nvSpPr>
        <p:spPr>
          <a:xfrm>
            <a:off x="4703510" y="2361597"/>
            <a:ext cx="8867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buClrTx/>
            </a:pPr>
            <a:r>
              <a:rPr lang="en-US" sz="2400" b="1" kern="1200" dirty="0">
                <a:solidFill>
                  <a:srgbClr val="00823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 cm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1AACDD0-C850-41E1-B75C-7B79DC9D1475}"/>
              </a:ext>
            </a:extLst>
          </p:cNvPr>
          <p:cNvSpPr txBox="1"/>
          <p:nvPr/>
        </p:nvSpPr>
        <p:spPr>
          <a:xfrm>
            <a:off x="1579826" y="3383507"/>
            <a:ext cx="643678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buClrTx/>
            </a:pPr>
            <a:r>
              <a:rPr lang="en-US" sz="2800" b="1" kern="1200" dirty="0" err="1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Độ</a:t>
            </a:r>
            <a:r>
              <a:rPr lang="en-US" sz="28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1" kern="1200" dirty="0" err="1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dài</a:t>
            </a:r>
            <a:r>
              <a:rPr lang="en-US" sz="28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1" kern="1200" dirty="0" err="1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đường</a:t>
            </a:r>
            <a:r>
              <a:rPr lang="en-US" sz="28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1" kern="1200" dirty="0" err="1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gấp</a:t>
            </a:r>
            <a:r>
              <a:rPr lang="en-US" sz="28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1" kern="1200" dirty="0" err="1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khúc</a:t>
            </a:r>
            <a:r>
              <a:rPr lang="en-US" sz="28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MNPQ </a:t>
            </a:r>
            <a:r>
              <a:rPr lang="en-US" sz="2800" b="1" kern="1200" dirty="0" err="1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lang="en-US" sz="28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</a:p>
          <a:p>
            <a:pPr algn="ctr" defTabSz="685800">
              <a:buClrTx/>
            </a:pPr>
            <a:r>
              <a:rPr lang="en-US" sz="28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 + 3 + 6 = 14 (cm)</a:t>
            </a:r>
          </a:p>
          <a:p>
            <a:pPr algn="ctr" defTabSz="685800">
              <a:buClrTx/>
            </a:pPr>
            <a:r>
              <a:rPr lang="en-US" sz="28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		   </a:t>
            </a:r>
            <a:r>
              <a:rPr lang="en-US" sz="2800" b="1" kern="1200" dirty="0" err="1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Đáp</a:t>
            </a:r>
            <a:r>
              <a:rPr lang="en-US" sz="28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1" kern="1200" dirty="0" err="1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lang="en-US" sz="28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14 cm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1718B88A-EA2B-4758-8C7A-49DE8CD231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11814" t="43355" r="15045" b="43922"/>
          <a:stretch/>
        </p:blipFill>
        <p:spPr>
          <a:xfrm rot="5400000">
            <a:off x="354789" y="3657652"/>
            <a:ext cx="6436781" cy="793688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E494DA94-C66C-4DC5-AF93-AC32200596D5}"/>
              </a:ext>
            </a:extLst>
          </p:cNvPr>
          <p:cNvSpPr txBox="1"/>
          <p:nvPr/>
        </p:nvSpPr>
        <p:spPr>
          <a:xfrm>
            <a:off x="1353609" y="2907131"/>
            <a:ext cx="64367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buClrTx/>
            </a:pPr>
            <a:r>
              <a:rPr lang="en-US" sz="2800" b="1" kern="1200" dirty="0" err="1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</a:t>
            </a:r>
            <a:r>
              <a:rPr lang="en-US" sz="2800" b="1" kern="1200" dirty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1" kern="1200" dirty="0" err="1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endParaRPr lang="en-US" sz="2800" b="1" kern="1200" dirty="0">
              <a:solidFill>
                <a:srgbClr val="FF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6875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1" presetClass="exit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46" grpId="0"/>
      <p:bldP spid="47" grpId="0"/>
      <p:bldP spid="48" grpId="0"/>
      <p:bldP spid="41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9CA76B9-D24E-42F4-B4CF-B369275E0D84}"/>
              </a:ext>
            </a:extLst>
          </p:cNvPr>
          <p:cNvGrpSpPr/>
          <p:nvPr/>
        </p:nvGrpSpPr>
        <p:grpSpPr>
          <a:xfrm>
            <a:off x="381256" y="383948"/>
            <a:ext cx="6763641" cy="461665"/>
            <a:chOff x="175907" y="1331681"/>
            <a:chExt cx="9018187" cy="615553"/>
          </a:xfrm>
        </p:grpSpPr>
        <p:sp>
          <p:nvSpPr>
            <p:cNvPr id="3" name="MH_Other_2">
              <a:extLst>
                <a:ext uri="{FF2B5EF4-FFF2-40B4-BE49-F238E27FC236}">
                  <a16:creationId xmlns:a16="http://schemas.microsoft.com/office/drawing/2014/main" id="{4CE231CB-9CDF-46F0-8BF6-23D715A56FE2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175907" y="1336741"/>
              <a:ext cx="593211" cy="574656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Autofit/>
            </a:bodyPr>
            <a:lstStyle/>
            <a:p>
              <a:pPr algn="ctr" defTabSz="685800">
                <a:buClrTx/>
                <a:defRPr/>
              </a:pPr>
              <a:r>
                <a:rPr lang="en-US" altLang="zh-CN" sz="2400" b="1" kern="1200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3</a:t>
              </a:r>
              <a:endParaRPr lang="zh-CN" altLang="en-US" sz="2400" b="1" kern="12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FC1DAE2-681D-4D54-BB91-402210D749B5}"/>
                </a:ext>
              </a:extLst>
            </p:cNvPr>
            <p:cNvSpPr txBox="1"/>
            <p:nvPr/>
          </p:nvSpPr>
          <p:spPr>
            <a:xfrm>
              <a:off x="825992" y="1331681"/>
              <a:ext cx="8368102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>
                <a:buClrTx/>
              </a:pPr>
              <a:r>
                <a:rPr lang="en-US" sz="2400" b="1" kern="1200" dirty="0" err="1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Chọn</a:t>
              </a:r>
              <a:r>
                <a:rPr lang="en-US" sz="2400" b="1" kern="1200" dirty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lang="en-US" sz="2400" b="1" kern="1200" dirty="0" err="1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hình</a:t>
              </a:r>
              <a:r>
                <a:rPr lang="en-US" sz="2400" b="1" kern="1200" dirty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lang="en-US" sz="2400" b="1" kern="1200" dirty="0" err="1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thích</a:t>
              </a:r>
              <a:r>
                <a:rPr lang="en-US" sz="2400" b="1" kern="1200" dirty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lang="en-US" sz="2400" b="1" kern="1200" dirty="0" err="1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họp</a:t>
              </a:r>
              <a:r>
                <a:rPr lang="en-US" sz="2400" b="1" kern="1200" dirty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lang="en-US" sz="2400" b="1" kern="1200" dirty="0" err="1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rồi</a:t>
              </a:r>
              <a:r>
                <a:rPr lang="en-US" sz="2400" b="1" kern="1200" dirty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lang="en-US" sz="2400" b="1" kern="1200" dirty="0" err="1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điền</a:t>
              </a:r>
              <a:r>
                <a:rPr lang="en-US" sz="2400" b="1" kern="1200" dirty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lang="en-US" sz="2400" b="1" kern="1200" dirty="0" err="1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vào</a:t>
              </a:r>
              <a:r>
                <a:rPr lang="en-US" sz="2400" b="1" kern="1200" dirty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lang="en-US" sz="2400" b="1" kern="1200" dirty="0" err="1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dấu</a:t>
              </a:r>
              <a:r>
                <a:rPr lang="en-US" sz="2400" b="1" kern="1200" dirty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“?”.</a:t>
              </a: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FC10FC91-CAEC-4F19-9C92-3F2438CBB7E9}"/>
              </a:ext>
            </a:extLst>
          </p:cNvPr>
          <p:cNvSpPr/>
          <p:nvPr/>
        </p:nvSpPr>
        <p:spPr>
          <a:xfrm>
            <a:off x="109875" y="1244152"/>
            <a:ext cx="542763" cy="542763"/>
          </a:xfrm>
          <a:prstGeom prst="ellipse">
            <a:avLst/>
          </a:prstGeom>
          <a:solidFill>
            <a:srgbClr val="FC8004"/>
          </a:solidFill>
          <a:ln>
            <a:solidFill>
              <a:srgbClr val="FC80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US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Flowchart: Manual Operation 5">
            <a:extLst>
              <a:ext uri="{FF2B5EF4-FFF2-40B4-BE49-F238E27FC236}">
                <a16:creationId xmlns:a16="http://schemas.microsoft.com/office/drawing/2014/main" id="{AA4202DA-0FB2-49A8-861C-3366EF6B746A}"/>
              </a:ext>
            </a:extLst>
          </p:cNvPr>
          <p:cNvSpPr/>
          <p:nvPr/>
        </p:nvSpPr>
        <p:spPr>
          <a:xfrm>
            <a:off x="1594106" y="1272963"/>
            <a:ext cx="704437" cy="513952"/>
          </a:xfrm>
          <a:prstGeom prst="flowChartManualOperation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US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Flowchart: Decision 6">
            <a:extLst>
              <a:ext uri="{FF2B5EF4-FFF2-40B4-BE49-F238E27FC236}">
                <a16:creationId xmlns:a16="http://schemas.microsoft.com/office/drawing/2014/main" id="{3D9FED32-7B5C-4433-AE2E-4850E94587E6}"/>
              </a:ext>
            </a:extLst>
          </p:cNvPr>
          <p:cNvSpPr/>
          <p:nvPr/>
        </p:nvSpPr>
        <p:spPr>
          <a:xfrm>
            <a:off x="784188" y="1082477"/>
            <a:ext cx="704437" cy="704438"/>
          </a:xfrm>
          <a:prstGeom prst="flowChartDecision">
            <a:avLst/>
          </a:prstGeom>
          <a:solidFill>
            <a:srgbClr val="0BCB10"/>
          </a:solidFill>
          <a:ln>
            <a:solidFill>
              <a:srgbClr val="0BCB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US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999951DF-73AA-48CC-BDC7-DD9D899FC08F}"/>
              </a:ext>
            </a:extLst>
          </p:cNvPr>
          <p:cNvSpPr/>
          <p:nvPr/>
        </p:nvSpPr>
        <p:spPr>
          <a:xfrm>
            <a:off x="2353743" y="1272963"/>
            <a:ext cx="704437" cy="513952"/>
          </a:xfrm>
          <a:prstGeom prst="triangle">
            <a:avLst>
              <a:gd name="adj" fmla="val 4856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US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1D30407-8E10-43F2-A3BD-F8BF9324D036}"/>
              </a:ext>
            </a:extLst>
          </p:cNvPr>
          <p:cNvSpPr/>
          <p:nvPr/>
        </p:nvSpPr>
        <p:spPr>
          <a:xfrm>
            <a:off x="3122267" y="1244152"/>
            <a:ext cx="542763" cy="542763"/>
          </a:xfrm>
          <a:prstGeom prst="ellipse">
            <a:avLst/>
          </a:prstGeom>
          <a:solidFill>
            <a:srgbClr val="FC8004"/>
          </a:solidFill>
          <a:ln>
            <a:solidFill>
              <a:srgbClr val="FC80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US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" name="Flowchart: Manual Operation 9">
            <a:extLst>
              <a:ext uri="{FF2B5EF4-FFF2-40B4-BE49-F238E27FC236}">
                <a16:creationId xmlns:a16="http://schemas.microsoft.com/office/drawing/2014/main" id="{5EF38111-9B7B-4CE0-9ABE-659C3ECD74A0}"/>
              </a:ext>
            </a:extLst>
          </p:cNvPr>
          <p:cNvSpPr/>
          <p:nvPr/>
        </p:nvSpPr>
        <p:spPr>
          <a:xfrm>
            <a:off x="4586073" y="1272963"/>
            <a:ext cx="704437" cy="513952"/>
          </a:xfrm>
          <a:prstGeom prst="flowChartManualOperation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US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" name="Flowchart: Decision 10">
            <a:extLst>
              <a:ext uri="{FF2B5EF4-FFF2-40B4-BE49-F238E27FC236}">
                <a16:creationId xmlns:a16="http://schemas.microsoft.com/office/drawing/2014/main" id="{29E6583E-44CD-4108-AEE2-643404935071}"/>
              </a:ext>
            </a:extLst>
          </p:cNvPr>
          <p:cNvSpPr/>
          <p:nvPr/>
        </p:nvSpPr>
        <p:spPr>
          <a:xfrm>
            <a:off x="3793203" y="1082477"/>
            <a:ext cx="704437" cy="704438"/>
          </a:xfrm>
          <a:prstGeom prst="flowChartDecision">
            <a:avLst/>
          </a:prstGeom>
          <a:solidFill>
            <a:srgbClr val="0BCB10"/>
          </a:solidFill>
          <a:ln>
            <a:solidFill>
              <a:srgbClr val="0BCB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US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67ECFD45-02BC-46D6-89C4-9CCE73455FE3}"/>
              </a:ext>
            </a:extLst>
          </p:cNvPr>
          <p:cNvSpPr/>
          <p:nvPr/>
        </p:nvSpPr>
        <p:spPr>
          <a:xfrm>
            <a:off x="5355813" y="1272963"/>
            <a:ext cx="704437" cy="513952"/>
          </a:xfrm>
          <a:prstGeom prst="triangle">
            <a:avLst>
              <a:gd name="adj" fmla="val 4856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US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1615703-04CE-407C-A1E5-16C4D5BC478F}"/>
              </a:ext>
            </a:extLst>
          </p:cNvPr>
          <p:cNvSpPr/>
          <p:nvPr/>
        </p:nvSpPr>
        <p:spPr>
          <a:xfrm>
            <a:off x="6163432" y="1244152"/>
            <a:ext cx="542763" cy="542763"/>
          </a:xfrm>
          <a:prstGeom prst="ellipse">
            <a:avLst/>
          </a:prstGeom>
          <a:solidFill>
            <a:srgbClr val="FC8004"/>
          </a:solidFill>
          <a:ln>
            <a:solidFill>
              <a:srgbClr val="FC80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US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Flowchart: Manual Operation 13">
            <a:extLst>
              <a:ext uri="{FF2B5EF4-FFF2-40B4-BE49-F238E27FC236}">
                <a16:creationId xmlns:a16="http://schemas.microsoft.com/office/drawing/2014/main" id="{67C515FA-4B87-42AE-8526-DA4A3566DD8E}"/>
              </a:ext>
            </a:extLst>
          </p:cNvPr>
          <p:cNvSpPr/>
          <p:nvPr/>
        </p:nvSpPr>
        <p:spPr>
          <a:xfrm>
            <a:off x="7627041" y="1272963"/>
            <a:ext cx="704437" cy="513952"/>
          </a:xfrm>
          <a:prstGeom prst="flowChartManualOperation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US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55428292-B1C6-45D1-886E-77EE0F53E37D}"/>
              </a:ext>
            </a:extLst>
          </p:cNvPr>
          <p:cNvSpPr/>
          <p:nvPr/>
        </p:nvSpPr>
        <p:spPr>
          <a:xfrm>
            <a:off x="8331477" y="1272963"/>
            <a:ext cx="704437" cy="513952"/>
          </a:xfrm>
          <a:prstGeom prst="triangle">
            <a:avLst>
              <a:gd name="adj" fmla="val 4856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US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B3F7254-8AC7-4556-9987-CD58DACEE81A}"/>
              </a:ext>
            </a:extLst>
          </p:cNvPr>
          <p:cNvSpPr txBox="1"/>
          <p:nvPr/>
        </p:nvSpPr>
        <p:spPr>
          <a:xfrm>
            <a:off x="6968126" y="1215813"/>
            <a:ext cx="502061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buClrTx/>
            </a:pPr>
            <a:r>
              <a:rPr lang="en-US" sz="4050" b="1" kern="1200" dirty="0">
                <a:solidFill>
                  <a:srgbClr val="00823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2E1679D-FAE6-4CF2-816B-07C21EF6A00D}"/>
              </a:ext>
            </a:extLst>
          </p:cNvPr>
          <p:cNvGrpSpPr/>
          <p:nvPr/>
        </p:nvGrpSpPr>
        <p:grpSpPr>
          <a:xfrm>
            <a:off x="742389" y="3060014"/>
            <a:ext cx="1122930" cy="686315"/>
            <a:chOff x="1211277" y="4113606"/>
            <a:chExt cx="1497240" cy="915087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C027F50-6C63-4F04-B294-B73FD7F368C3}"/>
                </a:ext>
              </a:extLst>
            </p:cNvPr>
            <p:cNvSpPr txBox="1"/>
            <p:nvPr/>
          </p:nvSpPr>
          <p:spPr>
            <a:xfrm>
              <a:off x="1211277" y="4351585"/>
              <a:ext cx="873447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>
                <a:buClrTx/>
              </a:pPr>
              <a:r>
                <a:rPr lang="en-US" sz="2700" b="1" kern="1200" dirty="0">
                  <a:solidFill>
                    <a:srgbClr val="FF0066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A.</a:t>
              </a: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5704D488-C8DE-4A85-8F92-227D94A9BA6F}"/>
                </a:ext>
              </a:extLst>
            </p:cNvPr>
            <p:cNvSpPr/>
            <p:nvPr/>
          </p:nvSpPr>
          <p:spPr>
            <a:xfrm>
              <a:off x="1984833" y="4113606"/>
              <a:ext cx="723684" cy="723684"/>
            </a:xfrm>
            <a:prstGeom prst="ellipse">
              <a:avLst/>
            </a:prstGeom>
            <a:solidFill>
              <a:srgbClr val="FC8004"/>
            </a:solidFill>
            <a:ln>
              <a:solidFill>
                <a:srgbClr val="FC800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35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1FAFA5C-8EC0-454A-B373-FE2FDDA52FC7}"/>
              </a:ext>
            </a:extLst>
          </p:cNvPr>
          <p:cNvGrpSpPr/>
          <p:nvPr/>
        </p:nvGrpSpPr>
        <p:grpSpPr>
          <a:xfrm>
            <a:off x="2755102" y="2898344"/>
            <a:ext cx="1193497" cy="847989"/>
            <a:chOff x="3894895" y="3898040"/>
            <a:chExt cx="1591329" cy="1130652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412375D-BA48-4A14-9695-17402B072AEC}"/>
                </a:ext>
              </a:extLst>
            </p:cNvPr>
            <p:cNvSpPr txBox="1"/>
            <p:nvPr/>
          </p:nvSpPr>
          <p:spPr>
            <a:xfrm>
              <a:off x="3894895" y="4351584"/>
              <a:ext cx="823954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>
                <a:buClrTx/>
              </a:pPr>
              <a:r>
                <a:rPr lang="en-US" sz="2700" b="1" kern="1200" dirty="0">
                  <a:solidFill>
                    <a:srgbClr val="FF0066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B.</a:t>
              </a:r>
            </a:p>
          </p:txBody>
        </p:sp>
        <p:sp>
          <p:nvSpPr>
            <p:cNvPr id="24" name="Flowchart: Decision 23">
              <a:extLst>
                <a:ext uri="{FF2B5EF4-FFF2-40B4-BE49-F238E27FC236}">
                  <a16:creationId xmlns:a16="http://schemas.microsoft.com/office/drawing/2014/main" id="{1AE2EF10-0A36-4716-BED9-C7FD64C096A4}"/>
                </a:ext>
              </a:extLst>
            </p:cNvPr>
            <p:cNvSpPr/>
            <p:nvPr/>
          </p:nvSpPr>
          <p:spPr>
            <a:xfrm>
              <a:off x="4546975" y="3898040"/>
              <a:ext cx="939249" cy="939250"/>
            </a:xfrm>
            <a:prstGeom prst="flowChartDecision">
              <a:avLst/>
            </a:prstGeom>
            <a:solidFill>
              <a:srgbClr val="6BD600"/>
            </a:solidFill>
            <a:ln>
              <a:solidFill>
                <a:srgbClr val="6BD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35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3FC40A9-16B1-4ACE-9758-73A7DE19074D}"/>
              </a:ext>
            </a:extLst>
          </p:cNvPr>
          <p:cNvGrpSpPr/>
          <p:nvPr/>
        </p:nvGrpSpPr>
        <p:grpSpPr>
          <a:xfrm>
            <a:off x="4788147" y="3114013"/>
            <a:ext cx="1217686" cy="632315"/>
            <a:chOff x="6622733" y="4152021"/>
            <a:chExt cx="1623581" cy="843087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E11C51F-4F72-47EC-8107-CB8F7A818849}"/>
                </a:ext>
              </a:extLst>
            </p:cNvPr>
            <p:cNvSpPr txBox="1"/>
            <p:nvPr/>
          </p:nvSpPr>
          <p:spPr>
            <a:xfrm>
              <a:off x="6622733" y="4318000"/>
              <a:ext cx="756888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>
                <a:buClrTx/>
              </a:pPr>
              <a:r>
                <a:rPr lang="en-US" sz="2700" b="1" kern="1200" dirty="0">
                  <a:solidFill>
                    <a:srgbClr val="FF0066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C.</a:t>
              </a:r>
            </a:p>
          </p:txBody>
        </p:sp>
        <p:sp>
          <p:nvSpPr>
            <p:cNvPr id="25" name="Flowchart: Manual Operation 24">
              <a:extLst>
                <a:ext uri="{FF2B5EF4-FFF2-40B4-BE49-F238E27FC236}">
                  <a16:creationId xmlns:a16="http://schemas.microsoft.com/office/drawing/2014/main" id="{30AB6C27-D31D-458E-94F5-6C2E313B76FE}"/>
                </a:ext>
              </a:extLst>
            </p:cNvPr>
            <p:cNvSpPr/>
            <p:nvPr/>
          </p:nvSpPr>
          <p:spPr>
            <a:xfrm>
              <a:off x="7307065" y="4152021"/>
              <a:ext cx="939249" cy="685269"/>
            </a:xfrm>
            <a:prstGeom prst="flowChartManualOperation">
              <a:avLst/>
            </a:prstGeom>
            <a:solidFill>
              <a:srgbClr val="FF0066"/>
            </a:solidFill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35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6E35D72E-F8DB-4250-BC86-162023D97E3C}"/>
              </a:ext>
            </a:extLst>
          </p:cNvPr>
          <p:cNvGrpSpPr/>
          <p:nvPr/>
        </p:nvGrpSpPr>
        <p:grpSpPr>
          <a:xfrm>
            <a:off x="6846602" y="3114013"/>
            <a:ext cx="1241875" cy="632315"/>
            <a:chOff x="9350571" y="4152021"/>
            <a:chExt cx="1655833" cy="843087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78FB963-5033-4EDC-ADA9-E0AAEE25A731}"/>
                </a:ext>
              </a:extLst>
            </p:cNvPr>
            <p:cNvSpPr txBox="1"/>
            <p:nvPr/>
          </p:nvSpPr>
          <p:spPr>
            <a:xfrm>
              <a:off x="9350571" y="4318000"/>
              <a:ext cx="716584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>
                <a:buClrTx/>
              </a:pPr>
              <a:r>
                <a:rPr lang="en-US" sz="2700" b="1" kern="1200" dirty="0">
                  <a:solidFill>
                    <a:srgbClr val="FF0066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D.</a:t>
              </a:r>
            </a:p>
          </p:txBody>
        </p:sp>
        <p:sp>
          <p:nvSpPr>
            <p:cNvPr id="26" name="Isosceles Triangle 25">
              <a:extLst>
                <a:ext uri="{FF2B5EF4-FFF2-40B4-BE49-F238E27FC236}">
                  <a16:creationId xmlns:a16="http://schemas.microsoft.com/office/drawing/2014/main" id="{E8905E06-599A-4503-AB29-8F0788F78539}"/>
                </a:ext>
              </a:extLst>
            </p:cNvPr>
            <p:cNvSpPr/>
            <p:nvPr/>
          </p:nvSpPr>
          <p:spPr>
            <a:xfrm>
              <a:off x="10067155" y="4152021"/>
              <a:ext cx="939249" cy="685269"/>
            </a:xfrm>
            <a:prstGeom prst="triangle">
              <a:avLst>
                <a:gd name="adj" fmla="val 48560"/>
              </a:avLst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35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pic>
        <p:nvPicPr>
          <p:cNvPr id="31" name="xanh 1">
            <a:extLst>
              <a:ext uri="{FF2B5EF4-FFF2-40B4-BE49-F238E27FC236}">
                <a16:creationId xmlns:a16="http://schemas.microsoft.com/office/drawing/2014/main" id="{D88BA758-931B-4301-B3CD-A19DB74AF53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044" y="3552803"/>
            <a:ext cx="489060" cy="489060"/>
          </a:xfrm>
          <a:prstGeom prst="rect">
            <a:avLst/>
          </a:prstGeom>
        </p:spPr>
      </p:pic>
      <p:pic>
        <p:nvPicPr>
          <p:cNvPr id="32" name="do 2">
            <a:extLst>
              <a:ext uri="{FF2B5EF4-FFF2-40B4-BE49-F238E27FC236}">
                <a16:creationId xmlns:a16="http://schemas.microsoft.com/office/drawing/2014/main" id="{6629E37A-D266-4E26-BF70-870A863C4BA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7" t="15873" r="3975" b="16825"/>
          <a:stretch/>
        </p:blipFill>
        <p:spPr>
          <a:xfrm>
            <a:off x="721623" y="3643742"/>
            <a:ext cx="489060" cy="330194"/>
          </a:xfrm>
          <a:prstGeom prst="rect">
            <a:avLst/>
          </a:prstGeom>
        </p:spPr>
      </p:pic>
      <p:pic>
        <p:nvPicPr>
          <p:cNvPr id="33" name="do 2">
            <a:extLst>
              <a:ext uri="{FF2B5EF4-FFF2-40B4-BE49-F238E27FC236}">
                <a16:creationId xmlns:a16="http://schemas.microsoft.com/office/drawing/2014/main" id="{B91F5DBD-86CA-4D37-82CC-E116331EAC0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7" t="15873" r="3975" b="16825"/>
          <a:stretch/>
        </p:blipFill>
        <p:spPr>
          <a:xfrm>
            <a:off x="4764835" y="3643742"/>
            <a:ext cx="489060" cy="330194"/>
          </a:xfrm>
          <a:prstGeom prst="rect">
            <a:avLst/>
          </a:prstGeom>
        </p:spPr>
      </p:pic>
      <p:pic>
        <p:nvPicPr>
          <p:cNvPr id="34" name="do 2">
            <a:extLst>
              <a:ext uri="{FF2B5EF4-FFF2-40B4-BE49-F238E27FC236}">
                <a16:creationId xmlns:a16="http://schemas.microsoft.com/office/drawing/2014/main" id="{66E4A49B-7F9E-4ADF-9AF1-745E57803BD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7" t="15873" r="3975" b="16825"/>
          <a:stretch/>
        </p:blipFill>
        <p:spPr>
          <a:xfrm>
            <a:off x="6812349" y="3643742"/>
            <a:ext cx="489060" cy="330194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119185A6-5F3A-4E55-978E-6E9BA1015989}"/>
              </a:ext>
            </a:extLst>
          </p:cNvPr>
          <p:cNvSpPr txBox="1"/>
          <p:nvPr/>
        </p:nvSpPr>
        <p:spPr>
          <a:xfrm>
            <a:off x="2769133" y="3238001"/>
            <a:ext cx="63123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2700" b="1" kern="1200" dirty="0">
                <a:solidFill>
                  <a:srgbClr val="FF00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B.</a:t>
            </a:r>
          </a:p>
        </p:txBody>
      </p:sp>
      <p:sp>
        <p:nvSpPr>
          <p:cNvPr id="37" name="Flowchart: Decision 36">
            <a:extLst>
              <a:ext uri="{FF2B5EF4-FFF2-40B4-BE49-F238E27FC236}">
                <a16:creationId xmlns:a16="http://schemas.microsoft.com/office/drawing/2014/main" id="{00790592-58E9-4DA0-A942-EA0F57B9F203}"/>
              </a:ext>
            </a:extLst>
          </p:cNvPr>
          <p:cNvSpPr/>
          <p:nvPr/>
        </p:nvSpPr>
        <p:spPr>
          <a:xfrm>
            <a:off x="3243708" y="2886281"/>
            <a:ext cx="704437" cy="704438"/>
          </a:xfrm>
          <a:prstGeom prst="flowChartDecision">
            <a:avLst/>
          </a:prstGeom>
          <a:solidFill>
            <a:srgbClr val="0BCB10"/>
          </a:solidFill>
          <a:ln>
            <a:solidFill>
              <a:srgbClr val="0BCB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US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154135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2Hiệu-ứng-âm-thanh-oh-nooo-_mp3cut.net_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2Hiệu-ứng-âm-thanh-oh-nooo-_mp3cut.net_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2Hiệu-ứng-âm-thanh-oh-nooo-_mp3cut.net_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1 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7 L 0.39115 -0.3463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57" y="-1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/>
      <p:bldP spid="17" grpId="1"/>
      <p:bldP spid="36" grpId="0"/>
      <p:bldP spid="37" grpId="0" animBg="1"/>
      <p:bldP spid="37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A35D7B84-ED07-4C79-9BED-34B7848E17F6}"/>
              </a:ext>
            </a:extLst>
          </p:cNvPr>
          <p:cNvGrpSpPr/>
          <p:nvPr/>
        </p:nvGrpSpPr>
        <p:grpSpPr>
          <a:xfrm>
            <a:off x="961943" y="79804"/>
            <a:ext cx="7220113" cy="461665"/>
            <a:chOff x="175907" y="1331681"/>
            <a:chExt cx="9626815" cy="615553"/>
          </a:xfrm>
        </p:grpSpPr>
        <p:sp>
          <p:nvSpPr>
            <p:cNvPr id="24" name="MH_Other_2">
              <a:extLst>
                <a:ext uri="{FF2B5EF4-FFF2-40B4-BE49-F238E27FC236}">
                  <a16:creationId xmlns:a16="http://schemas.microsoft.com/office/drawing/2014/main" id="{31F3CDE9-1FBA-486A-971C-F9236EA6FA32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175907" y="1336741"/>
              <a:ext cx="593211" cy="574656"/>
            </a:xfrm>
            <a:prstGeom prst="ellipse">
              <a:avLst/>
            </a:prstGeom>
            <a:solidFill>
              <a:srgbClr val="70AD47"/>
            </a:solidFill>
            <a:ln w="12700" cap="flat" cmpd="sng" algn="ctr">
              <a:solidFill>
                <a:srgbClr val="70AD47"/>
              </a:solidFill>
              <a:prstDash val="solid"/>
              <a:miter lim="800000"/>
            </a:ln>
            <a:effectLst/>
          </p:spPr>
          <p:txBody>
            <a:bodyPr lIns="0" tIns="0" rIns="0" bIns="0" anchor="ctr">
              <a:no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Arial" panose="020B0604020202020204" pitchFamily="34" charset="0"/>
                </a:rPr>
                <a:t>4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4426311-6AE4-44F1-9CC7-F2EC6C57FF82}"/>
                </a:ext>
              </a:extLst>
            </p:cNvPr>
            <p:cNvSpPr txBox="1"/>
            <p:nvPr/>
          </p:nvSpPr>
          <p:spPr>
            <a:xfrm>
              <a:off x="825992" y="1331681"/>
              <a:ext cx="8976730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Dùng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bao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nhiêu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hình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A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để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xếp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thành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hình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B?</a:t>
              </a:r>
            </a:p>
          </p:txBody>
        </p:sp>
      </p:grpSp>
      <p:graphicFrame>
        <p:nvGraphicFramePr>
          <p:cNvPr id="26" name="Table 5">
            <a:extLst>
              <a:ext uri="{FF2B5EF4-FFF2-40B4-BE49-F238E27FC236}">
                <a16:creationId xmlns:a16="http://schemas.microsoft.com/office/drawing/2014/main" id="{EF791B0C-3669-43F8-AF5F-A8BFCB6A87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2240456"/>
              </p:ext>
            </p:extLst>
          </p:nvPr>
        </p:nvGraphicFramePr>
        <p:xfrm>
          <a:off x="1524000" y="539750"/>
          <a:ext cx="6480000" cy="4320000"/>
        </p:xfrm>
        <a:graphic>
          <a:graphicData uri="http://schemas.openxmlformats.org/drawingml/2006/table">
            <a:tbl>
              <a:tblPr firstRow="1" bandRow="1"/>
              <a:tblGrid>
                <a:gridCol w="1080000">
                  <a:extLst>
                    <a:ext uri="{9D8B030D-6E8A-4147-A177-3AD203B41FA5}">
                      <a16:colId xmlns:a16="http://schemas.microsoft.com/office/drawing/2014/main" val="3119830550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1752965595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971367520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719981623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3037056388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3793290749"/>
                    </a:ext>
                  </a:extLst>
                </a:gridCol>
              </a:tblGrid>
              <a:tr h="108000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endParaRPr lang="en-US" sz="1000" dirty="0"/>
                    </a:p>
                  </a:txBody>
                  <a:tcPr marL="68580" marR="68580" marT="34290" marB="34290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endParaRPr lang="en-US" sz="1000" dirty="0"/>
                    </a:p>
                  </a:txBody>
                  <a:tcPr marL="68580" marR="68580" marT="34290" marB="34290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endParaRPr lang="en-US" sz="1000"/>
                    </a:p>
                  </a:txBody>
                  <a:tcPr marL="68580" marR="68580" marT="34290" marB="34290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endParaRPr lang="en-US" sz="1000"/>
                    </a:p>
                  </a:txBody>
                  <a:tcPr marL="68580" marR="68580" marT="34290" marB="34290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endParaRPr lang="en-US" sz="1000"/>
                    </a:p>
                  </a:txBody>
                  <a:tcPr marL="68580" marR="68580" marT="34290" marB="34290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endParaRPr lang="en-US" sz="1000"/>
                    </a:p>
                  </a:txBody>
                  <a:tcPr marL="68580" marR="68580" marT="34290" marB="34290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7019681"/>
                  </a:ext>
                </a:extLst>
              </a:tr>
              <a:tr h="108000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endParaRPr lang="en-US" sz="1000" dirty="0"/>
                    </a:p>
                  </a:txBody>
                  <a:tcPr marL="68580" marR="68580" marT="34290" marB="34290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endParaRPr lang="en-US" sz="1000"/>
                    </a:p>
                  </a:txBody>
                  <a:tcPr marL="68580" marR="68580" marT="34290" marB="34290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endParaRPr lang="en-US" sz="1000"/>
                    </a:p>
                  </a:txBody>
                  <a:tcPr marL="68580" marR="68580" marT="34290" marB="34290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endParaRPr lang="en-US" sz="1000"/>
                    </a:p>
                  </a:txBody>
                  <a:tcPr marL="68580" marR="68580" marT="34290" marB="34290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endParaRPr lang="en-US" sz="1000"/>
                    </a:p>
                  </a:txBody>
                  <a:tcPr marL="68580" marR="68580" marT="34290" marB="34290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endParaRPr lang="en-US" sz="1000" dirty="0"/>
                    </a:p>
                  </a:txBody>
                  <a:tcPr marL="68580" marR="68580" marT="34290" marB="34290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8335731"/>
                  </a:ext>
                </a:extLst>
              </a:tr>
              <a:tr h="108000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endParaRPr lang="en-US" sz="1000"/>
                    </a:p>
                  </a:txBody>
                  <a:tcPr marL="68580" marR="68580" marT="34290" marB="34290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endParaRPr lang="en-US" sz="1000"/>
                    </a:p>
                  </a:txBody>
                  <a:tcPr marL="68580" marR="68580" marT="34290" marB="34290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endParaRPr lang="en-US" sz="1000"/>
                    </a:p>
                  </a:txBody>
                  <a:tcPr marL="68580" marR="68580" marT="34290" marB="34290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endParaRPr lang="en-US" sz="1000" dirty="0"/>
                    </a:p>
                  </a:txBody>
                  <a:tcPr marL="68580" marR="68580" marT="34290" marB="34290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endParaRPr lang="en-US" sz="1000" dirty="0"/>
                    </a:p>
                  </a:txBody>
                  <a:tcPr marL="68580" marR="68580" marT="34290" marB="34290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endParaRPr lang="en-US" sz="1000" dirty="0"/>
                    </a:p>
                  </a:txBody>
                  <a:tcPr marL="68580" marR="68580" marT="34290" marB="34290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9152061"/>
                  </a:ext>
                </a:extLst>
              </a:tr>
              <a:tr h="108000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endParaRPr lang="en-US" sz="1000"/>
                    </a:p>
                  </a:txBody>
                  <a:tcPr marL="68580" marR="68580" marT="34290" marB="34290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endParaRPr lang="en-US" sz="1000"/>
                    </a:p>
                  </a:txBody>
                  <a:tcPr marL="68580" marR="68580" marT="34290" marB="34290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endParaRPr lang="en-US" sz="1000"/>
                    </a:p>
                  </a:txBody>
                  <a:tcPr marL="68580" marR="68580" marT="34290" marB="34290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endParaRPr lang="en-US" sz="1000"/>
                    </a:p>
                  </a:txBody>
                  <a:tcPr marL="68580" marR="68580" marT="34290" marB="34290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endParaRPr lang="en-US" sz="1000"/>
                    </a:p>
                  </a:txBody>
                  <a:tcPr marL="68580" marR="68580" marT="34290" marB="34290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endParaRPr lang="en-US" sz="1000" dirty="0"/>
                    </a:p>
                  </a:txBody>
                  <a:tcPr marL="68580" marR="68580" marT="34290" marB="34290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3382585"/>
                  </a:ext>
                </a:extLst>
              </a:tr>
            </a:tbl>
          </a:graphicData>
        </a:graphic>
      </p:graphicFrame>
      <p:sp>
        <p:nvSpPr>
          <p:cNvPr id="27" name="Right Triangle 26">
            <a:extLst>
              <a:ext uri="{FF2B5EF4-FFF2-40B4-BE49-F238E27FC236}">
                <a16:creationId xmlns:a16="http://schemas.microsoft.com/office/drawing/2014/main" id="{75B01848-AFFF-4240-A161-7D9F00269DCA}"/>
              </a:ext>
            </a:extLst>
          </p:cNvPr>
          <p:cNvSpPr/>
          <p:nvPr/>
        </p:nvSpPr>
        <p:spPr>
          <a:xfrm rot="5400000">
            <a:off x="1537799" y="539749"/>
            <a:ext cx="1053000" cy="1053000"/>
          </a:xfrm>
          <a:prstGeom prst="rtTriangle">
            <a:avLst/>
          </a:prstGeom>
          <a:solidFill>
            <a:srgbClr val="FF3399"/>
          </a:solidFill>
          <a:ln w="12700" cap="flat" cmpd="sng" algn="ctr">
            <a:solidFill>
              <a:srgbClr val="00206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ight Triangle 27">
            <a:extLst>
              <a:ext uri="{FF2B5EF4-FFF2-40B4-BE49-F238E27FC236}">
                <a16:creationId xmlns:a16="http://schemas.microsoft.com/office/drawing/2014/main" id="{0557CC78-7A93-470E-B95A-7EB8088BF8B0}"/>
              </a:ext>
            </a:extLst>
          </p:cNvPr>
          <p:cNvSpPr/>
          <p:nvPr/>
        </p:nvSpPr>
        <p:spPr>
          <a:xfrm rot="16200000" flipV="1">
            <a:off x="5863963" y="1635228"/>
            <a:ext cx="1047751" cy="1047004"/>
          </a:xfrm>
          <a:prstGeom prst="rtTriangle">
            <a:avLst/>
          </a:prstGeom>
          <a:solidFill>
            <a:srgbClr val="FF3399"/>
          </a:solidFill>
          <a:ln w="12700" cap="flat" cmpd="sng" algn="ctr">
            <a:solidFill>
              <a:srgbClr val="00206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ight Triangle 28">
            <a:extLst>
              <a:ext uri="{FF2B5EF4-FFF2-40B4-BE49-F238E27FC236}">
                <a16:creationId xmlns:a16="http://schemas.microsoft.com/office/drawing/2014/main" id="{2B8FB322-8277-41BC-8574-FA444CD7ACD4}"/>
              </a:ext>
            </a:extLst>
          </p:cNvPr>
          <p:cNvSpPr/>
          <p:nvPr/>
        </p:nvSpPr>
        <p:spPr>
          <a:xfrm rot="5400000" flipH="1" flipV="1">
            <a:off x="3698582" y="1635228"/>
            <a:ext cx="1047751" cy="1047004"/>
          </a:xfrm>
          <a:prstGeom prst="rtTriangle">
            <a:avLst/>
          </a:prstGeom>
          <a:solidFill>
            <a:srgbClr val="FF3399"/>
          </a:solidFill>
          <a:ln w="12700" cap="flat" cmpd="sng" algn="ctr">
            <a:solidFill>
              <a:srgbClr val="00206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75B5675-FB41-4945-9BFA-626784DCFBE4}"/>
              </a:ext>
            </a:extLst>
          </p:cNvPr>
          <p:cNvSpPr/>
          <p:nvPr/>
        </p:nvSpPr>
        <p:spPr>
          <a:xfrm>
            <a:off x="4781645" y="1634854"/>
            <a:ext cx="1047003" cy="1053654"/>
          </a:xfrm>
          <a:prstGeom prst="rect">
            <a:avLst/>
          </a:prstGeom>
          <a:solidFill>
            <a:srgbClr val="FF3399"/>
          </a:solidFill>
          <a:ln w="12700" cap="flat" cmpd="sng" algn="ctr">
            <a:solidFill>
              <a:srgbClr val="00206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2B3C338-FE22-4235-BEB5-540FA9BC28EC}"/>
              </a:ext>
            </a:extLst>
          </p:cNvPr>
          <p:cNvSpPr/>
          <p:nvPr/>
        </p:nvSpPr>
        <p:spPr>
          <a:xfrm>
            <a:off x="4781645" y="2721386"/>
            <a:ext cx="1047003" cy="1053654"/>
          </a:xfrm>
          <a:prstGeom prst="rect">
            <a:avLst/>
          </a:prstGeom>
          <a:solidFill>
            <a:srgbClr val="FF3399"/>
          </a:solidFill>
          <a:ln w="12700" cap="flat" cmpd="sng" algn="ctr">
            <a:solidFill>
              <a:srgbClr val="00206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A9F0DAC-92AA-4E0C-B4FE-94A1FBE70CEC}"/>
              </a:ext>
            </a:extLst>
          </p:cNvPr>
          <p:cNvSpPr txBox="1"/>
          <p:nvPr/>
        </p:nvSpPr>
        <p:spPr>
          <a:xfrm>
            <a:off x="1706381" y="709824"/>
            <a:ext cx="4074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2400" b="1" kern="12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692EA69-9ECF-4C72-9C80-A109D6F9AAAC}"/>
              </a:ext>
            </a:extLst>
          </p:cNvPr>
          <p:cNvSpPr txBox="1"/>
          <p:nvPr/>
        </p:nvSpPr>
        <p:spPr>
          <a:xfrm>
            <a:off x="5111831" y="1939438"/>
            <a:ext cx="4074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2400" b="1" kern="12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</a:t>
            </a:r>
          </a:p>
        </p:txBody>
      </p:sp>
      <p:sp>
        <p:nvSpPr>
          <p:cNvPr id="34" name="Right Triangle 33">
            <a:extLst>
              <a:ext uri="{FF2B5EF4-FFF2-40B4-BE49-F238E27FC236}">
                <a16:creationId xmlns:a16="http://schemas.microsoft.com/office/drawing/2014/main" id="{66915ABB-75B5-465F-A40C-FFCCACB09C53}"/>
              </a:ext>
            </a:extLst>
          </p:cNvPr>
          <p:cNvSpPr/>
          <p:nvPr/>
        </p:nvSpPr>
        <p:spPr>
          <a:xfrm rot="5400000">
            <a:off x="4789128" y="1635508"/>
            <a:ext cx="1053000" cy="1053000"/>
          </a:xfrm>
          <a:prstGeom prst="rtTriangle">
            <a:avLst/>
          </a:prstGeom>
          <a:solidFill>
            <a:srgbClr val="FF3399"/>
          </a:solidFill>
          <a:ln w="12700" cap="flat" cmpd="sng" algn="ctr">
            <a:solidFill>
              <a:srgbClr val="00206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Right Triangle 34">
            <a:extLst>
              <a:ext uri="{FF2B5EF4-FFF2-40B4-BE49-F238E27FC236}">
                <a16:creationId xmlns:a16="http://schemas.microsoft.com/office/drawing/2014/main" id="{BB5B0A8C-7321-49F5-B3E4-07C6165DA2EC}"/>
              </a:ext>
            </a:extLst>
          </p:cNvPr>
          <p:cNvSpPr/>
          <p:nvPr/>
        </p:nvSpPr>
        <p:spPr>
          <a:xfrm flipH="1">
            <a:off x="4779055" y="1646750"/>
            <a:ext cx="1053000" cy="1053000"/>
          </a:xfrm>
          <a:prstGeom prst="rtTriangle">
            <a:avLst/>
          </a:prstGeom>
          <a:solidFill>
            <a:srgbClr val="FF3399"/>
          </a:solidFill>
          <a:ln w="12700" cap="flat" cmpd="sng" algn="ctr">
            <a:solidFill>
              <a:srgbClr val="00206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ight Triangle 35">
            <a:extLst>
              <a:ext uri="{FF2B5EF4-FFF2-40B4-BE49-F238E27FC236}">
                <a16:creationId xmlns:a16="http://schemas.microsoft.com/office/drawing/2014/main" id="{F9F91222-E8B8-446D-AFE7-AAE031F00E9B}"/>
              </a:ext>
            </a:extLst>
          </p:cNvPr>
          <p:cNvSpPr/>
          <p:nvPr/>
        </p:nvSpPr>
        <p:spPr>
          <a:xfrm rot="5400000">
            <a:off x="4782779" y="2708502"/>
            <a:ext cx="1053000" cy="1053000"/>
          </a:xfrm>
          <a:prstGeom prst="rtTriangle">
            <a:avLst/>
          </a:prstGeom>
          <a:solidFill>
            <a:srgbClr val="FF3399"/>
          </a:solidFill>
          <a:ln w="12700" cap="flat" cmpd="sng" algn="ctr">
            <a:solidFill>
              <a:srgbClr val="00206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Right Triangle 36">
            <a:extLst>
              <a:ext uri="{FF2B5EF4-FFF2-40B4-BE49-F238E27FC236}">
                <a16:creationId xmlns:a16="http://schemas.microsoft.com/office/drawing/2014/main" id="{C4A038DB-CE33-4BC0-AAFB-8F2929DA9E2A}"/>
              </a:ext>
            </a:extLst>
          </p:cNvPr>
          <p:cNvSpPr/>
          <p:nvPr/>
        </p:nvSpPr>
        <p:spPr>
          <a:xfrm flipH="1">
            <a:off x="4779055" y="2719744"/>
            <a:ext cx="1053000" cy="1053000"/>
          </a:xfrm>
          <a:prstGeom prst="rtTriangle">
            <a:avLst/>
          </a:prstGeom>
          <a:solidFill>
            <a:srgbClr val="FF3399"/>
          </a:solidFill>
          <a:ln w="12700" cap="flat" cmpd="sng" algn="ctr">
            <a:solidFill>
              <a:srgbClr val="00206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C639A7A-AF85-4CC8-ADA8-62F6D3B024E0}"/>
              </a:ext>
            </a:extLst>
          </p:cNvPr>
          <p:cNvSpPr txBox="1"/>
          <p:nvPr/>
        </p:nvSpPr>
        <p:spPr>
          <a:xfrm>
            <a:off x="4250713" y="2093080"/>
            <a:ext cx="37702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2700" b="1" kern="12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FF8D7B5-AE0F-4A77-8D79-E2A3E7006002}"/>
              </a:ext>
            </a:extLst>
          </p:cNvPr>
          <p:cNvSpPr txBox="1"/>
          <p:nvPr/>
        </p:nvSpPr>
        <p:spPr>
          <a:xfrm>
            <a:off x="4928256" y="1688311"/>
            <a:ext cx="37702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2700" b="1" kern="12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997B66D-AA1B-419A-8792-FD53BB2B90D5}"/>
              </a:ext>
            </a:extLst>
          </p:cNvPr>
          <p:cNvSpPr txBox="1"/>
          <p:nvPr/>
        </p:nvSpPr>
        <p:spPr>
          <a:xfrm>
            <a:off x="5375005" y="2142415"/>
            <a:ext cx="37702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2700" b="1" kern="12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ABB0FC6-AC14-4A55-A7E3-1F77CF76D202}"/>
              </a:ext>
            </a:extLst>
          </p:cNvPr>
          <p:cNvSpPr txBox="1"/>
          <p:nvPr/>
        </p:nvSpPr>
        <p:spPr>
          <a:xfrm>
            <a:off x="5999401" y="2135645"/>
            <a:ext cx="37702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2700" b="1" kern="12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074D4C8-3BED-444B-82A5-39618ACC1782}"/>
              </a:ext>
            </a:extLst>
          </p:cNvPr>
          <p:cNvSpPr txBox="1"/>
          <p:nvPr/>
        </p:nvSpPr>
        <p:spPr>
          <a:xfrm>
            <a:off x="4915284" y="2764125"/>
            <a:ext cx="37702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2700" b="1" kern="12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3210501-A749-4E61-99BD-B9F5273F35A3}"/>
              </a:ext>
            </a:extLst>
          </p:cNvPr>
          <p:cNvSpPr txBox="1"/>
          <p:nvPr/>
        </p:nvSpPr>
        <p:spPr>
          <a:xfrm>
            <a:off x="5371966" y="3237580"/>
            <a:ext cx="37702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2700" b="1" kern="12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869212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8" grpId="1" animBg="1"/>
      <p:bldP spid="29" grpId="0" animBg="1"/>
      <p:bldP spid="29" grpId="1" animBg="1"/>
      <p:bldP spid="30" grpId="0" animBg="1"/>
      <p:bldP spid="31" grpId="0" animBg="1"/>
      <p:bldP spid="32" grpId="0"/>
      <p:bldP spid="32" grpId="1"/>
      <p:bldP spid="33" grpId="0"/>
      <p:bldP spid="33" grpId="1"/>
      <p:bldP spid="34" grpId="0" animBg="1"/>
      <p:bldP spid="35" grpId="0" animBg="1"/>
      <p:bldP spid="36" grpId="0" animBg="1"/>
      <p:bldP spid="37" grpId="0" animBg="1"/>
      <p:bldP spid="38" grpId="0"/>
      <p:bldP spid="39" grpId="0"/>
      <p:bldP spid="40" grpId="0"/>
      <p:bldP spid="41" grpId="0"/>
      <p:bldP spid="42" grpId="0"/>
      <p:bldP spid="4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69884EE-5690-4A40-B6FC-E6DDB0733087}"/>
              </a:ext>
            </a:extLst>
          </p:cNvPr>
          <p:cNvGrpSpPr/>
          <p:nvPr/>
        </p:nvGrpSpPr>
        <p:grpSpPr>
          <a:xfrm>
            <a:off x="518518" y="200605"/>
            <a:ext cx="3947165" cy="461665"/>
            <a:chOff x="175907" y="1331681"/>
            <a:chExt cx="5262886" cy="615553"/>
          </a:xfrm>
        </p:grpSpPr>
        <p:sp>
          <p:nvSpPr>
            <p:cNvPr id="3" name="MH_Other_2">
              <a:extLst>
                <a:ext uri="{FF2B5EF4-FFF2-40B4-BE49-F238E27FC236}">
                  <a16:creationId xmlns:a16="http://schemas.microsoft.com/office/drawing/2014/main" id="{0A9EE65A-8A85-45AA-B769-188FC1EA2715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175907" y="1336741"/>
              <a:ext cx="593211" cy="574656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Autofit/>
            </a:bodyPr>
            <a:lstStyle/>
            <a:p>
              <a:pPr algn="ctr" defTabSz="685800">
                <a:buClrTx/>
                <a:defRPr/>
              </a:pPr>
              <a:r>
                <a:rPr lang="en-US" altLang="zh-CN" sz="2400" b="1" kern="120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5</a:t>
              </a:r>
              <a:endParaRPr lang="zh-CN" altLang="en-US" sz="2400" b="1" kern="12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5222428-4218-4414-B86E-5E15840A0F43}"/>
                </a:ext>
              </a:extLst>
            </p:cNvPr>
            <p:cNvSpPr txBox="1"/>
            <p:nvPr/>
          </p:nvSpPr>
          <p:spPr>
            <a:xfrm>
              <a:off x="825992" y="1331681"/>
              <a:ext cx="4612801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>
                <a:buClrTx/>
              </a:pPr>
              <a:r>
                <a:rPr lang="en-US" sz="2400" b="1" kern="1200" dirty="0" err="1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Chọn</a:t>
              </a:r>
              <a:r>
                <a:rPr lang="en-US" sz="2400" b="1" kern="1200" dirty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lang="en-US" sz="2400" b="1" kern="1200" dirty="0" err="1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câu</a:t>
              </a:r>
              <a:r>
                <a:rPr lang="en-US" sz="2400" b="1" kern="1200" dirty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lang="en-US" sz="2400" b="1" kern="1200" dirty="0" err="1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trả</a:t>
              </a:r>
              <a:r>
                <a:rPr lang="en-US" sz="2400" b="1" kern="1200" dirty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lang="en-US" sz="2400" b="1" kern="1200" dirty="0" err="1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lời</a:t>
              </a:r>
              <a:r>
                <a:rPr lang="en-US" sz="2400" b="1" kern="1200" dirty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lang="en-US" sz="2400" b="1" kern="1200" dirty="0" err="1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đúng</a:t>
              </a:r>
              <a:r>
                <a:rPr lang="en-US" sz="2400" b="1" kern="1200" dirty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.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9E23E41-B820-4BB9-82D0-B4928C3EFD13}"/>
              </a:ext>
            </a:extLst>
          </p:cNvPr>
          <p:cNvGrpSpPr/>
          <p:nvPr/>
        </p:nvGrpSpPr>
        <p:grpSpPr>
          <a:xfrm>
            <a:off x="2986125" y="1156827"/>
            <a:ext cx="3683280" cy="1414923"/>
            <a:chOff x="3924300" y="1206500"/>
            <a:chExt cx="5219700" cy="2222500"/>
          </a:xfrm>
        </p:grpSpPr>
        <p:sp>
          <p:nvSpPr>
            <p:cNvPr id="5" name="Isosceles Triangle 4">
              <a:extLst>
                <a:ext uri="{FF2B5EF4-FFF2-40B4-BE49-F238E27FC236}">
                  <a16:creationId xmlns:a16="http://schemas.microsoft.com/office/drawing/2014/main" id="{667EEDB7-BE86-4522-BB3B-90C40DBA211C}"/>
                </a:ext>
              </a:extLst>
            </p:cNvPr>
            <p:cNvSpPr/>
            <p:nvPr/>
          </p:nvSpPr>
          <p:spPr>
            <a:xfrm>
              <a:off x="3924300" y="1206500"/>
              <a:ext cx="5219700" cy="2222500"/>
            </a:xfrm>
            <a:prstGeom prst="triangle">
              <a:avLst>
                <a:gd name="adj" fmla="val 33698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35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C679E994-2A3A-42CD-880F-F6249D975E80}"/>
                </a:ext>
              </a:extLst>
            </p:cNvPr>
            <p:cNvCxnSpPr>
              <a:cxnSpLocks/>
              <a:stCxn id="5" idx="0"/>
            </p:cNvCxnSpPr>
            <p:nvPr/>
          </p:nvCxnSpPr>
          <p:spPr>
            <a:xfrm flipH="1">
              <a:off x="5143500" y="1206500"/>
              <a:ext cx="539735" cy="22225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491CBEA-8F92-4ED9-88E9-8ED4627A82B1}"/>
                </a:ext>
              </a:extLst>
            </p:cNvPr>
            <p:cNvCxnSpPr>
              <a:cxnSpLocks/>
              <a:stCxn id="5" idx="0"/>
            </p:cNvCxnSpPr>
            <p:nvPr/>
          </p:nvCxnSpPr>
          <p:spPr>
            <a:xfrm>
              <a:off x="5683235" y="1206500"/>
              <a:ext cx="908115" cy="22225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F985C634-1823-4E3B-AC75-24746FF4CE74}"/>
              </a:ext>
            </a:extLst>
          </p:cNvPr>
          <p:cNvSpPr txBox="1"/>
          <p:nvPr/>
        </p:nvSpPr>
        <p:spPr>
          <a:xfrm>
            <a:off x="450069" y="619001"/>
            <a:ext cx="57816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2400" b="1" kern="1200" dirty="0" err="1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lang="en-US" sz="2400" b="1" kern="1200" dirty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1" kern="1200" dirty="0" err="1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hình</a:t>
            </a:r>
            <a:r>
              <a:rPr lang="en-US" sz="2400" b="1" kern="1200" dirty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tam </a:t>
            </a:r>
            <a:r>
              <a:rPr lang="en-US" sz="2400" b="1" kern="1200" dirty="0" err="1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giác</a:t>
            </a:r>
            <a:r>
              <a:rPr lang="en-US" sz="2400" b="1" kern="1200" dirty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1" kern="1200" dirty="0" err="1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lang="en-US" sz="2400" b="1" kern="1200" dirty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1" kern="1200" dirty="0" err="1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trong</a:t>
            </a:r>
            <a:r>
              <a:rPr lang="en-US" sz="2400" b="1" kern="1200" dirty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1" kern="1200" dirty="0" err="1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hình</a:t>
            </a:r>
            <a:r>
              <a:rPr lang="en-US" sz="2400" b="1" kern="1200" dirty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1" kern="1200" dirty="0" err="1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sau</a:t>
            </a:r>
            <a:r>
              <a:rPr lang="en-US" sz="2400" b="1" kern="1200" dirty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1" kern="1200" dirty="0" err="1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lang="en-US" sz="2400" b="1" kern="1200" dirty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A6E52D6F-7387-40F5-B1BD-F0DD907D290A}"/>
              </a:ext>
            </a:extLst>
          </p:cNvPr>
          <p:cNvGrpSpPr/>
          <p:nvPr/>
        </p:nvGrpSpPr>
        <p:grpSpPr>
          <a:xfrm>
            <a:off x="846549" y="3389616"/>
            <a:ext cx="1280892" cy="1668915"/>
            <a:chOff x="1391622" y="4519488"/>
            <a:chExt cx="1707856" cy="2225220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E363D00C-446D-4B13-9527-ECD5382B65E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1622" y="4519488"/>
              <a:ext cx="1707856" cy="2225220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6811D84-5D15-46EC-8394-A60BD10DFB2A}"/>
                </a:ext>
              </a:extLst>
            </p:cNvPr>
            <p:cNvSpPr txBox="1"/>
            <p:nvPr/>
          </p:nvSpPr>
          <p:spPr>
            <a:xfrm>
              <a:off x="1667315" y="5259699"/>
              <a:ext cx="1256428" cy="73866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defTabSz="685800">
                <a:buClrTx/>
              </a:pPr>
              <a:r>
                <a:rPr lang="en-US" sz="3000" b="1" kern="1200" dirty="0">
                  <a:solidFill>
                    <a:srgbClr val="00206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A. 3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FF348509-AF1C-4393-A501-2A31BD86F454}"/>
              </a:ext>
            </a:extLst>
          </p:cNvPr>
          <p:cNvGrpSpPr/>
          <p:nvPr/>
        </p:nvGrpSpPr>
        <p:grpSpPr>
          <a:xfrm>
            <a:off x="2907758" y="3389616"/>
            <a:ext cx="1280892" cy="1668915"/>
            <a:chOff x="1391622" y="4519488"/>
            <a:chExt cx="1707856" cy="2225220"/>
          </a:xfrm>
        </p:grpSpPr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FD2280EA-559E-482C-8C40-E96BC14DF19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1622" y="4519488"/>
              <a:ext cx="1707856" cy="2225220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3367F8E8-F018-43CE-9CAF-E0D0E09B6212}"/>
                </a:ext>
              </a:extLst>
            </p:cNvPr>
            <p:cNvSpPr txBox="1"/>
            <p:nvPr/>
          </p:nvSpPr>
          <p:spPr>
            <a:xfrm>
              <a:off x="1667315" y="5278155"/>
              <a:ext cx="1256428" cy="73866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defTabSz="685800">
                <a:buClrTx/>
              </a:pPr>
              <a:r>
                <a:rPr lang="en-US" sz="3000" b="1" kern="1200" dirty="0">
                  <a:solidFill>
                    <a:srgbClr val="00206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B. 4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B54FE984-9463-4C6F-AB26-30782E69B4F2}"/>
              </a:ext>
            </a:extLst>
          </p:cNvPr>
          <p:cNvGrpSpPr/>
          <p:nvPr/>
        </p:nvGrpSpPr>
        <p:grpSpPr>
          <a:xfrm>
            <a:off x="5102318" y="3389616"/>
            <a:ext cx="1280892" cy="1668915"/>
            <a:chOff x="1391622" y="4519488"/>
            <a:chExt cx="1707856" cy="2225220"/>
          </a:xfrm>
        </p:grpSpPr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48542E2B-7C62-44F6-B43F-AFFBE9261BF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1622" y="4519488"/>
              <a:ext cx="1707856" cy="2225220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AA87D1A1-DEC7-4A21-87CD-3AEFC0386756}"/>
                </a:ext>
              </a:extLst>
            </p:cNvPr>
            <p:cNvSpPr txBox="1"/>
            <p:nvPr/>
          </p:nvSpPr>
          <p:spPr>
            <a:xfrm>
              <a:off x="1667315" y="5228300"/>
              <a:ext cx="1256428" cy="73866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defTabSz="685800">
                <a:buClrTx/>
              </a:pPr>
              <a:r>
                <a:rPr lang="en-US" sz="3000" b="1" kern="1200" dirty="0">
                  <a:solidFill>
                    <a:srgbClr val="00206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C. 5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76393546-1ECD-461B-9D12-E7B01AA61DEA}"/>
              </a:ext>
            </a:extLst>
          </p:cNvPr>
          <p:cNvGrpSpPr/>
          <p:nvPr/>
        </p:nvGrpSpPr>
        <p:grpSpPr>
          <a:xfrm>
            <a:off x="7120723" y="3389616"/>
            <a:ext cx="1280892" cy="1668915"/>
            <a:chOff x="1391622" y="4519488"/>
            <a:chExt cx="1707856" cy="2225220"/>
          </a:xfrm>
        </p:grpSpPr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813ADBB2-948B-4742-80CD-1CB27443BAE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1622" y="4519488"/>
              <a:ext cx="1707856" cy="2225220"/>
            </a:xfrm>
            <a:prstGeom prst="rect">
              <a:avLst/>
            </a:prstGeom>
          </p:spPr>
        </p:pic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F4E0C98E-1C3C-43CF-B354-C273AA619467}"/>
                </a:ext>
              </a:extLst>
            </p:cNvPr>
            <p:cNvSpPr txBox="1"/>
            <p:nvPr/>
          </p:nvSpPr>
          <p:spPr>
            <a:xfrm>
              <a:off x="1667315" y="5228300"/>
              <a:ext cx="1256428" cy="73866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defTabSz="685800">
                <a:buClrTx/>
              </a:pPr>
              <a:r>
                <a:rPr lang="en-US" sz="3000" b="1" kern="1200" dirty="0">
                  <a:solidFill>
                    <a:srgbClr val="00206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D. 6</a:t>
              </a:r>
            </a:p>
          </p:txBody>
        </p:sp>
      </p:grpSp>
      <p:pic>
        <p:nvPicPr>
          <p:cNvPr id="51" name="Picture 50">
            <a:extLst>
              <a:ext uri="{FF2B5EF4-FFF2-40B4-BE49-F238E27FC236}">
                <a16:creationId xmlns:a16="http://schemas.microsoft.com/office/drawing/2014/main" id="{EAFD3576-DC75-42FE-821D-1B24640A205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8167" l="10000" r="91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331" t="2038" r="10359" b="2000"/>
          <a:stretch/>
        </p:blipFill>
        <p:spPr>
          <a:xfrm>
            <a:off x="1729308" y="2763171"/>
            <a:ext cx="1054417" cy="1082577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A11AE419-B1D0-451C-AFBC-2DE2CAE2528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8167" l="10000" r="91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331" t="2038" r="10359" b="2000"/>
          <a:stretch/>
        </p:blipFill>
        <p:spPr>
          <a:xfrm>
            <a:off x="3803389" y="2763171"/>
            <a:ext cx="1054417" cy="1082577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5F23FF10-DF85-41A0-B045-44587C4A71E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8167" l="10000" r="91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331" t="2038" r="10359" b="2000"/>
          <a:stretch/>
        </p:blipFill>
        <p:spPr>
          <a:xfrm>
            <a:off x="5978792" y="2763171"/>
            <a:ext cx="1054417" cy="1082577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2554A189-4ABA-47EF-83F8-70031425678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8167" l="10000" r="91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331" t="2038" r="10359" b="2000"/>
          <a:stretch/>
        </p:blipFill>
        <p:spPr>
          <a:xfrm>
            <a:off x="7961921" y="2763171"/>
            <a:ext cx="1054417" cy="1082577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48CB693D-3E7D-47B4-B615-C522A3AECC10}"/>
              </a:ext>
            </a:extLst>
          </p:cNvPr>
          <p:cNvSpPr txBox="1"/>
          <p:nvPr/>
        </p:nvSpPr>
        <p:spPr>
          <a:xfrm>
            <a:off x="7026382" y="2831725"/>
            <a:ext cx="16480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buClrTx/>
            </a:pPr>
            <a:r>
              <a:rPr lang="en-US" sz="2400" b="1" kern="1200" dirty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 </a:t>
            </a:r>
            <a:r>
              <a:rPr lang="en-US" sz="2400" b="1" kern="1200" dirty="0" err="1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rất</a:t>
            </a:r>
            <a:r>
              <a:rPr lang="en-US" sz="2400" b="1" kern="1200" dirty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giỏi</a:t>
            </a:r>
            <a:r>
              <a:rPr lang="en-US" sz="2400" b="1" kern="1200" dirty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758B08F3-2C9F-46C9-8923-04670C3D3A95}"/>
              </a:ext>
            </a:extLst>
          </p:cNvPr>
          <p:cNvSpPr txBox="1"/>
          <p:nvPr/>
        </p:nvSpPr>
        <p:spPr>
          <a:xfrm>
            <a:off x="720897" y="3013937"/>
            <a:ext cx="16480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buClrTx/>
            </a:pPr>
            <a:r>
              <a:rPr lang="en-US" sz="2400" b="1" kern="1200" dirty="0" err="1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Tiếc</a:t>
            </a:r>
            <a:r>
              <a:rPr lang="en-US" sz="2400" b="1" kern="1200" dirty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quá</a:t>
            </a:r>
            <a:r>
              <a:rPr lang="en-US" sz="2400" b="1" kern="1200" dirty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algn="ctr" defTabSz="685800">
              <a:buClrTx/>
            </a:pPr>
            <a:r>
              <a:rPr lang="en-US" sz="2400" b="1" kern="1200" dirty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 </a:t>
            </a:r>
            <a:r>
              <a:rPr lang="en-US" sz="2400" b="1" kern="1200" dirty="0" err="1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cố</a:t>
            </a:r>
            <a:r>
              <a:rPr lang="en-US" sz="2400" b="1" kern="1200" dirty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gắng</a:t>
            </a:r>
            <a:r>
              <a:rPr lang="en-US" sz="2400" b="1" kern="1200" dirty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lần</a:t>
            </a:r>
            <a:r>
              <a:rPr lang="en-US" sz="2400" b="1" kern="1200" dirty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sau</a:t>
            </a:r>
            <a:r>
              <a:rPr lang="en-US" sz="2400" b="1" kern="1200" dirty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nhé</a:t>
            </a:r>
            <a:r>
              <a:rPr lang="en-US" sz="2400" b="1" kern="1200" dirty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!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EEFBB0E2-55F4-4DFB-BA9A-84A984AD6DD4}"/>
              </a:ext>
            </a:extLst>
          </p:cNvPr>
          <p:cNvSpPr txBox="1"/>
          <p:nvPr/>
        </p:nvSpPr>
        <p:spPr>
          <a:xfrm>
            <a:off x="2817634" y="3071551"/>
            <a:ext cx="16480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buClrTx/>
            </a:pPr>
            <a:r>
              <a:rPr lang="en-US" sz="2400" b="1" kern="1200" dirty="0" err="1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Tiếc</a:t>
            </a:r>
            <a:r>
              <a:rPr lang="en-US" sz="2400" b="1" kern="1200" dirty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quá</a:t>
            </a:r>
            <a:r>
              <a:rPr lang="en-US" sz="2400" b="1" kern="1200" dirty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algn="ctr" defTabSz="685800">
              <a:buClrTx/>
            </a:pPr>
            <a:r>
              <a:rPr lang="en-US" sz="2400" b="1" kern="1200" dirty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 </a:t>
            </a:r>
            <a:r>
              <a:rPr lang="en-US" sz="2400" b="1" kern="1200" dirty="0" err="1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cố</a:t>
            </a:r>
            <a:r>
              <a:rPr lang="en-US" sz="2400" b="1" kern="1200" dirty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gắng</a:t>
            </a:r>
            <a:r>
              <a:rPr lang="en-US" sz="2400" b="1" kern="1200" dirty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lần</a:t>
            </a:r>
            <a:r>
              <a:rPr lang="en-US" sz="2400" b="1" kern="1200" dirty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sau</a:t>
            </a:r>
            <a:r>
              <a:rPr lang="en-US" sz="2400" b="1" kern="1200" dirty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nhé</a:t>
            </a:r>
            <a:r>
              <a:rPr lang="en-US" sz="2400" b="1" kern="1200" dirty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!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081F3437-D41D-47DE-9B1E-BE718E049EE5}"/>
              </a:ext>
            </a:extLst>
          </p:cNvPr>
          <p:cNvSpPr txBox="1"/>
          <p:nvPr/>
        </p:nvSpPr>
        <p:spPr>
          <a:xfrm>
            <a:off x="5014681" y="3016390"/>
            <a:ext cx="16480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buClrTx/>
            </a:pPr>
            <a:r>
              <a:rPr lang="en-US" sz="2400" b="1" kern="1200" dirty="0" err="1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Tiếc</a:t>
            </a:r>
            <a:r>
              <a:rPr lang="en-US" sz="2400" b="1" kern="1200" dirty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quá</a:t>
            </a:r>
            <a:r>
              <a:rPr lang="en-US" sz="2400" b="1" kern="1200" dirty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algn="ctr" defTabSz="685800">
              <a:buClrTx/>
            </a:pPr>
            <a:r>
              <a:rPr lang="en-US" sz="2400" b="1" kern="1200" dirty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 </a:t>
            </a:r>
            <a:r>
              <a:rPr lang="en-US" sz="2400" b="1" kern="1200" dirty="0" err="1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cố</a:t>
            </a:r>
            <a:r>
              <a:rPr lang="en-US" sz="2400" b="1" kern="1200" dirty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gắng</a:t>
            </a:r>
            <a:r>
              <a:rPr lang="en-US" sz="2400" b="1" kern="1200" dirty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lần</a:t>
            </a:r>
            <a:r>
              <a:rPr lang="en-US" sz="2400" b="1" kern="1200" dirty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sau</a:t>
            </a:r>
            <a:r>
              <a:rPr lang="en-US" sz="2400" b="1" kern="1200" dirty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nhé</a:t>
            </a:r>
            <a:r>
              <a:rPr lang="en-US" sz="2400" b="1" kern="1200" dirty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610409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0.00718 L -0.00195 -0.0162 L -0.0233 0.02593 " pathEditMode="relative" rAng="0" ptsTypes="AAA">
                                      <p:cBhvr>
                                        <p:cTn id="49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2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2Hiệu-ứng-âm-thanh-oh-nooo-_mp3cut.net_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0.00718 L -0.00195 -0.0162 L -0.0233 0.02593 " pathEditMode="relative" rAng="0" ptsTypes="AAA">
                                      <p:cBhvr>
                                        <p:cTn id="63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2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2Hiệu-ứng-âm-thanh-oh-nooo-_mp3cut.net_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0.00718 L -0.00195 -0.0162 L -0.0233 0.02593 " pathEditMode="relative" rAng="0" ptsTypes="AAA">
                                      <p:cBhvr>
                                        <p:cTn id="77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2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2Hiệu-ứng-âm-thanh-oh-nooo-_mp3cut.net_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0.00718 L -0.00195 -0.0162 L -0.0233 0.02593 " pathEditMode="relative" rAng="0" ptsTypes="AAA">
                                      <p:cBhvr>
                                        <p:cTn id="91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2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1 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</p:childTnLst>
        </p:cTn>
      </p:par>
    </p:tnLst>
    <p:bldLst>
      <p:bldP spid="13" grpId="0"/>
      <p:bldP spid="58" grpId="0"/>
      <p:bldP spid="59" grpId="0"/>
      <p:bldP spid="60" grpId="0"/>
      <p:bldP spid="6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4" name="Google Shape;2034;p50"/>
          <p:cNvSpPr txBox="1">
            <a:spLocks noGrp="1"/>
          </p:cNvSpPr>
          <p:nvPr>
            <p:ph type="subTitle" idx="1"/>
          </p:nvPr>
        </p:nvSpPr>
        <p:spPr>
          <a:xfrm>
            <a:off x="1082843" y="1492092"/>
            <a:ext cx="5739253" cy="1812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342900" indent="-342900" algn="just" defTabSz="685800">
              <a:lnSpc>
                <a:spcPct val="150000"/>
              </a:lnSpc>
              <a:buClrTx/>
              <a:buFontTx/>
              <a:buChar char="-"/>
            </a:pPr>
            <a:r>
              <a:rPr lang="en-US" sz="2400" b="1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Củng</a:t>
            </a:r>
            <a:r>
              <a:rPr lang="en-US" sz="2400" b="1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2400" b="1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cố</a:t>
            </a:r>
            <a:r>
              <a:rPr lang="en-US" sz="2400" b="1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2400" b="1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về</a:t>
            </a:r>
            <a:r>
              <a:rPr lang="en-US" sz="2400" b="1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2400" b="1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các</a:t>
            </a:r>
            <a:r>
              <a:rPr lang="en-US" sz="2400" b="1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2400" b="1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các</a:t>
            </a:r>
            <a:r>
              <a:rPr lang="en-US" sz="2400" b="1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2400" b="1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đường</a:t>
            </a:r>
            <a:r>
              <a:rPr lang="en-US" sz="2400" b="1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2400" b="1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thẳng</a:t>
            </a:r>
            <a:r>
              <a:rPr lang="en-US" sz="2400" b="1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, </a:t>
            </a:r>
            <a:r>
              <a:rPr lang="en-US" sz="2400" b="1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đường</a:t>
            </a:r>
            <a:r>
              <a:rPr lang="en-US" sz="2400" b="1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2400" b="1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gấp</a:t>
            </a:r>
            <a:r>
              <a:rPr lang="en-US" sz="2400" b="1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2400" b="1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khúc</a:t>
            </a:r>
            <a:r>
              <a:rPr lang="en-US" sz="2400" b="1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2400" b="1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và</a:t>
            </a:r>
            <a:r>
              <a:rPr lang="en-US" sz="2400" b="1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2400" b="1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các</a:t>
            </a:r>
            <a:r>
              <a:rPr lang="en-US" sz="2400" b="1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2400" b="1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hình</a:t>
            </a:r>
            <a:r>
              <a:rPr lang="en-US" sz="2400" b="1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2400" b="1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đã</a:t>
            </a:r>
            <a:r>
              <a:rPr lang="en-US" sz="2400" b="1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2400" b="1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học</a:t>
            </a:r>
            <a:r>
              <a:rPr lang="en-US" sz="2400" b="1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.</a:t>
            </a:r>
          </a:p>
          <a:p>
            <a:pPr marL="342900" indent="-342900" algn="just" defTabSz="685800">
              <a:lnSpc>
                <a:spcPct val="150000"/>
              </a:lnSpc>
              <a:buClrTx/>
              <a:buFontTx/>
              <a:buChar char="-"/>
            </a:pPr>
            <a:r>
              <a:rPr lang="en-US" sz="2400" b="1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Xem</a:t>
            </a:r>
            <a:r>
              <a:rPr lang="en-US" sz="2400" b="1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2400" b="1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trước</a:t>
            </a:r>
            <a:r>
              <a:rPr lang="en-US" sz="2400" b="1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2400" b="1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bài</a:t>
            </a:r>
            <a:r>
              <a:rPr lang="en-US" sz="2400" b="1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2400" b="1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sau</a:t>
            </a:r>
            <a:r>
              <a:rPr lang="en-US" sz="2400" b="1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: </a:t>
            </a:r>
          </a:p>
          <a:p>
            <a:pPr algn="just" defTabSz="685800">
              <a:lnSpc>
                <a:spcPct val="150000"/>
              </a:lnSpc>
              <a:buClrTx/>
            </a:pPr>
            <a:r>
              <a:rPr lang="en-US" sz="2400" b="1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	 “</a:t>
            </a:r>
            <a:r>
              <a:rPr lang="en-US" sz="2400" b="1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Ôn</a:t>
            </a:r>
            <a:r>
              <a:rPr lang="en-US" sz="2400" b="1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2400" b="1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tập</a:t>
            </a:r>
            <a:r>
              <a:rPr lang="en-US" sz="2400" b="1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2400" b="1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đo</a:t>
            </a:r>
            <a:r>
              <a:rPr lang="en-US" sz="2400" b="1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2400" b="1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lường</a:t>
            </a:r>
            <a:r>
              <a:rPr lang="en-US" sz="2400" b="1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” </a:t>
            </a:r>
            <a:r>
              <a:rPr lang="en-US" sz="2400" b="1" kern="1200" dirty="0" err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trang</a:t>
            </a:r>
            <a:r>
              <a:rPr lang="en-US" sz="2400" b="1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132, 133”</a:t>
            </a:r>
          </a:p>
        </p:txBody>
      </p:sp>
      <p:grpSp>
        <p:nvGrpSpPr>
          <p:cNvPr id="2035" name="Google Shape;2035;p50"/>
          <p:cNvGrpSpPr/>
          <p:nvPr/>
        </p:nvGrpSpPr>
        <p:grpSpPr>
          <a:xfrm>
            <a:off x="6616486" y="3148925"/>
            <a:ext cx="1977135" cy="1126346"/>
            <a:chOff x="6414231" y="3456400"/>
            <a:chExt cx="1977135" cy="1126346"/>
          </a:xfrm>
        </p:grpSpPr>
        <p:sp>
          <p:nvSpPr>
            <p:cNvPr id="2036" name="Google Shape;2036;p50"/>
            <p:cNvSpPr/>
            <p:nvPr/>
          </p:nvSpPr>
          <p:spPr>
            <a:xfrm>
              <a:off x="6517668" y="3469283"/>
              <a:ext cx="1814902" cy="1037590"/>
            </a:xfrm>
            <a:custGeom>
              <a:avLst/>
              <a:gdLst/>
              <a:ahLst/>
              <a:cxnLst/>
              <a:rect l="l" t="t" r="r" b="b"/>
              <a:pathLst>
                <a:path w="24231" h="13853" extrusionOk="0">
                  <a:moveTo>
                    <a:pt x="8554" y="1"/>
                  </a:moveTo>
                  <a:cubicBezTo>
                    <a:pt x="5967" y="1"/>
                    <a:pt x="4025" y="1255"/>
                    <a:pt x="4025" y="1255"/>
                  </a:cubicBezTo>
                  <a:lnTo>
                    <a:pt x="3870" y="1672"/>
                  </a:lnTo>
                  <a:lnTo>
                    <a:pt x="3466" y="1839"/>
                  </a:lnTo>
                  <a:lnTo>
                    <a:pt x="1" y="10983"/>
                  </a:lnTo>
                  <a:lnTo>
                    <a:pt x="21682" y="13852"/>
                  </a:lnTo>
                  <a:lnTo>
                    <a:pt x="24230" y="5089"/>
                  </a:lnTo>
                  <a:cubicBezTo>
                    <a:pt x="22374" y="1977"/>
                    <a:pt x="19325" y="1271"/>
                    <a:pt x="16944" y="1271"/>
                  </a:cubicBezTo>
                  <a:cubicBezTo>
                    <a:pt x="14970" y="1271"/>
                    <a:pt x="13455" y="1755"/>
                    <a:pt x="13455" y="1755"/>
                  </a:cubicBezTo>
                  <a:cubicBezTo>
                    <a:pt x="11773" y="423"/>
                    <a:pt x="10055" y="1"/>
                    <a:pt x="855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37" name="Google Shape;2037;p50"/>
            <p:cNvGrpSpPr/>
            <p:nvPr/>
          </p:nvGrpSpPr>
          <p:grpSpPr>
            <a:xfrm>
              <a:off x="6536394" y="3704170"/>
              <a:ext cx="1794383" cy="803602"/>
              <a:chOff x="6536394" y="3704170"/>
              <a:chExt cx="1794383" cy="803602"/>
            </a:xfrm>
          </p:grpSpPr>
          <p:sp>
            <p:nvSpPr>
              <p:cNvPr id="2038" name="Google Shape;2038;p50"/>
              <p:cNvSpPr/>
              <p:nvPr/>
            </p:nvSpPr>
            <p:spPr>
              <a:xfrm>
                <a:off x="7292662" y="3704170"/>
                <a:ext cx="1038114" cy="803602"/>
              </a:xfrm>
              <a:custGeom>
                <a:avLst/>
                <a:gdLst/>
                <a:ahLst/>
                <a:cxnLst/>
                <a:rect l="l" t="t" r="r" b="b"/>
                <a:pathLst>
                  <a:path w="13860" h="10729" extrusionOk="0">
                    <a:moveTo>
                      <a:pt x="12216" y="1"/>
                    </a:moveTo>
                    <a:lnTo>
                      <a:pt x="9930" y="9311"/>
                    </a:lnTo>
                    <a:cubicBezTo>
                      <a:pt x="7759" y="7259"/>
                      <a:pt x="5678" y="6659"/>
                      <a:pt x="3987" y="6659"/>
                    </a:cubicBezTo>
                    <a:cubicBezTo>
                      <a:pt x="1608" y="6659"/>
                      <a:pt x="0" y="7847"/>
                      <a:pt x="0" y="7847"/>
                    </a:cubicBezTo>
                    <a:cubicBezTo>
                      <a:pt x="762" y="8085"/>
                      <a:pt x="1310" y="9168"/>
                      <a:pt x="1310" y="9180"/>
                    </a:cubicBezTo>
                    <a:lnTo>
                      <a:pt x="11335" y="10728"/>
                    </a:lnTo>
                    <a:lnTo>
                      <a:pt x="13859" y="1953"/>
                    </a:lnTo>
                    <a:lnTo>
                      <a:pt x="1221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9" name="Google Shape;2039;p50"/>
              <p:cNvSpPr/>
              <p:nvPr/>
            </p:nvSpPr>
            <p:spPr>
              <a:xfrm>
                <a:off x="6536394" y="4130877"/>
                <a:ext cx="734020" cy="219008"/>
              </a:xfrm>
              <a:custGeom>
                <a:avLst/>
                <a:gdLst/>
                <a:ahLst/>
                <a:cxnLst/>
                <a:rect l="l" t="t" r="r" b="b"/>
                <a:pathLst>
                  <a:path w="9800" h="2924" extrusionOk="0">
                    <a:moveTo>
                      <a:pt x="4911" y="1"/>
                    </a:moveTo>
                    <a:cubicBezTo>
                      <a:pt x="2504" y="1"/>
                      <a:pt x="418" y="971"/>
                      <a:pt x="418" y="971"/>
                    </a:cubicBezTo>
                    <a:lnTo>
                      <a:pt x="1" y="2066"/>
                    </a:lnTo>
                    <a:lnTo>
                      <a:pt x="8073" y="2924"/>
                    </a:lnTo>
                    <a:lnTo>
                      <a:pt x="8728" y="2364"/>
                    </a:lnTo>
                    <a:lnTo>
                      <a:pt x="9800" y="2054"/>
                    </a:lnTo>
                    <a:cubicBezTo>
                      <a:pt x="8409" y="469"/>
                      <a:pt x="6582" y="1"/>
                      <a:pt x="491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040" name="Google Shape;2040;p50"/>
            <p:cNvSpPr/>
            <p:nvPr/>
          </p:nvSpPr>
          <p:spPr>
            <a:xfrm>
              <a:off x="6426739" y="3600733"/>
              <a:ext cx="1949497" cy="964937"/>
            </a:xfrm>
            <a:custGeom>
              <a:avLst/>
              <a:gdLst/>
              <a:ahLst/>
              <a:cxnLst/>
              <a:rect l="l" t="t" r="r" b="b"/>
              <a:pathLst>
                <a:path w="26028" h="12883" extrusionOk="0">
                  <a:moveTo>
                    <a:pt x="4084" y="0"/>
                  </a:moveTo>
                  <a:lnTo>
                    <a:pt x="0" y="10097"/>
                  </a:lnTo>
                  <a:lnTo>
                    <a:pt x="9656" y="10609"/>
                  </a:lnTo>
                  <a:lnTo>
                    <a:pt x="10502" y="11288"/>
                  </a:lnTo>
                  <a:lnTo>
                    <a:pt x="11561" y="11442"/>
                  </a:lnTo>
                  <a:lnTo>
                    <a:pt x="12514" y="11276"/>
                  </a:lnTo>
                  <a:lnTo>
                    <a:pt x="23468" y="12883"/>
                  </a:lnTo>
                  <a:lnTo>
                    <a:pt x="26028" y="3334"/>
                  </a:lnTo>
                  <a:lnTo>
                    <a:pt x="25432" y="3334"/>
                  </a:lnTo>
                  <a:lnTo>
                    <a:pt x="23075" y="12216"/>
                  </a:lnTo>
                  <a:lnTo>
                    <a:pt x="12871" y="10549"/>
                  </a:lnTo>
                  <a:lnTo>
                    <a:pt x="12693" y="10073"/>
                  </a:lnTo>
                  <a:lnTo>
                    <a:pt x="11859" y="9406"/>
                  </a:lnTo>
                  <a:lnTo>
                    <a:pt x="10371" y="9311"/>
                  </a:lnTo>
                  <a:lnTo>
                    <a:pt x="9537" y="10002"/>
                  </a:lnTo>
                  <a:lnTo>
                    <a:pt x="1465" y="9263"/>
                  </a:lnTo>
                  <a:lnTo>
                    <a:pt x="495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41" name="Google Shape;2041;p50"/>
            <p:cNvGrpSpPr/>
            <p:nvPr/>
          </p:nvGrpSpPr>
          <p:grpSpPr>
            <a:xfrm>
              <a:off x="6414231" y="3456400"/>
              <a:ext cx="1977135" cy="1126346"/>
              <a:chOff x="6414231" y="3456400"/>
              <a:chExt cx="1977135" cy="1126346"/>
            </a:xfrm>
          </p:grpSpPr>
          <p:sp>
            <p:nvSpPr>
              <p:cNvPr id="2042" name="Google Shape;2042;p50"/>
              <p:cNvSpPr/>
              <p:nvPr/>
            </p:nvSpPr>
            <p:spPr>
              <a:xfrm>
                <a:off x="6414231" y="3456400"/>
                <a:ext cx="1977135" cy="1126346"/>
              </a:xfrm>
              <a:custGeom>
                <a:avLst/>
                <a:gdLst/>
                <a:ahLst/>
                <a:cxnLst/>
                <a:rect l="l" t="t" r="r" b="b"/>
                <a:pathLst>
                  <a:path w="26397" h="15038" extrusionOk="0">
                    <a:moveTo>
                      <a:pt x="9894" y="379"/>
                    </a:moveTo>
                    <a:cubicBezTo>
                      <a:pt x="10642" y="379"/>
                      <a:pt x="11397" y="493"/>
                      <a:pt x="12145" y="737"/>
                    </a:cubicBezTo>
                    <a:cubicBezTo>
                      <a:pt x="13014" y="1011"/>
                      <a:pt x="13931" y="1439"/>
                      <a:pt x="14645" y="2058"/>
                    </a:cubicBezTo>
                    <a:cubicBezTo>
                      <a:pt x="14598" y="2142"/>
                      <a:pt x="14586" y="2261"/>
                      <a:pt x="14538" y="2380"/>
                    </a:cubicBezTo>
                    <a:cubicBezTo>
                      <a:pt x="14372" y="2880"/>
                      <a:pt x="14205" y="3356"/>
                      <a:pt x="14050" y="3844"/>
                    </a:cubicBezTo>
                    <a:cubicBezTo>
                      <a:pt x="14026" y="3868"/>
                      <a:pt x="14026" y="3904"/>
                      <a:pt x="14014" y="3928"/>
                    </a:cubicBezTo>
                    <a:cubicBezTo>
                      <a:pt x="13526" y="5404"/>
                      <a:pt x="13014" y="6880"/>
                      <a:pt x="12526" y="8357"/>
                    </a:cubicBezTo>
                    <a:cubicBezTo>
                      <a:pt x="12229" y="9214"/>
                      <a:pt x="11943" y="10095"/>
                      <a:pt x="11645" y="10952"/>
                    </a:cubicBezTo>
                    <a:cubicBezTo>
                      <a:pt x="10313" y="9459"/>
                      <a:pt x="8383" y="8830"/>
                      <a:pt x="6431" y="8830"/>
                    </a:cubicBezTo>
                    <a:cubicBezTo>
                      <a:pt x="6359" y="8830"/>
                      <a:pt x="6288" y="8831"/>
                      <a:pt x="6216" y="8833"/>
                    </a:cubicBezTo>
                    <a:cubicBezTo>
                      <a:pt x="5001" y="8857"/>
                      <a:pt x="3573" y="9047"/>
                      <a:pt x="2418" y="9607"/>
                    </a:cubicBezTo>
                    <a:cubicBezTo>
                      <a:pt x="3311" y="7321"/>
                      <a:pt x="4228" y="5047"/>
                      <a:pt x="5120" y="2773"/>
                    </a:cubicBezTo>
                    <a:cubicBezTo>
                      <a:pt x="5263" y="2404"/>
                      <a:pt x="5418" y="2011"/>
                      <a:pt x="5561" y="1642"/>
                    </a:cubicBezTo>
                    <a:cubicBezTo>
                      <a:pt x="6900" y="845"/>
                      <a:pt x="8382" y="379"/>
                      <a:pt x="9894" y="379"/>
                    </a:cubicBezTo>
                    <a:close/>
                    <a:moveTo>
                      <a:pt x="6366" y="9186"/>
                    </a:moveTo>
                    <a:cubicBezTo>
                      <a:pt x="8171" y="9186"/>
                      <a:pt x="9940" y="9715"/>
                      <a:pt x="11205" y="11048"/>
                    </a:cubicBezTo>
                    <a:cubicBezTo>
                      <a:pt x="11026" y="11048"/>
                      <a:pt x="10859" y="11059"/>
                      <a:pt x="10681" y="11095"/>
                    </a:cubicBezTo>
                    <a:cubicBezTo>
                      <a:pt x="10669" y="11071"/>
                      <a:pt x="10645" y="11059"/>
                      <a:pt x="10621" y="11048"/>
                    </a:cubicBezTo>
                    <a:cubicBezTo>
                      <a:pt x="10324" y="10929"/>
                      <a:pt x="9990" y="10678"/>
                      <a:pt x="9669" y="10512"/>
                    </a:cubicBezTo>
                    <a:cubicBezTo>
                      <a:pt x="9073" y="10202"/>
                      <a:pt x="8442" y="9940"/>
                      <a:pt x="7787" y="9797"/>
                    </a:cubicBezTo>
                    <a:cubicBezTo>
                      <a:pt x="7255" y="9677"/>
                      <a:pt x="6721" y="9622"/>
                      <a:pt x="6190" y="9622"/>
                    </a:cubicBezTo>
                    <a:cubicBezTo>
                      <a:pt x="4725" y="9622"/>
                      <a:pt x="3282" y="10044"/>
                      <a:pt x="1953" y="10690"/>
                    </a:cubicBezTo>
                    <a:cubicBezTo>
                      <a:pt x="2025" y="10500"/>
                      <a:pt x="2096" y="10321"/>
                      <a:pt x="2168" y="10119"/>
                    </a:cubicBezTo>
                    <a:cubicBezTo>
                      <a:pt x="3287" y="9452"/>
                      <a:pt x="4787" y="9226"/>
                      <a:pt x="6073" y="9190"/>
                    </a:cubicBezTo>
                    <a:cubicBezTo>
                      <a:pt x="6171" y="9187"/>
                      <a:pt x="6269" y="9186"/>
                      <a:pt x="6366" y="9186"/>
                    </a:cubicBezTo>
                    <a:close/>
                    <a:moveTo>
                      <a:pt x="6192" y="10002"/>
                    </a:moveTo>
                    <a:cubicBezTo>
                      <a:pt x="6785" y="10002"/>
                      <a:pt x="7383" y="10076"/>
                      <a:pt x="7978" y="10238"/>
                    </a:cubicBezTo>
                    <a:cubicBezTo>
                      <a:pt x="8573" y="10405"/>
                      <a:pt x="9157" y="10643"/>
                      <a:pt x="9692" y="10952"/>
                    </a:cubicBezTo>
                    <a:cubicBezTo>
                      <a:pt x="9871" y="11048"/>
                      <a:pt x="10026" y="11167"/>
                      <a:pt x="10204" y="11274"/>
                    </a:cubicBezTo>
                    <a:cubicBezTo>
                      <a:pt x="10181" y="11286"/>
                      <a:pt x="10169" y="11286"/>
                      <a:pt x="10133" y="11298"/>
                    </a:cubicBezTo>
                    <a:cubicBezTo>
                      <a:pt x="10014" y="11357"/>
                      <a:pt x="9907" y="11429"/>
                      <a:pt x="9823" y="11512"/>
                    </a:cubicBezTo>
                    <a:cubicBezTo>
                      <a:pt x="8788" y="10897"/>
                      <a:pt x="7592" y="10503"/>
                      <a:pt x="6410" y="10503"/>
                    </a:cubicBezTo>
                    <a:cubicBezTo>
                      <a:pt x="5554" y="10503"/>
                      <a:pt x="4705" y="10710"/>
                      <a:pt x="3930" y="11190"/>
                    </a:cubicBezTo>
                    <a:cubicBezTo>
                      <a:pt x="3632" y="11167"/>
                      <a:pt x="3346" y="11155"/>
                      <a:pt x="3049" y="11119"/>
                    </a:cubicBezTo>
                    <a:cubicBezTo>
                      <a:pt x="2739" y="11095"/>
                      <a:pt x="2406" y="11059"/>
                      <a:pt x="2096" y="11048"/>
                    </a:cubicBezTo>
                    <a:cubicBezTo>
                      <a:pt x="3387" y="10419"/>
                      <a:pt x="4779" y="10002"/>
                      <a:pt x="6192" y="10002"/>
                    </a:cubicBezTo>
                    <a:close/>
                    <a:moveTo>
                      <a:pt x="6414" y="10884"/>
                    </a:moveTo>
                    <a:cubicBezTo>
                      <a:pt x="7404" y="10884"/>
                      <a:pt x="8407" y="11183"/>
                      <a:pt x="9300" y="11655"/>
                    </a:cubicBezTo>
                    <a:cubicBezTo>
                      <a:pt x="9038" y="11631"/>
                      <a:pt x="8752" y="11607"/>
                      <a:pt x="8478" y="11583"/>
                    </a:cubicBezTo>
                    <a:cubicBezTo>
                      <a:pt x="7204" y="11476"/>
                      <a:pt x="5906" y="11357"/>
                      <a:pt x="4632" y="11250"/>
                    </a:cubicBezTo>
                    <a:cubicBezTo>
                      <a:pt x="5203" y="10996"/>
                      <a:pt x="5806" y="10884"/>
                      <a:pt x="6414" y="10884"/>
                    </a:cubicBezTo>
                    <a:close/>
                    <a:moveTo>
                      <a:pt x="18261" y="1595"/>
                    </a:moveTo>
                    <a:cubicBezTo>
                      <a:pt x="19086" y="1595"/>
                      <a:pt x="19903" y="1705"/>
                      <a:pt x="20706" y="1904"/>
                    </a:cubicBezTo>
                    <a:cubicBezTo>
                      <a:pt x="21777" y="2189"/>
                      <a:pt x="22908" y="2654"/>
                      <a:pt x="23766" y="3356"/>
                    </a:cubicBezTo>
                    <a:cubicBezTo>
                      <a:pt x="23123" y="6047"/>
                      <a:pt x="22492" y="8750"/>
                      <a:pt x="21849" y="11452"/>
                    </a:cubicBezTo>
                    <a:cubicBezTo>
                      <a:pt x="21777" y="11726"/>
                      <a:pt x="21718" y="12012"/>
                      <a:pt x="21634" y="12298"/>
                    </a:cubicBezTo>
                    <a:cubicBezTo>
                      <a:pt x="20152" y="10775"/>
                      <a:pt x="17818" y="9733"/>
                      <a:pt x="15586" y="9733"/>
                    </a:cubicBezTo>
                    <a:cubicBezTo>
                      <a:pt x="14501" y="9733"/>
                      <a:pt x="13441" y="9979"/>
                      <a:pt x="12514" y="10536"/>
                    </a:cubicBezTo>
                    <a:cubicBezTo>
                      <a:pt x="12371" y="10631"/>
                      <a:pt x="12205" y="10738"/>
                      <a:pt x="12050" y="10857"/>
                    </a:cubicBezTo>
                    <a:cubicBezTo>
                      <a:pt x="12919" y="8297"/>
                      <a:pt x="13776" y="5749"/>
                      <a:pt x="14645" y="3189"/>
                    </a:cubicBezTo>
                    <a:lnTo>
                      <a:pt x="15003" y="2118"/>
                    </a:lnTo>
                    <a:cubicBezTo>
                      <a:pt x="15003" y="2118"/>
                      <a:pt x="15003" y="2106"/>
                      <a:pt x="15015" y="2082"/>
                    </a:cubicBezTo>
                    <a:cubicBezTo>
                      <a:pt x="15015" y="2070"/>
                      <a:pt x="15026" y="2058"/>
                      <a:pt x="15026" y="2046"/>
                    </a:cubicBezTo>
                    <a:cubicBezTo>
                      <a:pt x="15033" y="2058"/>
                      <a:pt x="15056" y="2063"/>
                      <a:pt x="15087" y="2063"/>
                    </a:cubicBezTo>
                    <a:cubicBezTo>
                      <a:pt x="15216" y="2063"/>
                      <a:pt x="15502" y="1982"/>
                      <a:pt x="15550" y="1963"/>
                    </a:cubicBezTo>
                    <a:cubicBezTo>
                      <a:pt x="16181" y="1785"/>
                      <a:pt x="16812" y="1689"/>
                      <a:pt x="17467" y="1630"/>
                    </a:cubicBezTo>
                    <a:cubicBezTo>
                      <a:pt x="17733" y="1607"/>
                      <a:pt x="17997" y="1595"/>
                      <a:pt x="18261" y="1595"/>
                    </a:cubicBezTo>
                    <a:close/>
                    <a:moveTo>
                      <a:pt x="9942" y="12740"/>
                    </a:moveTo>
                    <a:cubicBezTo>
                      <a:pt x="9951" y="12740"/>
                      <a:pt x="9919" y="12747"/>
                      <a:pt x="9876" y="12749"/>
                    </a:cubicBezTo>
                    <a:lnTo>
                      <a:pt x="9876" y="12749"/>
                    </a:lnTo>
                    <a:cubicBezTo>
                      <a:pt x="9916" y="12742"/>
                      <a:pt x="9936" y="12740"/>
                      <a:pt x="9942" y="12740"/>
                    </a:cubicBezTo>
                    <a:close/>
                    <a:moveTo>
                      <a:pt x="24099" y="3666"/>
                    </a:moveTo>
                    <a:cubicBezTo>
                      <a:pt x="24170" y="3749"/>
                      <a:pt x="24254" y="3856"/>
                      <a:pt x="24361" y="3951"/>
                    </a:cubicBezTo>
                    <a:cubicBezTo>
                      <a:pt x="24349" y="3963"/>
                      <a:pt x="24349" y="3975"/>
                      <a:pt x="24349" y="3987"/>
                    </a:cubicBezTo>
                    <a:cubicBezTo>
                      <a:pt x="23647" y="6666"/>
                      <a:pt x="22968" y="9369"/>
                      <a:pt x="22265" y="12048"/>
                    </a:cubicBezTo>
                    <a:cubicBezTo>
                      <a:pt x="22206" y="12298"/>
                      <a:pt x="22135" y="12548"/>
                      <a:pt x="22075" y="12822"/>
                    </a:cubicBezTo>
                    <a:cubicBezTo>
                      <a:pt x="22027" y="12762"/>
                      <a:pt x="21992" y="12714"/>
                      <a:pt x="21956" y="12655"/>
                    </a:cubicBezTo>
                    <a:cubicBezTo>
                      <a:pt x="22587" y="9940"/>
                      <a:pt x="23242" y="7238"/>
                      <a:pt x="23885" y="4523"/>
                    </a:cubicBezTo>
                    <a:cubicBezTo>
                      <a:pt x="23956" y="4249"/>
                      <a:pt x="24016" y="3951"/>
                      <a:pt x="24099" y="3666"/>
                    </a:cubicBezTo>
                    <a:close/>
                    <a:moveTo>
                      <a:pt x="15407" y="12410"/>
                    </a:moveTo>
                    <a:cubicBezTo>
                      <a:pt x="15877" y="12410"/>
                      <a:pt x="16350" y="12488"/>
                      <a:pt x="16789" y="12595"/>
                    </a:cubicBezTo>
                    <a:cubicBezTo>
                      <a:pt x="17217" y="12703"/>
                      <a:pt x="17646" y="12834"/>
                      <a:pt x="18051" y="13024"/>
                    </a:cubicBezTo>
                    <a:cubicBezTo>
                      <a:pt x="18098" y="13036"/>
                      <a:pt x="18158" y="13072"/>
                      <a:pt x="18205" y="13095"/>
                    </a:cubicBezTo>
                    <a:lnTo>
                      <a:pt x="14491" y="12524"/>
                    </a:lnTo>
                    <a:cubicBezTo>
                      <a:pt x="14788" y="12444"/>
                      <a:pt x="15097" y="12410"/>
                      <a:pt x="15407" y="12410"/>
                    </a:cubicBezTo>
                    <a:close/>
                    <a:moveTo>
                      <a:pt x="15189" y="11653"/>
                    </a:moveTo>
                    <a:cubicBezTo>
                      <a:pt x="15587" y="11653"/>
                      <a:pt x="15984" y="11690"/>
                      <a:pt x="16360" y="11750"/>
                    </a:cubicBezTo>
                    <a:cubicBezTo>
                      <a:pt x="17646" y="11952"/>
                      <a:pt x="18860" y="12488"/>
                      <a:pt x="19825" y="13334"/>
                    </a:cubicBezTo>
                    <a:cubicBezTo>
                      <a:pt x="19503" y="13298"/>
                      <a:pt x="19241" y="13250"/>
                      <a:pt x="18979" y="13215"/>
                    </a:cubicBezTo>
                    <a:cubicBezTo>
                      <a:pt x="18586" y="12619"/>
                      <a:pt x="17503" y="12369"/>
                      <a:pt x="16908" y="12226"/>
                    </a:cubicBezTo>
                    <a:cubicBezTo>
                      <a:pt x="16435" y="12115"/>
                      <a:pt x="15928" y="12038"/>
                      <a:pt x="15426" y="12038"/>
                    </a:cubicBezTo>
                    <a:cubicBezTo>
                      <a:pt x="14852" y="12038"/>
                      <a:pt x="14284" y="12138"/>
                      <a:pt x="13776" y="12405"/>
                    </a:cubicBezTo>
                    <a:cubicBezTo>
                      <a:pt x="13633" y="12369"/>
                      <a:pt x="13479" y="12357"/>
                      <a:pt x="13348" y="12322"/>
                    </a:cubicBezTo>
                    <a:cubicBezTo>
                      <a:pt x="13300" y="12322"/>
                      <a:pt x="13229" y="12322"/>
                      <a:pt x="13181" y="12310"/>
                    </a:cubicBezTo>
                    <a:cubicBezTo>
                      <a:pt x="13205" y="12298"/>
                      <a:pt x="13205" y="12298"/>
                      <a:pt x="13205" y="12262"/>
                    </a:cubicBezTo>
                    <a:cubicBezTo>
                      <a:pt x="13205" y="12202"/>
                      <a:pt x="13169" y="12143"/>
                      <a:pt x="13145" y="12083"/>
                    </a:cubicBezTo>
                    <a:cubicBezTo>
                      <a:pt x="13763" y="11771"/>
                      <a:pt x="14479" y="11653"/>
                      <a:pt x="15189" y="11653"/>
                    </a:cubicBezTo>
                    <a:close/>
                    <a:moveTo>
                      <a:pt x="24659" y="4273"/>
                    </a:moveTo>
                    <a:cubicBezTo>
                      <a:pt x="24766" y="4380"/>
                      <a:pt x="24849" y="4499"/>
                      <a:pt x="24944" y="4618"/>
                    </a:cubicBezTo>
                    <a:cubicBezTo>
                      <a:pt x="24944" y="4630"/>
                      <a:pt x="24921" y="4642"/>
                      <a:pt x="24921" y="4666"/>
                    </a:cubicBezTo>
                    <a:lnTo>
                      <a:pt x="22742" y="12655"/>
                    </a:lnTo>
                    <a:cubicBezTo>
                      <a:pt x="22658" y="12905"/>
                      <a:pt x="22587" y="13179"/>
                      <a:pt x="22527" y="13429"/>
                    </a:cubicBezTo>
                    <a:lnTo>
                      <a:pt x="22349" y="13203"/>
                    </a:lnTo>
                    <a:lnTo>
                      <a:pt x="24409" y="5261"/>
                    </a:lnTo>
                    <a:cubicBezTo>
                      <a:pt x="24480" y="4928"/>
                      <a:pt x="24563" y="4606"/>
                      <a:pt x="24659" y="4273"/>
                    </a:cubicBezTo>
                    <a:close/>
                    <a:moveTo>
                      <a:pt x="15716" y="10821"/>
                    </a:moveTo>
                    <a:cubicBezTo>
                      <a:pt x="17903" y="10821"/>
                      <a:pt x="19755" y="11941"/>
                      <a:pt x="21194" y="13548"/>
                    </a:cubicBezTo>
                    <a:cubicBezTo>
                      <a:pt x="20920" y="13512"/>
                      <a:pt x="20682" y="13488"/>
                      <a:pt x="20444" y="13441"/>
                    </a:cubicBezTo>
                    <a:cubicBezTo>
                      <a:pt x="20444" y="13429"/>
                      <a:pt x="20432" y="13429"/>
                      <a:pt x="20432" y="13417"/>
                    </a:cubicBezTo>
                    <a:cubicBezTo>
                      <a:pt x="19337" y="12286"/>
                      <a:pt x="17872" y="11583"/>
                      <a:pt x="16312" y="11357"/>
                    </a:cubicBezTo>
                    <a:cubicBezTo>
                      <a:pt x="15951" y="11303"/>
                      <a:pt x="15576" y="11272"/>
                      <a:pt x="15198" y="11272"/>
                    </a:cubicBezTo>
                    <a:cubicBezTo>
                      <a:pt x="14404" y="11272"/>
                      <a:pt x="13601" y="11411"/>
                      <a:pt x="12907" y="11774"/>
                    </a:cubicBezTo>
                    <a:lnTo>
                      <a:pt x="12681" y="11548"/>
                    </a:lnTo>
                    <a:cubicBezTo>
                      <a:pt x="13479" y="11119"/>
                      <a:pt x="14431" y="10893"/>
                      <a:pt x="15324" y="10833"/>
                    </a:cubicBezTo>
                    <a:cubicBezTo>
                      <a:pt x="15456" y="10825"/>
                      <a:pt x="15587" y="10821"/>
                      <a:pt x="15716" y="10821"/>
                    </a:cubicBezTo>
                    <a:close/>
                    <a:moveTo>
                      <a:pt x="15604" y="10149"/>
                    </a:moveTo>
                    <a:cubicBezTo>
                      <a:pt x="15708" y="10149"/>
                      <a:pt x="15809" y="10151"/>
                      <a:pt x="15908" y="10155"/>
                    </a:cubicBezTo>
                    <a:cubicBezTo>
                      <a:pt x="17991" y="10238"/>
                      <a:pt x="20194" y="11238"/>
                      <a:pt x="21575" y="12822"/>
                    </a:cubicBezTo>
                    <a:cubicBezTo>
                      <a:pt x="21718" y="13000"/>
                      <a:pt x="21837" y="13179"/>
                      <a:pt x="21968" y="13357"/>
                    </a:cubicBezTo>
                    <a:lnTo>
                      <a:pt x="22015" y="13393"/>
                    </a:lnTo>
                    <a:cubicBezTo>
                      <a:pt x="22099" y="13500"/>
                      <a:pt x="22194" y="13619"/>
                      <a:pt x="22289" y="13726"/>
                    </a:cubicBezTo>
                    <a:cubicBezTo>
                      <a:pt x="22111" y="13715"/>
                      <a:pt x="21920" y="13679"/>
                      <a:pt x="21742" y="13655"/>
                    </a:cubicBezTo>
                    <a:cubicBezTo>
                      <a:pt x="20227" y="11810"/>
                      <a:pt x="18157" y="10456"/>
                      <a:pt x="15719" y="10456"/>
                    </a:cubicBezTo>
                    <a:cubicBezTo>
                      <a:pt x="15608" y="10456"/>
                      <a:pt x="15496" y="10458"/>
                      <a:pt x="15384" y="10464"/>
                    </a:cubicBezTo>
                    <a:cubicBezTo>
                      <a:pt x="14348" y="10524"/>
                      <a:pt x="13217" y="10798"/>
                      <a:pt x="12288" y="11333"/>
                    </a:cubicBezTo>
                    <a:cubicBezTo>
                      <a:pt x="12252" y="11298"/>
                      <a:pt x="12205" y="11286"/>
                      <a:pt x="12157" y="11250"/>
                    </a:cubicBezTo>
                    <a:cubicBezTo>
                      <a:pt x="13010" y="10408"/>
                      <a:pt x="14445" y="10149"/>
                      <a:pt x="15604" y="10149"/>
                    </a:cubicBezTo>
                    <a:close/>
                    <a:moveTo>
                      <a:pt x="25206" y="4987"/>
                    </a:moveTo>
                    <a:cubicBezTo>
                      <a:pt x="25242" y="5023"/>
                      <a:pt x="25266" y="5059"/>
                      <a:pt x="25290" y="5094"/>
                    </a:cubicBezTo>
                    <a:cubicBezTo>
                      <a:pt x="25302" y="5118"/>
                      <a:pt x="25349" y="5202"/>
                      <a:pt x="25373" y="5237"/>
                    </a:cubicBezTo>
                    <a:cubicBezTo>
                      <a:pt x="25398" y="5229"/>
                      <a:pt x="25405" y="5221"/>
                      <a:pt x="25412" y="5200"/>
                    </a:cubicBezTo>
                    <a:lnTo>
                      <a:pt x="25412" y="5200"/>
                    </a:lnTo>
                    <a:cubicBezTo>
                      <a:pt x="25409" y="5217"/>
                      <a:pt x="25409" y="5230"/>
                      <a:pt x="25409" y="5237"/>
                    </a:cubicBezTo>
                    <a:lnTo>
                      <a:pt x="25421" y="5261"/>
                    </a:lnTo>
                    <a:cubicBezTo>
                      <a:pt x="25461" y="5277"/>
                      <a:pt x="25441" y="5316"/>
                      <a:pt x="25416" y="5316"/>
                    </a:cubicBezTo>
                    <a:cubicBezTo>
                      <a:pt x="25405" y="5316"/>
                      <a:pt x="25392" y="5308"/>
                      <a:pt x="25385" y="5285"/>
                    </a:cubicBezTo>
                    <a:cubicBezTo>
                      <a:pt x="25159" y="5821"/>
                      <a:pt x="25075" y="6452"/>
                      <a:pt x="24944" y="6999"/>
                    </a:cubicBezTo>
                    <a:cubicBezTo>
                      <a:pt x="24456" y="8857"/>
                      <a:pt x="23956" y="10714"/>
                      <a:pt x="23456" y="12583"/>
                    </a:cubicBezTo>
                    <a:cubicBezTo>
                      <a:pt x="23337" y="13012"/>
                      <a:pt x="23230" y="13429"/>
                      <a:pt x="23111" y="13857"/>
                    </a:cubicBezTo>
                    <a:cubicBezTo>
                      <a:pt x="23004" y="13846"/>
                      <a:pt x="22920" y="13834"/>
                      <a:pt x="22813" y="13810"/>
                    </a:cubicBezTo>
                    <a:cubicBezTo>
                      <a:pt x="23528" y="11167"/>
                      <a:pt x="24254" y="8535"/>
                      <a:pt x="24968" y="5880"/>
                    </a:cubicBezTo>
                    <a:cubicBezTo>
                      <a:pt x="25052" y="5583"/>
                      <a:pt x="25135" y="5285"/>
                      <a:pt x="25206" y="4987"/>
                    </a:cubicBezTo>
                    <a:close/>
                    <a:moveTo>
                      <a:pt x="4894" y="2177"/>
                    </a:moveTo>
                    <a:cubicBezTo>
                      <a:pt x="3882" y="4761"/>
                      <a:pt x="2858" y="7345"/>
                      <a:pt x="1846" y="9928"/>
                    </a:cubicBezTo>
                    <a:cubicBezTo>
                      <a:pt x="1680" y="10333"/>
                      <a:pt x="1537" y="10738"/>
                      <a:pt x="1370" y="11155"/>
                    </a:cubicBezTo>
                    <a:cubicBezTo>
                      <a:pt x="1322" y="11274"/>
                      <a:pt x="1441" y="11393"/>
                      <a:pt x="1549" y="11393"/>
                    </a:cubicBezTo>
                    <a:cubicBezTo>
                      <a:pt x="2323" y="11452"/>
                      <a:pt x="3108" y="11524"/>
                      <a:pt x="3882" y="11583"/>
                    </a:cubicBezTo>
                    <a:cubicBezTo>
                      <a:pt x="3918" y="11595"/>
                      <a:pt x="3942" y="11595"/>
                      <a:pt x="3989" y="11595"/>
                    </a:cubicBezTo>
                    <a:cubicBezTo>
                      <a:pt x="5549" y="11726"/>
                      <a:pt x="7109" y="11869"/>
                      <a:pt x="8680" y="11988"/>
                    </a:cubicBezTo>
                    <a:cubicBezTo>
                      <a:pt x="9014" y="12012"/>
                      <a:pt x="9359" y="12048"/>
                      <a:pt x="9716" y="12072"/>
                    </a:cubicBezTo>
                    <a:cubicBezTo>
                      <a:pt x="9788" y="12072"/>
                      <a:pt x="9847" y="12024"/>
                      <a:pt x="9883" y="11988"/>
                    </a:cubicBezTo>
                    <a:cubicBezTo>
                      <a:pt x="10158" y="11572"/>
                      <a:pt x="10676" y="11432"/>
                      <a:pt x="11169" y="11432"/>
                    </a:cubicBezTo>
                    <a:cubicBezTo>
                      <a:pt x="11338" y="11432"/>
                      <a:pt x="11505" y="11449"/>
                      <a:pt x="11657" y="11476"/>
                    </a:cubicBezTo>
                    <a:cubicBezTo>
                      <a:pt x="11693" y="11488"/>
                      <a:pt x="11728" y="11512"/>
                      <a:pt x="11764" y="11512"/>
                    </a:cubicBezTo>
                    <a:cubicBezTo>
                      <a:pt x="11788" y="11524"/>
                      <a:pt x="11812" y="11524"/>
                      <a:pt x="11824" y="11524"/>
                    </a:cubicBezTo>
                    <a:cubicBezTo>
                      <a:pt x="12312" y="11691"/>
                      <a:pt x="12717" y="12012"/>
                      <a:pt x="12836" y="12524"/>
                    </a:cubicBezTo>
                    <a:cubicBezTo>
                      <a:pt x="12860" y="12583"/>
                      <a:pt x="12919" y="12643"/>
                      <a:pt x="12979" y="12655"/>
                    </a:cubicBezTo>
                    <a:cubicBezTo>
                      <a:pt x="13229" y="12703"/>
                      <a:pt x="13479" y="12726"/>
                      <a:pt x="13729" y="12774"/>
                    </a:cubicBezTo>
                    <a:cubicBezTo>
                      <a:pt x="15396" y="13036"/>
                      <a:pt x="17086" y="13298"/>
                      <a:pt x="18753" y="13560"/>
                    </a:cubicBezTo>
                    <a:cubicBezTo>
                      <a:pt x="18773" y="13579"/>
                      <a:pt x="18796" y="13588"/>
                      <a:pt x="18821" y="13588"/>
                    </a:cubicBezTo>
                    <a:cubicBezTo>
                      <a:pt x="18841" y="13588"/>
                      <a:pt x="18863" y="13582"/>
                      <a:pt x="18884" y="13572"/>
                    </a:cubicBezTo>
                    <a:cubicBezTo>
                      <a:pt x="19777" y="13715"/>
                      <a:pt x="20670" y="13857"/>
                      <a:pt x="21563" y="13988"/>
                    </a:cubicBezTo>
                    <a:cubicBezTo>
                      <a:pt x="21587" y="14012"/>
                      <a:pt x="21623" y="14012"/>
                      <a:pt x="21646" y="14012"/>
                    </a:cubicBezTo>
                    <a:cubicBezTo>
                      <a:pt x="21742" y="14024"/>
                      <a:pt x="21849" y="14036"/>
                      <a:pt x="21932" y="14048"/>
                    </a:cubicBezTo>
                    <a:cubicBezTo>
                      <a:pt x="22349" y="14107"/>
                      <a:pt x="22766" y="14191"/>
                      <a:pt x="23194" y="14250"/>
                    </a:cubicBezTo>
                    <a:cubicBezTo>
                      <a:pt x="23205" y="14252"/>
                      <a:pt x="23216" y="14252"/>
                      <a:pt x="23226" y="14252"/>
                    </a:cubicBezTo>
                    <a:cubicBezTo>
                      <a:pt x="23322" y="14252"/>
                      <a:pt x="23411" y="14204"/>
                      <a:pt x="23432" y="14107"/>
                    </a:cubicBezTo>
                    <a:lnTo>
                      <a:pt x="24516" y="10095"/>
                    </a:lnTo>
                    <a:cubicBezTo>
                      <a:pt x="24921" y="8547"/>
                      <a:pt x="25433" y="6988"/>
                      <a:pt x="25754" y="5404"/>
                    </a:cubicBezTo>
                    <a:cubicBezTo>
                      <a:pt x="25814" y="5404"/>
                      <a:pt x="25897" y="5404"/>
                      <a:pt x="25956" y="5416"/>
                    </a:cubicBezTo>
                    <a:cubicBezTo>
                      <a:pt x="25230" y="8154"/>
                      <a:pt x="24492" y="10881"/>
                      <a:pt x="23778" y="13607"/>
                    </a:cubicBezTo>
                    <a:cubicBezTo>
                      <a:pt x="23694" y="13941"/>
                      <a:pt x="23599" y="14310"/>
                      <a:pt x="23504" y="14643"/>
                    </a:cubicBezTo>
                    <a:cubicBezTo>
                      <a:pt x="20206" y="14155"/>
                      <a:pt x="16920" y="13643"/>
                      <a:pt x="13633" y="13155"/>
                    </a:cubicBezTo>
                    <a:cubicBezTo>
                      <a:pt x="13383" y="13119"/>
                      <a:pt x="13121" y="13084"/>
                      <a:pt x="12860" y="13036"/>
                    </a:cubicBezTo>
                    <a:cubicBezTo>
                      <a:pt x="12808" y="13029"/>
                      <a:pt x="12762" y="13025"/>
                      <a:pt x="12719" y="13025"/>
                    </a:cubicBezTo>
                    <a:cubicBezTo>
                      <a:pt x="12553" y="13025"/>
                      <a:pt x="12432" y="13074"/>
                      <a:pt x="12205" y="13131"/>
                    </a:cubicBezTo>
                    <a:cubicBezTo>
                      <a:pt x="11983" y="13189"/>
                      <a:pt x="11754" y="13222"/>
                      <a:pt x="11528" y="13222"/>
                    </a:cubicBezTo>
                    <a:cubicBezTo>
                      <a:pt x="11099" y="13222"/>
                      <a:pt x="10683" y="13102"/>
                      <a:pt x="10347" y="12798"/>
                    </a:cubicBezTo>
                    <a:cubicBezTo>
                      <a:pt x="10193" y="12667"/>
                      <a:pt x="10109" y="12429"/>
                      <a:pt x="9907" y="12369"/>
                    </a:cubicBezTo>
                    <a:cubicBezTo>
                      <a:pt x="9698" y="12310"/>
                      <a:pt x="9457" y="12298"/>
                      <a:pt x="9215" y="12298"/>
                    </a:cubicBezTo>
                    <a:cubicBezTo>
                      <a:pt x="9053" y="12298"/>
                      <a:pt x="8891" y="12303"/>
                      <a:pt x="8737" y="12303"/>
                    </a:cubicBezTo>
                    <a:cubicBezTo>
                      <a:pt x="8660" y="12303"/>
                      <a:pt x="8585" y="12302"/>
                      <a:pt x="8514" y="12298"/>
                    </a:cubicBezTo>
                    <a:cubicBezTo>
                      <a:pt x="7502" y="12250"/>
                      <a:pt x="6490" y="12191"/>
                      <a:pt x="5466" y="12143"/>
                    </a:cubicBezTo>
                    <a:cubicBezTo>
                      <a:pt x="3799" y="12060"/>
                      <a:pt x="2108" y="11988"/>
                      <a:pt x="441" y="11893"/>
                    </a:cubicBezTo>
                    <a:lnTo>
                      <a:pt x="3930" y="3273"/>
                    </a:lnTo>
                    <a:cubicBezTo>
                      <a:pt x="4073" y="2904"/>
                      <a:pt x="4228" y="2535"/>
                      <a:pt x="4370" y="2177"/>
                    </a:cubicBezTo>
                    <a:close/>
                    <a:moveTo>
                      <a:pt x="9920" y="0"/>
                    </a:moveTo>
                    <a:cubicBezTo>
                      <a:pt x="8309" y="0"/>
                      <a:pt x="6724" y="494"/>
                      <a:pt x="5299" y="1332"/>
                    </a:cubicBezTo>
                    <a:cubicBezTo>
                      <a:pt x="5251" y="1356"/>
                      <a:pt x="5216" y="1392"/>
                      <a:pt x="5216" y="1427"/>
                    </a:cubicBezTo>
                    <a:lnTo>
                      <a:pt x="5216" y="1451"/>
                    </a:lnTo>
                    <a:lnTo>
                      <a:pt x="5085" y="1808"/>
                    </a:lnTo>
                    <a:lnTo>
                      <a:pt x="4299" y="1808"/>
                    </a:lnTo>
                    <a:cubicBezTo>
                      <a:pt x="4204" y="1808"/>
                      <a:pt x="4156" y="1868"/>
                      <a:pt x="4120" y="1939"/>
                    </a:cubicBezTo>
                    <a:lnTo>
                      <a:pt x="548" y="10774"/>
                    </a:lnTo>
                    <a:cubicBezTo>
                      <a:pt x="382" y="11190"/>
                      <a:pt x="203" y="11607"/>
                      <a:pt x="48" y="12024"/>
                    </a:cubicBezTo>
                    <a:cubicBezTo>
                      <a:pt x="1" y="12143"/>
                      <a:pt x="120" y="12262"/>
                      <a:pt x="227" y="12262"/>
                    </a:cubicBezTo>
                    <a:cubicBezTo>
                      <a:pt x="1715" y="12345"/>
                      <a:pt x="3180" y="12417"/>
                      <a:pt x="4668" y="12488"/>
                    </a:cubicBezTo>
                    <a:cubicBezTo>
                      <a:pt x="5763" y="12548"/>
                      <a:pt x="6847" y="12595"/>
                      <a:pt x="7930" y="12655"/>
                    </a:cubicBezTo>
                    <a:cubicBezTo>
                      <a:pt x="8347" y="12667"/>
                      <a:pt x="8764" y="12703"/>
                      <a:pt x="9169" y="12714"/>
                    </a:cubicBezTo>
                    <a:cubicBezTo>
                      <a:pt x="9322" y="12724"/>
                      <a:pt x="9506" y="12757"/>
                      <a:pt x="9671" y="12757"/>
                    </a:cubicBezTo>
                    <a:cubicBezTo>
                      <a:pt x="9712" y="12757"/>
                      <a:pt x="9751" y="12755"/>
                      <a:pt x="9788" y="12750"/>
                    </a:cubicBezTo>
                    <a:cubicBezTo>
                      <a:pt x="9752" y="12750"/>
                      <a:pt x="9728" y="12726"/>
                      <a:pt x="9788" y="12667"/>
                    </a:cubicBezTo>
                    <a:cubicBezTo>
                      <a:pt x="9788" y="12667"/>
                      <a:pt x="9812" y="12714"/>
                      <a:pt x="9847" y="12750"/>
                    </a:cubicBezTo>
                    <a:lnTo>
                      <a:pt x="9943" y="12869"/>
                    </a:lnTo>
                    <a:cubicBezTo>
                      <a:pt x="10204" y="13203"/>
                      <a:pt x="10574" y="13429"/>
                      <a:pt x="10978" y="13524"/>
                    </a:cubicBezTo>
                    <a:cubicBezTo>
                      <a:pt x="11165" y="13579"/>
                      <a:pt x="11353" y="13603"/>
                      <a:pt x="11540" y="13603"/>
                    </a:cubicBezTo>
                    <a:cubicBezTo>
                      <a:pt x="11638" y="13603"/>
                      <a:pt x="11737" y="13596"/>
                      <a:pt x="11836" y="13584"/>
                    </a:cubicBezTo>
                    <a:cubicBezTo>
                      <a:pt x="12014" y="13572"/>
                      <a:pt x="12169" y="13548"/>
                      <a:pt x="12348" y="13488"/>
                    </a:cubicBezTo>
                    <a:cubicBezTo>
                      <a:pt x="12443" y="13453"/>
                      <a:pt x="12562" y="13381"/>
                      <a:pt x="12633" y="13369"/>
                    </a:cubicBezTo>
                    <a:cubicBezTo>
                      <a:pt x="12654" y="13366"/>
                      <a:pt x="12676" y="13364"/>
                      <a:pt x="12699" y="13364"/>
                    </a:cubicBezTo>
                    <a:cubicBezTo>
                      <a:pt x="12820" y="13364"/>
                      <a:pt x="12966" y="13411"/>
                      <a:pt x="13086" y="13441"/>
                    </a:cubicBezTo>
                    <a:cubicBezTo>
                      <a:pt x="14955" y="13726"/>
                      <a:pt x="16848" y="14000"/>
                      <a:pt x="18717" y="14286"/>
                    </a:cubicBezTo>
                    <a:cubicBezTo>
                      <a:pt x="20360" y="14536"/>
                      <a:pt x="21980" y="14774"/>
                      <a:pt x="23623" y="15036"/>
                    </a:cubicBezTo>
                    <a:cubicBezTo>
                      <a:pt x="23632" y="15037"/>
                      <a:pt x="23642" y="15038"/>
                      <a:pt x="23652" y="15038"/>
                    </a:cubicBezTo>
                    <a:cubicBezTo>
                      <a:pt x="23739" y="15038"/>
                      <a:pt x="23829" y="14990"/>
                      <a:pt x="23861" y="14893"/>
                    </a:cubicBezTo>
                    <a:lnTo>
                      <a:pt x="26087" y="6499"/>
                    </a:lnTo>
                    <a:lnTo>
                      <a:pt x="26397" y="5297"/>
                    </a:lnTo>
                    <a:cubicBezTo>
                      <a:pt x="26397" y="5178"/>
                      <a:pt x="26314" y="5083"/>
                      <a:pt x="26195" y="5059"/>
                    </a:cubicBezTo>
                    <a:cubicBezTo>
                      <a:pt x="26028" y="5047"/>
                      <a:pt x="25861" y="5047"/>
                      <a:pt x="25718" y="5035"/>
                    </a:cubicBezTo>
                    <a:cubicBezTo>
                      <a:pt x="25706" y="4999"/>
                      <a:pt x="25683" y="4987"/>
                      <a:pt x="25671" y="4964"/>
                    </a:cubicBezTo>
                    <a:cubicBezTo>
                      <a:pt x="25242" y="4285"/>
                      <a:pt x="24694" y="3713"/>
                      <a:pt x="24111" y="3154"/>
                    </a:cubicBezTo>
                    <a:cubicBezTo>
                      <a:pt x="23385" y="2535"/>
                      <a:pt x="22444" y="2094"/>
                      <a:pt x="21551" y="1785"/>
                    </a:cubicBezTo>
                    <a:cubicBezTo>
                      <a:pt x="20478" y="1411"/>
                      <a:pt x="19350" y="1229"/>
                      <a:pt x="18221" y="1229"/>
                    </a:cubicBezTo>
                    <a:cubicBezTo>
                      <a:pt x="17121" y="1229"/>
                      <a:pt x="16019" y="1402"/>
                      <a:pt x="14967" y="1737"/>
                    </a:cubicBezTo>
                    <a:cubicBezTo>
                      <a:pt x="14943" y="1761"/>
                      <a:pt x="14931" y="1761"/>
                      <a:pt x="14907" y="1773"/>
                    </a:cubicBezTo>
                    <a:cubicBezTo>
                      <a:pt x="14134" y="1106"/>
                      <a:pt x="13121" y="630"/>
                      <a:pt x="12157" y="332"/>
                    </a:cubicBezTo>
                    <a:cubicBezTo>
                      <a:pt x="11415" y="106"/>
                      <a:pt x="10665" y="0"/>
                      <a:pt x="99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043" name="Google Shape;2043;p50"/>
              <p:cNvGrpSpPr/>
              <p:nvPr/>
            </p:nvGrpSpPr>
            <p:grpSpPr>
              <a:xfrm>
                <a:off x="6754503" y="3594366"/>
                <a:ext cx="1338691" cy="599651"/>
                <a:chOff x="6754503" y="3594366"/>
                <a:chExt cx="1338691" cy="599651"/>
              </a:xfrm>
            </p:grpSpPr>
            <p:sp>
              <p:nvSpPr>
                <p:cNvPr id="2044" name="Google Shape;2044;p50"/>
                <p:cNvSpPr/>
                <p:nvPr/>
              </p:nvSpPr>
              <p:spPr>
                <a:xfrm>
                  <a:off x="7467629" y="4065040"/>
                  <a:ext cx="515687" cy="1289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5" h="1722" extrusionOk="0">
                      <a:moveTo>
                        <a:pt x="2000" y="0"/>
                      </a:moveTo>
                      <a:cubicBezTo>
                        <a:pt x="1407" y="0"/>
                        <a:pt x="811" y="61"/>
                        <a:pt x="224" y="183"/>
                      </a:cubicBezTo>
                      <a:cubicBezTo>
                        <a:pt x="1" y="228"/>
                        <a:pt x="71" y="556"/>
                        <a:pt x="288" y="556"/>
                      </a:cubicBezTo>
                      <a:cubicBezTo>
                        <a:pt x="302" y="556"/>
                        <a:pt x="316" y="555"/>
                        <a:pt x="331" y="552"/>
                      </a:cubicBezTo>
                      <a:cubicBezTo>
                        <a:pt x="881" y="442"/>
                        <a:pt x="1436" y="387"/>
                        <a:pt x="1990" y="387"/>
                      </a:cubicBezTo>
                      <a:cubicBezTo>
                        <a:pt x="3584" y="387"/>
                        <a:pt x="5162" y="838"/>
                        <a:pt x="6523" y="1695"/>
                      </a:cubicBezTo>
                      <a:cubicBezTo>
                        <a:pt x="6553" y="1713"/>
                        <a:pt x="6584" y="1721"/>
                        <a:pt x="6613" y="1721"/>
                      </a:cubicBezTo>
                      <a:cubicBezTo>
                        <a:pt x="6774" y="1721"/>
                        <a:pt x="6885" y="1475"/>
                        <a:pt x="6713" y="1374"/>
                      </a:cubicBezTo>
                      <a:cubicBezTo>
                        <a:pt x="5302" y="471"/>
                        <a:pt x="3658" y="0"/>
                        <a:pt x="200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45" name="Google Shape;2045;p50"/>
                <p:cNvSpPr/>
                <p:nvPr/>
              </p:nvSpPr>
              <p:spPr>
                <a:xfrm>
                  <a:off x="7495492" y="3942353"/>
                  <a:ext cx="523476" cy="1298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9" h="1733" extrusionOk="0">
                      <a:moveTo>
                        <a:pt x="2094" y="1"/>
                      </a:moveTo>
                      <a:cubicBezTo>
                        <a:pt x="1459" y="1"/>
                        <a:pt x="828" y="67"/>
                        <a:pt x="221" y="202"/>
                      </a:cubicBezTo>
                      <a:cubicBezTo>
                        <a:pt x="1" y="257"/>
                        <a:pt x="76" y="577"/>
                        <a:pt x="278" y="577"/>
                      </a:cubicBezTo>
                      <a:cubicBezTo>
                        <a:pt x="294" y="577"/>
                        <a:pt x="311" y="575"/>
                        <a:pt x="329" y="571"/>
                      </a:cubicBezTo>
                      <a:cubicBezTo>
                        <a:pt x="896" y="445"/>
                        <a:pt x="1487" y="383"/>
                        <a:pt x="2084" y="383"/>
                      </a:cubicBezTo>
                      <a:cubicBezTo>
                        <a:pt x="3692" y="383"/>
                        <a:pt x="5336" y="834"/>
                        <a:pt x="6639" y="1702"/>
                      </a:cubicBezTo>
                      <a:cubicBezTo>
                        <a:pt x="6672" y="1723"/>
                        <a:pt x="6704" y="1733"/>
                        <a:pt x="6735" y="1733"/>
                      </a:cubicBezTo>
                      <a:cubicBezTo>
                        <a:pt x="6890" y="1733"/>
                        <a:pt x="6989" y="1488"/>
                        <a:pt x="6829" y="1369"/>
                      </a:cubicBezTo>
                      <a:cubicBezTo>
                        <a:pt x="5466" y="463"/>
                        <a:pt x="3765" y="1"/>
                        <a:pt x="209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46" name="Google Shape;2046;p50"/>
                <p:cNvSpPr/>
                <p:nvPr/>
              </p:nvSpPr>
              <p:spPr>
                <a:xfrm>
                  <a:off x="7540208" y="3817869"/>
                  <a:ext cx="518757" cy="1342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26" h="1793" extrusionOk="0">
                      <a:moveTo>
                        <a:pt x="1702" y="0"/>
                      </a:moveTo>
                      <a:cubicBezTo>
                        <a:pt x="1204" y="0"/>
                        <a:pt x="707" y="44"/>
                        <a:pt x="232" y="161"/>
                      </a:cubicBezTo>
                      <a:cubicBezTo>
                        <a:pt x="1" y="227"/>
                        <a:pt x="74" y="537"/>
                        <a:pt x="275" y="537"/>
                      </a:cubicBezTo>
                      <a:cubicBezTo>
                        <a:pt x="291" y="537"/>
                        <a:pt x="309" y="535"/>
                        <a:pt x="327" y="530"/>
                      </a:cubicBezTo>
                      <a:cubicBezTo>
                        <a:pt x="761" y="425"/>
                        <a:pt x="1221" y="387"/>
                        <a:pt x="1684" y="387"/>
                      </a:cubicBezTo>
                      <a:cubicBezTo>
                        <a:pt x="2109" y="387"/>
                        <a:pt x="2536" y="419"/>
                        <a:pt x="2946" y="459"/>
                      </a:cubicBezTo>
                      <a:cubicBezTo>
                        <a:pt x="4244" y="590"/>
                        <a:pt x="5518" y="971"/>
                        <a:pt x="6578" y="1757"/>
                      </a:cubicBezTo>
                      <a:cubicBezTo>
                        <a:pt x="6611" y="1782"/>
                        <a:pt x="6644" y="1792"/>
                        <a:pt x="6675" y="1792"/>
                      </a:cubicBezTo>
                      <a:cubicBezTo>
                        <a:pt x="6823" y="1792"/>
                        <a:pt x="6925" y="1551"/>
                        <a:pt x="6768" y="1423"/>
                      </a:cubicBezTo>
                      <a:cubicBezTo>
                        <a:pt x="5697" y="626"/>
                        <a:pt x="4387" y="257"/>
                        <a:pt x="3077" y="90"/>
                      </a:cubicBezTo>
                      <a:cubicBezTo>
                        <a:pt x="2630" y="38"/>
                        <a:pt x="2165" y="0"/>
                        <a:pt x="17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47" name="Google Shape;2047;p50"/>
                <p:cNvSpPr/>
                <p:nvPr/>
              </p:nvSpPr>
              <p:spPr>
                <a:xfrm>
                  <a:off x="7586646" y="3690239"/>
                  <a:ext cx="506549" cy="1446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63" h="1931" extrusionOk="0">
                      <a:moveTo>
                        <a:pt x="1629" y="0"/>
                      </a:moveTo>
                      <a:cubicBezTo>
                        <a:pt x="1145" y="0"/>
                        <a:pt x="664" y="52"/>
                        <a:pt x="207" y="187"/>
                      </a:cubicBezTo>
                      <a:cubicBezTo>
                        <a:pt x="0" y="252"/>
                        <a:pt x="62" y="565"/>
                        <a:pt x="255" y="565"/>
                      </a:cubicBezTo>
                      <a:cubicBezTo>
                        <a:pt x="273" y="565"/>
                        <a:pt x="293" y="562"/>
                        <a:pt x="314" y="556"/>
                      </a:cubicBezTo>
                      <a:cubicBezTo>
                        <a:pt x="743" y="425"/>
                        <a:pt x="1200" y="374"/>
                        <a:pt x="1658" y="374"/>
                      </a:cubicBezTo>
                      <a:cubicBezTo>
                        <a:pt x="2203" y="374"/>
                        <a:pt x="2750" y="447"/>
                        <a:pt x="3255" y="544"/>
                      </a:cubicBezTo>
                      <a:cubicBezTo>
                        <a:pt x="4362" y="746"/>
                        <a:pt x="5505" y="1127"/>
                        <a:pt x="6351" y="1877"/>
                      </a:cubicBezTo>
                      <a:cubicBezTo>
                        <a:pt x="6391" y="1915"/>
                        <a:pt x="6436" y="1931"/>
                        <a:pt x="6480" y="1931"/>
                      </a:cubicBezTo>
                      <a:cubicBezTo>
                        <a:pt x="6630" y="1931"/>
                        <a:pt x="6763" y="1744"/>
                        <a:pt x="6624" y="1615"/>
                      </a:cubicBezTo>
                      <a:cubicBezTo>
                        <a:pt x="5731" y="806"/>
                        <a:pt x="4529" y="377"/>
                        <a:pt x="3362" y="175"/>
                      </a:cubicBezTo>
                      <a:cubicBezTo>
                        <a:pt x="2807" y="77"/>
                        <a:pt x="2216" y="0"/>
                        <a:pt x="1629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48" name="Google Shape;2048;p50"/>
                <p:cNvSpPr/>
                <p:nvPr/>
              </p:nvSpPr>
              <p:spPr>
                <a:xfrm>
                  <a:off x="6754503" y="3975759"/>
                  <a:ext cx="521529" cy="1023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63" h="1366" extrusionOk="0">
                      <a:moveTo>
                        <a:pt x="2666" y="0"/>
                      </a:moveTo>
                      <a:cubicBezTo>
                        <a:pt x="1846" y="0"/>
                        <a:pt x="1023" y="116"/>
                        <a:pt x="220" y="351"/>
                      </a:cubicBezTo>
                      <a:cubicBezTo>
                        <a:pt x="0" y="417"/>
                        <a:pt x="65" y="727"/>
                        <a:pt x="264" y="727"/>
                      </a:cubicBezTo>
                      <a:cubicBezTo>
                        <a:pt x="280" y="727"/>
                        <a:pt x="297" y="725"/>
                        <a:pt x="316" y="720"/>
                      </a:cubicBezTo>
                      <a:cubicBezTo>
                        <a:pt x="1099" y="495"/>
                        <a:pt x="1900" y="382"/>
                        <a:pt x="2696" y="382"/>
                      </a:cubicBezTo>
                      <a:cubicBezTo>
                        <a:pt x="4044" y="382"/>
                        <a:pt x="5378" y="703"/>
                        <a:pt x="6590" y="1339"/>
                      </a:cubicBezTo>
                      <a:cubicBezTo>
                        <a:pt x="6625" y="1358"/>
                        <a:pt x="6658" y="1365"/>
                        <a:pt x="6689" y="1365"/>
                      </a:cubicBezTo>
                      <a:cubicBezTo>
                        <a:pt x="6862" y="1365"/>
                        <a:pt x="6962" y="1119"/>
                        <a:pt x="6781" y="1018"/>
                      </a:cubicBezTo>
                      <a:cubicBezTo>
                        <a:pt x="5498" y="346"/>
                        <a:pt x="4086" y="0"/>
                        <a:pt x="266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49" name="Google Shape;2049;p50"/>
                <p:cNvSpPr/>
                <p:nvPr/>
              </p:nvSpPr>
              <p:spPr>
                <a:xfrm>
                  <a:off x="6791055" y="3851274"/>
                  <a:ext cx="530292" cy="1019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80" h="1361" extrusionOk="0">
                      <a:moveTo>
                        <a:pt x="2766" y="0"/>
                      </a:moveTo>
                      <a:cubicBezTo>
                        <a:pt x="1894" y="0"/>
                        <a:pt x="1028" y="123"/>
                        <a:pt x="220" y="370"/>
                      </a:cubicBezTo>
                      <a:cubicBezTo>
                        <a:pt x="0" y="436"/>
                        <a:pt x="75" y="746"/>
                        <a:pt x="275" y="746"/>
                      </a:cubicBezTo>
                      <a:cubicBezTo>
                        <a:pt x="292" y="746"/>
                        <a:pt x="309" y="744"/>
                        <a:pt x="328" y="739"/>
                      </a:cubicBezTo>
                      <a:cubicBezTo>
                        <a:pt x="1110" y="498"/>
                        <a:pt x="1949" y="377"/>
                        <a:pt x="2794" y="377"/>
                      </a:cubicBezTo>
                      <a:cubicBezTo>
                        <a:pt x="4160" y="377"/>
                        <a:pt x="5539" y="694"/>
                        <a:pt x="6709" y="1335"/>
                      </a:cubicBezTo>
                      <a:cubicBezTo>
                        <a:pt x="6742" y="1353"/>
                        <a:pt x="6774" y="1361"/>
                        <a:pt x="6804" y="1361"/>
                      </a:cubicBezTo>
                      <a:cubicBezTo>
                        <a:pt x="6972" y="1361"/>
                        <a:pt x="7080" y="1114"/>
                        <a:pt x="6888" y="1013"/>
                      </a:cubicBezTo>
                      <a:cubicBezTo>
                        <a:pt x="5663" y="338"/>
                        <a:pt x="4208" y="0"/>
                        <a:pt x="276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50" name="Google Shape;2050;p50"/>
                <p:cNvSpPr/>
                <p:nvPr/>
              </p:nvSpPr>
              <p:spPr>
                <a:xfrm>
                  <a:off x="6830602" y="3725592"/>
                  <a:ext cx="523851" cy="1058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4" h="1413" extrusionOk="0">
                      <a:moveTo>
                        <a:pt x="2470" y="1"/>
                      </a:moveTo>
                      <a:cubicBezTo>
                        <a:pt x="1705" y="1"/>
                        <a:pt x="897" y="71"/>
                        <a:pt x="181" y="310"/>
                      </a:cubicBezTo>
                      <a:cubicBezTo>
                        <a:pt x="0" y="384"/>
                        <a:pt x="66" y="694"/>
                        <a:pt x="233" y="694"/>
                      </a:cubicBezTo>
                      <a:cubicBezTo>
                        <a:pt x="254" y="694"/>
                        <a:pt x="276" y="689"/>
                        <a:pt x="300" y="679"/>
                      </a:cubicBezTo>
                      <a:cubicBezTo>
                        <a:pt x="975" y="444"/>
                        <a:pt x="1730" y="386"/>
                        <a:pt x="2447" y="386"/>
                      </a:cubicBezTo>
                      <a:cubicBezTo>
                        <a:pt x="2602" y="386"/>
                        <a:pt x="2756" y="389"/>
                        <a:pt x="2907" y="393"/>
                      </a:cubicBezTo>
                      <a:cubicBezTo>
                        <a:pt x="4205" y="429"/>
                        <a:pt x="5527" y="679"/>
                        <a:pt x="6634" y="1381"/>
                      </a:cubicBezTo>
                      <a:cubicBezTo>
                        <a:pt x="6667" y="1403"/>
                        <a:pt x="6700" y="1412"/>
                        <a:pt x="6730" y="1412"/>
                      </a:cubicBezTo>
                      <a:cubicBezTo>
                        <a:pt x="6888" y="1412"/>
                        <a:pt x="6994" y="1168"/>
                        <a:pt x="6824" y="1048"/>
                      </a:cubicBezTo>
                      <a:cubicBezTo>
                        <a:pt x="5693" y="334"/>
                        <a:pt x="4348" y="60"/>
                        <a:pt x="3026" y="12"/>
                      </a:cubicBezTo>
                      <a:cubicBezTo>
                        <a:pt x="2845" y="5"/>
                        <a:pt x="2659" y="1"/>
                        <a:pt x="247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51" name="Google Shape;2051;p50"/>
                <p:cNvSpPr/>
                <p:nvPr/>
              </p:nvSpPr>
              <p:spPr>
                <a:xfrm>
                  <a:off x="6885279" y="3594366"/>
                  <a:ext cx="512765" cy="1182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46" h="1579" extrusionOk="0">
                      <a:moveTo>
                        <a:pt x="2272" y="0"/>
                      </a:moveTo>
                      <a:cubicBezTo>
                        <a:pt x="1570" y="0"/>
                        <a:pt x="858" y="86"/>
                        <a:pt x="213" y="335"/>
                      </a:cubicBezTo>
                      <a:cubicBezTo>
                        <a:pt x="1" y="410"/>
                        <a:pt x="62" y="720"/>
                        <a:pt x="238" y="720"/>
                      </a:cubicBezTo>
                      <a:cubicBezTo>
                        <a:pt x="260" y="720"/>
                        <a:pt x="283" y="715"/>
                        <a:pt x="308" y="705"/>
                      </a:cubicBezTo>
                      <a:cubicBezTo>
                        <a:pt x="905" y="469"/>
                        <a:pt x="1569" y="389"/>
                        <a:pt x="2228" y="389"/>
                      </a:cubicBezTo>
                      <a:cubicBezTo>
                        <a:pt x="2569" y="389"/>
                        <a:pt x="2908" y="410"/>
                        <a:pt x="3237" y="443"/>
                      </a:cubicBezTo>
                      <a:cubicBezTo>
                        <a:pt x="4380" y="538"/>
                        <a:pt x="5559" y="836"/>
                        <a:pt x="6499" y="1538"/>
                      </a:cubicBezTo>
                      <a:cubicBezTo>
                        <a:pt x="6534" y="1566"/>
                        <a:pt x="6568" y="1578"/>
                        <a:pt x="6601" y="1578"/>
                      </a:cubicBezTo>
                      <a:cubicBezTo>
                        <a:pt x="6746" y="1578"/>
                        <a:pt x="6846" y="1333"/>
                        <a:pt x="6690" y="1217"/>
                      </a:cubicBezTo>
                      <a:cubicBezTo>
                        <a:pt x="5749" y="502"/>
                        <a:pt x="4535" y="181"/>
                        <a:pt x="3368" y="62"/>
                      </a:cubicBezTo>
                      <a:cubicBezTo>
                        <a:pt x="3013" y="24"/>
                        <a:pt x="2644" y="0"/>
                        <a:pt x="227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2052" name="Google Shape;2052;p50"/>
          <p:cNvGrpSpPr/>
          <p:nvPr/>
        </p:nvGrpSpPr>
        <p:grpSpPr>
          <a:xfrm>
            <a:off x="7214112" y="1949544"/>
            <a:ext cx="685351" cy="718085"/>
            <a:chOff x="7008140" y="2017217"/>
            <a:chExt cx="559242" cy="585953"/>
          </a:xfrm>
        </p:grpSpPr>
        <p:sp>
          <p:nvSpPr>
            <p:cNvPr id="2053" name="Google Shape;2053;p50"/>
            <p:cNvSpPr/>
            <p:nvPr/>
          </p:nvSpPr>
          <p:spPr>
            <a:xfrm rot="2101408">
              <a:off x="7109464" y="2077386"/>
              <a:ext cx="356593" cy="465615"/>
            </a:xfrm>
            <a:custGeom>
              <a:avLst/>
              <a:gdLst/>
              <a:ahLst/>
              <a:cxnLst/>
              <a:rect l="l" t="t" r="r" b="b"/>
              <a:pathLst>
                <a:path w="14264" h="18625" extrusionOk="0">
                  <a:moveTo>
                    <a:pt x="6899" y="605"/>
                  </a:moveTo>
                  <a:cubicBezTo>
                    <a:pt x="7276" y="605"/>
                    <a:pt x="7655" y="641"/>
                    <a:pt x="8037" y="718"/>
                  </a:cubicBezTo>
                  <a:cubicBezTo>
                    <a:pt x="9585" y="1015"/>
                    <a:pt x="10775" y="1849"/>
                    <a:pt x="11645" y="3134"/>
                  </a:cubicBezTo>
                  <a:cubicBezTo>
                    <a:pt x="12347" y="4147"/>
                    <a:pt x="12776" y="5278"/>
                    <a:pt x="13002" y="6480"/>
                  </a:cubicBezTo>
                  <a:cubicBezTo>
                    <a:pt x="13157" y="7266"/>
                    <a:pt x="13228" y="8064"/>
                    <a:pt x="13240" y="8754"/>
                  </a:cubicBezTo>
                  <a:cubicBezTo>
                    <a:pt x="13204" y="10409"/>
                    <a:pt x="13014" y="11909"/>
                    <a:pt x="12633" y="13398"/>
                  </a:cubicBezTo>
                  <a:cubicBezTo>
                    <a:pt x="12157" y="15243"/>
                    <a:pt x="11049" y="16541"/>
                    <a:pt x="9287" y="17255"/>
                  </a:cubicBezTo>
                  <a:cubicBezTo>
                    <a:pt x="8379" y="17611"/>
                    <a:pt x="7456" y="17794"/>
                    <a:pt x="6521" y="17794"/>
                  </a:cubicBezTo>
                  <a:cubicBezTo>
                    <a:pt x="5986" y="17794"/>
                    <a:pt x="5448" y="17734"/>
                    <a:pt x="4906" y="17612"/>
                  </a:cubicBezTo>
                  <a:cubicBezTo>
                    <a:pt x="3548" y="17291"/>
                    <a:pt x="2572" y="16446"/>
                    <a:pt x="1822" y="15315"/>
                  </a:cubicBezTo>
                  <a:cubicBezTo>
                    <a:pt x="1262" y="14469"/>
                    <a:pt x="953" y="13529"/>
                    <a:pt x="774" y="12529"/>
                  </a:cubicBezTo>
                  <a:cubicBezTo>
                    <a:pt x="596" y="11493"/>
                    <a:pt x="596" y="10433"/>
                    <a:pt x="560" y="9385"/>
                  </a:cubicBezTo>
                  <a:cubicBezTo>
                    <a:pt x="548" y="8576"/>
                    <a:pt x="560" y="7754"/>
                    <a:pt x="715" y="6968"/>
                  </a:cubicBezTo>
                  <a:cubicBezTo>
                    <a:pt x="917" y="5897"/>
                    <a:pt x="1167" y="4825"/>
                    <a:pt x="1727" y="3861"/>
                  </a:cubicBezTo>
                  <a:cubicBezTo>
                    <a:pt x="2263" y="2908"/>
                    <a:pt x="3013" y="2182"/>
                    <a:pt x="3906" y="1563"/>
                  </a:cubicBezTo>
                  <a:cubicBezTo>
                    <a:pt x="4584" y="1110"/>
                    <a:pt x="5311" y="777"/>
                    <a:pt x="6096" y="658"/>
                  </a:cubicBezTo>
                  <a:cubicBezTo>
                    <a:pt x="6364" y="623"/>
                    <a:pt x="6631" y="605"/>
                    <a:pt x="6899" y="605"/>
                  </a:cubicBezTo>
                  <a:close/>
                  <a:moveTo>
                    <a:pt x="6758" y="1"/>
                  </a:moveTo>
                  <a:cubicBezTo>
                    <a:pt x="5882" y="1"/>
                    <a:pt x="5028" y="225"/>
                    <a:pt x="4203" y="694"/>
                  </a:cubicBezTo>
                  <a:cubicBezTo>
                    <a:pt x="2453" y="1670"/>
                    <a:pt x="1286" y="3134"/>
                    <a:pt x="679" y="5039"/>
                  </a:cubicBezTo>
                  <a:cubicBezTo>
                    <a:pt x="143" y="6671"/>
                    <a:pt x="0" y="8338"/>
                    <a:pt x="12" y="10004"/>
                  </a:cubicBezTo>
                  <a:cubicBezTo>
                    <a:pt x="24" y="10838"/>
                    <a:pt x="72" y="11624"/>
                    <a:pt x="203" y="12398"/>
                  </a:cubicBezTo>
                  <a:cubicBezTo>
                    <a:pt x="369" y="13374"/>
                    <a:pt x="691" y="14279"/>
                    <a:pt x="1084" y="15172"/>
                  </a:cubicBezTo>
                  <a:cubicBezTo>
                    <a:pt x="1489" y="16065"/>
                    <a:pt x="2036" y="16839"/>
                    <a:pt x="2810" y="17422"/>
                  </a:cubicBezTo>
                  <a:cubicBezTo>
                    <a:pt x="3953" y="18279"/>
                    <a:pt x="5263" y="18624"/>
                    <a:pt x="6692" y="18624"/>
                  </a:cubicBezTo>
                  <a:cubicBezTo>
                    <a:pt x="7561" y="18624"/>
                    <a:pt x="8370" y="18434"/>
                    <a:pt x="9192" y="18160"/>
                  </a:cubicBezTo>
                  <a:cubicBezTo>
                    <a:pt x="10442" y="17743"/>
                    <a:pt x="11514" y="17065"/>
                    <a:pt x="12299" y="15993"/>
                  </a:cubicBezTo>
                  <a:cubicBezTo>
                    <a:pt x="12990" y="15053"/>
                    <a:pt x="13431" y="13993"/>
                    <a:pt x="13716" y="12874"/>
                  </a:cubicBezTo>
                  <a:cubicBezTo>
                    <a:pt x="14097" y="11243"/>
                    <a:pt x="14264" y="9576"/>
                    <a:pt x="14133" y="7873"/>
                  </a:cubicBezTo>
                  <a:cubicBezTo>
                    <a:pt x="14002" y="6111"/>
                    <a:pt x="13490" y="4444"/>
                    <a:pt x="12561" y="2920"/>
                  </a:cubicBezTo>
                  <a:cubicBezTo>
                    <a:pt x="12109" y="2206"/>
                    <a:pt x="11526" y="1610"/>
                    <a:pt x="10799" y="1182"/>
                  </a:cubicBezTo>
                  <a:cubicBezTo>
                    <a:pt x="10013" y="718"/>
                    <a:pt x="9144" y="456"/>
                    <a:pt x="8287" y="217"/>
                  </a:cubicBezTo>
                  <a:cubicBezTo>
                    <a:pt x="7771" y="74"/>
                    <a:pt x="7261" y="1"/>
                    <a:pt x="67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50"/>
            <p:cNvSpPr/>
            <p:nvPr/>
          </p:nvSpPr>
          <p:spPr>
            <a:xfrm rot="2101408">
              <a:off x="7235110" y="2212389"/>
              <a:ext cx="111648" cy="191271"/>
            </a:xfrm>
            <a:custGeom>
              <a:avLst/>
              <a:gdLst/>
              <a:ahLst/>
              <a:cxnLst/>
              <a:rect l="l" t="t" r="r" b="b"/>
              <a:pathLst>
                <a:path w="4466" h="7651" extrusionOk="0">
                  <a:moveTo>
                    <a:pt x="2321" y="456"/>
                  </a:moveTo>
                  <a:cubicBezTo>
                    <a:pt x="2412" y="456"/>
                    <a:pt x="2511" y="480"/>
                    <a:pt x="2620" y="530"/>
                  </a:cubicBezTo>
                  <a:cubicBezTo>
                    <a:pt x="3120" y="768"/>
                    <a:pt x="3441" y="1185"/>
                    <a:pt x="3656" y="1673"/>
                  </a:cubicBezTo>
                  <a:cubicBezTo>
                    <a:pt x="3941" y="2280"/>
                    <a:pt x="4013" y="2947"/>
                    <a:pt x="4048" y="3626"/>
                  </a:cubicBezTo>
                  <a:cubicBezTo>
                    <a:pt x="4037" y="3745"/>
                    <a:pt x="4037" y="3864"/>
                    <a:pt x="4037" y="3959"/>
                  </a:cubicBezTo>
                  <a:cubicBezTo>
                    <a:pt x="4013" y="4733"/>
                    <a:pt x="3977" y="5495"/>
                    <a:pt x="3679" y="6221"/>
                  </a:cubicBezTo>
                  <a:cubicBezTo>
                    <a:pt x="3435" y="6806"/>
                    <a:pt x="2963" y="7153"/>
                    <a:pt x="2398" y="7153"/>
                  </a:cubicBezTo>
                  <a:cubicBezTo>
                    <a:pt x="2330" y="7153"/>
                    <a:pt x="2261" y="7148"/>
                    <a:pt x="2191" y="7138"/>
                  </a:cubicBezTo>
                  <a:cubicBezTo>
                    <a:pt x="1893" y="7090"/>
                    <a:pt x="1655" y="6935"/>
                    <a:pt x="1489" y="6685"/>
                  </a:cubicBezTo>
                  <a:cubicBezTo>
                    <a:pt x="1215" y="6269"/>
                    <a:pt x="1036" y="5804"/>
                    <a:pt x="1012" y="5316"/>
                  </a:cubicBezTo>
                  <a:cubicBezTo>
                    <a:pt x="953" y="4554"/>
                    <a:pt x="905" y="3780"/>
                    <a:pt x="1060" y="3030"/>
                  </a:cubicBezTo>
                  <a:cubicBezTo>
                    <a:pt x="1203" y="2233"/>
                    <a:pt x="1381" y="1447"/>
                    <a:pt x="1846" y="744"/>
                  </a:cubicBezTo>
                  <a:cubicBezTo>
                    <a:pt x="1974" y="559"/>
                    <a:pt x="2130" y="456"/>
                    <a:pt x="2321" y="456"/>
                  </a:cubicBezTo>
                  <a:close/>
                  <a:moveTo>
                    <a:pt x="2121" y="0"/>
                  </a:moveTo>
                  <a:cubicBezTo>
                    <a:pt x="1742" y="0"/>
                    <a:pt x="1376" y="165"/>
                    <a:pt x="1060" y="494"/>
                  </a:cubicBezTo>
                  <a:cubicBezTo>
                    <a:pt x="834" y="732"/>
                    <a:pt x="655" y="982"/>
                    <a:pt x="524" y="1280"/>
                  </a:cubicBezTo>
                  <a:cubicBezTo>
                    <a:pt x="119" y="2149"/>
                    <a:pt x="0" y="3042"/>
                    <a:pt x="12" y="3995"/>
                  </a:cubicBezTo>
                  <a:cubicBezTo>
                    <a:pt x="48" y="4733"/>
                    <a:pt x="143" y="5483"/>
                    <a:pt x="429" y="6197"/>
                  </a:cubicBezTo>
                  <a:cubicBezTo>
                    <a:pt x="643" y="6721"/>
                    <a:pt x="941" y="7162"/>
                    <a:pt x="1441" y="7447"/>
                  </a:cubicBezTo>
                  <a:cubicBezTo>
                    <a:pt x="1666" y="7565"/>
                    <a:pt x="1892" y="7650"/>
                    <a:pt x="2150" y="7650"/>
                  </a:cubicBezTo>
                  <a:cubicBezTo>
                    <a:pt x="2206" y="7650"/>
                    <a:pt x="2263" y="7646"/>
                    <a:pt x="2322" y="7638"/>
                  </a:cubicBezTo>
                  <a:cubicBezTo>
                    <a:pt x="3179" y="7519"/>
                    <a:pt x="3703" y="6995"/>
                    <a:pt x="4037" y="6245"/>
                  </a:cubicBezTo>
                  <a:cubicBezTo>
                    <a:pt x="4298" y="5650"/>
                    <a:pt x="4394" y="5007"/>
                    <a:pt x="4418" y="4364"/>
                  </a:cubicBezTo>
                  <a:cubicBezTo>
                    <a:pt x="4465" y="3626"/>
                    <a:pt x="4429" y="2864"/>
                    <a:pt x="4239" y="2137"/>
                  </a:cubicBezTo>
                  <a:cubicBezTo>
                    <a:pt x="4013" y="1423"/>
                    <a:pt x="3679" y="780"/>
                    <a:pt x="3048" y="328"/>
                  </a:cubicBezTo>
                  <a:cubicBezTo>
                    <a:pt x="2744" y="109"/>
                    <a:pt x="2429" y="0"/>
                    <a:pt x="2121" y="0"/>
                  </a:cubicBezTo>
                  <a:close/>
                </a:path>
              </a:pathLst>
            </a:custGeom>
            <a:solidFill>
              <a:srgbClr val="1C0D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50"/>
            <p:cNvSpPr/>
            <p:nvPr/>
          </p:nvSpPr>
          <p:spPr>
            <a:xfrm rot="2101408">
              <a:off x="7129252" y="2095299"/>
              <a:ext cx="317018" cy="429791"/>
            </a:xfrm>
            <a:custGeom>
              <a:avLst/>
              <a:gdLst/>
              <a:ahLst/>
              <a:cxnLst/>
              <a:rect l="l" t="t" r="r" b="b"/>
              <a:pathLst>
                <a:path w="12681" h="17192" extrusionOk="0">
                  <a:moveTo>
                    <a:pt x="6520" y="4722"/>
                  </a:moveTo>
                  <a:cubicBezTo>
                    <a:pt x="6830" y="4722"/>
                    <a:pt x="7148" y="4833"/>
                    <a:pt x="7454" y="5059"/>
                  </a:cubicBezTo>
                  <a:cubicBezTo>
                    <a:pt x="8085" y="5500"/>
                    <a:pt x="8418" y="6142"/>
                    <a:pt x="8621" y="6857"/>
                  </a:cubicBezTo>
                  <a:cubicBezTo>
                    <a:pt x="8811" y="7583"/>
                    <a:pt x="8835" y="8345"/>
                    <a:pt x="8799" y="9083"/>
                  </a:cubicBezTo>
                  <a:cubicBezTo>
                    <a:pt x="8764" y="9750"/>
                    <a:pt x="8680" y="10369"/>
                    <a:pt x="8442" y="10964"/>
                  </a:cubicBezTo>
                  <a:cubicBezTo>
                    <a:pt x="8109" y="11726"/>
                    <a:pt x="7585" y="12238"/>
                    <a:pt x="6728" y="12358"/>
                  </a:cubicBezTo>
                  <a:cubicBezTo>
                    <a:pt x="6664" y="12367"/>
                    <a:pt x="6603" y="12371"/>
                    <a:pt x="6544" y="12371"/>
                  </a:cubicBezTo>
                  <a:cubicBezTo>
                    <a:pt x="6290" y="12371"/>
                    <a:pt x="6068" y="12292"/>
                    <a:pt x="5847" y="12167"/>
                  </a:cubicBezTo>
                  <a:cubicBezTo>
                    <a:pt x="5347" y="11893"/>
                    <a:pt x="5049" y="11441"/>
                    <a:pt x="4835" y="10917"/>
                  </a:cubicBezTo>
                  <a:cubicBezTo>
                    <a:pt x="4549" y="10202"/>
                    <a:pt x="4454" y="9464"/>
                    <a:pt x="4418" y="8714"/>
                  </a:cubicBezTo>
                  <a:cubicBezTo>
                    <a:pt x="4406" y="7762"/>
                    <a:pt x="4525" y="6869"/>
                    <a:pt x="4930" y="6011"/>
                  </a:cubicBezTo>
                  <a:cubicBezTo>
                    <a:pt x="5061" y="5714"/>
                    <a:pt x="5239" y="5452"/>
                    <a:pt x="5466" y="5214"/>
                  </a:cubicBezTo>
                  <a:cubicBezTo>
                    <a:pt x="5779" y="4887"/>
                    <a:pt x="6143" y="4722"/>
                    <a:pt x="6520" y="4722"/>
                  </a:cubicBezTo>
                  <a:close/>
                  <a:moveTo>
                    <a:pt x="6337" y="0"/>
                  </a:moveTo>
                  <a:cubicBezTo>
                    <a:pt x="6074" y="0"/>
                    <a:pt x="5812" y="19"/>
                    <a:pt x="5549" y="58"/>
                  </a:cubicBezTo>
                  <a:cubicBezTo>
                    <a:pt x="4763" y="177"/>
                    <a:pt x="4037" y="499"/>
                    <a:pt x="3358" y="963"/>
                  </a:cubicBezTo>
                  <a:cubicBezTo>
                    <a:pt x="2465" y="1570"/>
                    <a:pt x="1715" y="2309"/>
                    <a:pt x="1179" y="3261"/>
                  </a:cubicBezTo>
                  <a:cubicBezTo>
                    <a:pt x="620" y="4226"/>
                    <a:pt x="370" y="5297"/>
                    <a:pt x="167" y="6369"/>
                  </a:cubicBezTo>
                  <a:cubicBezTo>
                    <a:pt x="13" y="7154"/>
                    <a:pt x="1" y="7976"/>
                    <a:pt x="13" y="8774"/>
                  </a:cubicBezTo>
                  <a:cubicBezTo>
                    <a:pt x="48" y="9833"/>
                    <a:pt x="48" y="10893"/>
                    <a:pt x="227" y="11929"/>
                  </a:cubicBezTo>
                  <a:cubicBezTo>
                    <a:pt x="405" y="12929"/>
                    <a:pt x="715" y="13870"/>
                    <a:pt x="1275" y="14715"/>
                  </a:cubicBezTo>
                  <a:cubicBezTo>
                    <a:pt x="2025" y="15846"/>
                    <a:pt x="3001" y="16691"/>
                    <a:pt x="4358" y="17001"/>
                  </a:cubicBezTo>
                  <a:cubicBezTo>
                    <a:pt x="4908" y="17128"/>
                    <a:pt x="5454" y="17191"/>
                    <a:pt x="5997" y="17191"/>
                  </a:cubicBezTo>
                  <a:cubicBezTo>
                    <a:pt x="6923" y="17191"/>
                    <a:pt x="7839" y="17009"/>
                    <a:pt x="8740" y="16656"/>
                  </a:cubicBezTo>
                  <a:cubicBezTo>
                    <a:pt x="10502" y="15941"/>
                    <a:pt x="11609" y="14644"/>
                    <a:pt x="12086" y="12798"/>
                  </a:cubicBezTo>
                  <a:cubicBezTo>
                    <a:pt x="12467" y="11310"/>
                    <a:pt x="12657" y="9786"/>
                    <a:pt x="12681" y="8143"/>
                  </a:cubicBezTo>
                  <a:cubicBezTo>
                    <a:pt x="12657" y="7452"/>
                    <a:pt x="12609" y="6654"/>
                    <a:pt x="12455" y="5881"/>
                  </a:cubicBezTo>
                  <a:cubicBezTo>
                    <a:pt x="12228" y="4666"/>
                    <a:pt x="11800" y="3535"/>
                    <a:pt x="11097" y="2523"/>
                  </a:cubicBezTo>
                  <a:cubicBezTo>
                    <a:pt x="10228" y="1249"/>
                    <a:pt x="9038" y="416"/>
                    <a:pt x="7490" y="118"/>
                  </a:cubicBezTo>
                  <a:cubicBezTo>
                    <a:pt x="7102" y="40"/>
                    <a:pt x="6719" y="0"/>
                    <a:pt x="63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6" name="Google Shape;2056;p50"/>
          <p:cNvGrpSpPr/>
          <p:nvPr/>
        </p:nvGrpSpPr>
        <p:grpSpPr>
          <a:xfrm>
            <a:off x="6829278" y="1335900"/>
            <a:ext cx="522301" cy="547523"/>
            <a:chOff x="6325497" y="1267154"/>
            <a:chExt cx="457677" cy="479778"/>
          </a:xfrm>
        </p:grpSpPr>
        <p:sp>
          <p:nvSpPr>
            <p:cNvPr id="2057" name="Google Shape;2057;p50"/>
            <p:cNvSpPr/>
            <p:nvPr/>
          </p:nvSpPr>
          <p:spPr>
            <a:xfrm rot="-1248009">
              <a:off x="6393792" y="1328110"/>
              <a:ext cx="321088" cy="357863"/>
            </a:xfrm>
            <a:custGeom>
              <a:avLst/>
              <a:gdLst/>
              <a:ahLst/>
              <a:cxnLst/>
              <a:rect l="l" t="t" r="r" b="b"/>
              <a:pathLst>
                <a:path w="4287" h="4778" extrusionOk="0">
                  <a:moveTo>
                    <a:pt x="2374" y="0"/>
                  </a:moveTo>
                  <a:cubicBezTo>
                    <a:pt x="2007" y="0"/>
                    <a:pt x="1632" y="39"/>
                    <a:pt x="1632" y="39"/>
                  </a:cubicBezTo>
                  <a:cubicBezTo>
                    <a:pt x="1632" y="39"/>
                    <a:pt x="1691" y="1670"/>
                    <a:pt x="1501" y="1670"/>
                  </a:cubicBezTo>
                  <a:cubicBezTo>
                    <a:pt x="1001" y="1670"/>
                    <a:pt x="501" y="1706"/>
                    <a:pt x="1" y="1778"/>
                  </a:cubicBezTo>
                  <a:cubicBezTo>
                    <a:pt x="72" y="2099"/>
                    <a:pt x="72" y="2444"/>
                    <a:pt x="13" y="2778"/>
                  </a:cubicBezTo>
                  <a:cubicBezTo>
                    <a:pt x="205" y="2764"/>
                    <a:pt x="393" y="2758"/>
                    <a:pt x="580" y="2758"/>
                  </a:cubicBezTo>
                  <a:cubicBezTo>
                    <a:pt x="892" y="2758"/>
                    <a:pt x="1200" y="2776"/>
                    <a:pt x="1513" y="2813"/>
                  </a:cubicBezTo>
                  <a:cubicBezTo>
                    <a:pt x="1429" y="3456"/>
                    <a:pt x="1441" y="4123"/>
                    <a:pt x="1560" y="4766"/>
                  </a:cubicBezTo>
                  <a:cubicBezTo>
                    <a:pt x="1752" y="4743"/>
                    <a:pt x="1943" y="4732"/>
                    <a:pt x="2131" y="4732"/>
                  </a:cubicBezTo>
                  <a:cubicBezTo>
                    <a:pt x="2342" y="4732"/>
                    <a:pt x="2550" y="4746"/>
                    <a:pt x="2751" y="4778"/>
                  </a:cubicBezTo>
                  <a:cubicBezTo>
                    <a:pt x="2870" y="4147"/>
                    <a:pt x="2858" y="3468"/>
                    <a:pt x="2680" y="2849"/>
                  </a:cubicBezTo>
                  <a:cubicBezTo>
                    <a:pt x="2982" y="2775"/>
                    <a:pt x="3269" y="2747"/>
                    <a:pt x="3567" y="2747"/>
                  </a:cubicBezTo>
                  <a:cubicBezTo>
                    <a:pt x="3797" y="2747"/>
                    <a:pt x="4033" y="2764"/>
                    <a:pt x="4287" y="2790"/>
                  </a:cubicBezTo>
                  <a:cubicBezTo>
                    <a:pt x="4275" y="2492"/>
                    <a:pt x="4287" y="1670"/>
                    <a:pt x="4287" y="1670"/>
                  </a:cubicBezTo>
                  <a:lnTo>
                    <a:pt x="4287" y="1670"/>
                  </a:lnTo>
                  <a:cubicBezTo>
                    <a:pt x="4287" y="1670"/>
                    <a:pt x="4108" y="1682"/>
                    <a:pt x="4061" y="1682"/>
                  </a:cubicBezTo>
                  <a:cubicBezTo>
                    <a:pt x="3715" y="1670"/>
                    <a:pt x="3323" y="1647"/>
                    <a:pt x="2989" y="1623"/>
                  </a:cubicBezTo>
                  <a:cubicBezTo>
                    <a:pt x="2906" y="1087"/>
                    <a:pt x="3084" y="575"/>
                    <a:pt x="2918" y="51"/>
                  </a:cubicBezTo>
                  <a:cubicBezTo>
                    <a:pt x="2785" y="13"/>
                    <a:pt x="2581" y="0"/>
                    <a:pt x="23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50"/>
            <p:cNvSpPr/>
            <p:nvPr/>
          </p:nvSpPr>
          <p:spPr>
            <a:xfrm rot="-1248015">
              <a:off x="6382180" y="1315825"/>
              <a:ext cx="344311" cy="382435"/>
            </a:xfrm>
            <a:custGeom>
              <a:avLst/>
              <a:gdLst/>
              <a:ahLst/>
              <a:cxnLst/>
              <a:rect l="l" t="t" r="r" b="b"/>
              <a:pathLst>
                <a:path w="4597" h="5106" extrusionOk="0">
                  <a:moveTo>
                    <a:pt x="2469" y="303"/>
                  </a:moveTo>
                  <a:cubicBezTo>
                    <a:pt x="2535" y="303"/>
                    <a:pt x="2601" y="304"/>
                    <a:pt x="2668" y="307"/>
                  </a:cubicBezTo>
                  <a:cubicBezTo>
                    <a:pt x="2688" y="307"/>
                    <a:pt x="2719" y="306"/>
                    <a:pt x="2755" y="306"/>
                  </a:cubicBezTo>
                  <a:cubicBezTo>
                    <a:pt x="2825" y="306"/>
                    <a:pt x="2910" y="311"/>
                    <a:pt x="2942" y="343"/>
                  </a:cubicBezTo>
                  <a:cubicBezTo>
                    <a:pt x="2989" y="391"/>
                    <a:pt x="2965" y="772"/>
                    <a:pt x="2965" y="867"/>
                  </a:cubicBezTo>
                  <a:cubicBezTo>
                    <a:pt x="2965" y="1177"/>
                    <a:pt x="2930" y="1474"/>
                    <a:pt x="2965" y="1784"/>
                  </a:cubicBezTo>
                  <a:cubicBezTo>
                    <a:pt x="2989" y="1879"/>
                    <a:pt x="3025" y="1939"/>
                    <a:pt x="3120" y="1939"/>
                  </a:cubicBezTo>
                  <a:cubicBezTo>
                    <a:pt x="3501" y="1951"/>
                    <a:pt x="3882" y="1998"/>
                    <a:pt x="4263" y="1998"/>
                  </a:cubicBezTo>
                  <a:lnTo>
                    <a:pt x="4263" y="2796"/>
                  </a:lnTo>
                  <a:cubicBezTo>
                    <a:pt x="4074" y="2777"/>
                    <a:pt x="3883" y="2766"/>
                    <a:pt x="3691" y="2766"/>
                  </a:cubicBezTo>
                  <a:cubicBezTo>
                    <a:pt x="3387" y="2766"/>
                    <a:pt x="3081" y="2794"/>
                    <a:pt x="2775" y="2867"/>
                  </a:cubicBezTo>
                  <a:cubicBezTo>
                    <a:pt x="2703" y="2891"/>
                    <a:pt x="2656" y="2974"/>
                    <a:pt x="2680" y="3046"/>
                  </a:cubicBezTo>
                  <a:cubicBezTo>
                    <a:pt x="2822" y="3629"/>
                    <a:pt x="2858" y="4201"/>
                    <a:pt x="2763" y="4772"/>
                  </a:cubicBezTo>
                  <a:cubicBezTo>
                    <a:pt x="2608" y="4760"/>
                    <a:pt x="2453" y="4754"/>
                    <a:pt x="2297" y="4754"/>
                  </a:cubicBezTo>
                  <a:cubicBezTo>
                    <a:pt x="2141" y="4754"/>
                    <a:pt x="1983" y="4760"/>
                    <a:pt x="1822" y="4772"/>
                  </a:cubicBezTo>
                  <a:cubicBezTo>
                    <a:pt x="1739" y="4177"/>
                    <a:pt x="1739" y="3582"/>
                    <a:pt x="1810" y="2974"/>
                  </a:cubicBezTo>
                  <a:cubicBezTo>
                    <a:pt x="1822" y="2891"/>
                    <a:pt x="1739" y="2843"/>
                    <a:pt x="1656" y="2832"/>
                  </a:cubicBezTo>
                  <a:cubicBezTo>
                    <a:pt x="1329" y="2787"/>
                    <a:pt x="996" y="2763"/>
                    <a:pt x="666" y="2763"/>
                  </a:cubicBezTo>
                  <a:cubicBezTo>
                    <a:pt x="551" y="2763"/>
                    <a:pt x="436" y="2766"/>
                    <a:pt x="322" y="2772"/>
                  </a:cubicBezTo>
                  <a:cubicBezTo>
                    <a:pt x="334" y="2534"/>
                    <a:pt x="334" y="2296"/>
                    <a:pt x="310" y="2070"/>
                  </a:cubicBezTo>
                  <a:cubicBezTo>
                    <a:pt x="751" y="2022"/>
                    <a:pt x="1191" y="1998"/>
                    <a:pt x="1632" y="1998"/>
                  </a:cubicBezTo>
                  <a:lnTo>
                    <a:pt x="1691" y="1998"/>
                  </a:lnTo>
                  <a:cubicBezTo>
                    <a:pt x="1930" y="1891"/>
                    <a:pt x="1894" y="1403"/>
                    <a:pt x="1918" y="1200"/>
                  </a:cubicBezTo>
                  <a:cubicBezTo>
                    <a:pt x="1930" y="903"/>
                    <a:pt x="1930" y="629"/>
                    <a:pt x="1930" y="331"/>
                  </a:cubicBezTo>
                  <a:cubicBezTo>
                    <a:pt x="2113" y="314"/>
                    <a:pt x="2289" y="303"/>
                    <a:pt x="2469" y="303"/>
                  </a:cubicBezTo>
                  <a:close/>
                  <a:moveTo>
                    <a:pt x="2458" y="1"/>
                  </a:moveTo>
                  <a:cubicBezTo>
                    <a:pt x="2236" y="1"/>
                    <a:pt x="2013" y="16"/>
                    <a:pt x="1799" y="34"/>
                  </a:cubicBezTo>
                  <a:cubicBezTo>
                    <a:pt x="1727" y="34"/>
                    <a:pt x="1644" y="93"/>
                    <a:pt x="1644" y="176"/>
                  </a:cubicBezTo>
                  <a:lnTo>
                    <a:pt x="1644" y="867"/>
                  </a:lnTo>
                  <a:cubicBezTo>
                    <a:pt x="1644" y="1022"/>
                    <a:pt x="1632" y="1200"/>
                    <a:pt x="1620" y="1367"/>
                  </a:cubicBezTo>
                  <a:cubicBezTo>
                    <a:pt x="1620" y="1462"/>
                    <a:pt x="1584" y="1534"/>
                    <a:pt x="1584" y="1617"/>
                  </a:cubicBezTo>
                  <a:cubicBezTo>
                    <a:pt x="1584" y="1665"/>
                    <a:pt x="1572" y="1677"/>
                    <a:pt x="1572" y="1700"/>
                  </a:cubicBezTo>
                  <a:cubicBezTo>
                    <a:pt x="1096" y="1712"/>
                    <a:pt x="620" y="1736"/>
                    <a:pt x="155" y="1796"/>
                  </a:cubicBezTo>
                  <a:cubicBezTo>
                    <a:pt x="60" y="1820"/>
                    <a:pt x="1" y="1891"/>
                    <a:pt x="13" y="1998"/>
                  </a:cubicBezTo>
                  <a:cubicBezTo>
                    <a:pt x="72" y="2308"/>
                    <a:pt x="72" y="2593"/>
                    <a:pt x="25" y="2903"/>
                  </a:cubicBezTo>
                  <a:cubicBezTo>
                    <a:pt x="13" y="2986"/>
                    <a:pt x="60" y="3093"/>
                    <a:pt x="179" y="3093"/>
                  </a:cubicBezTo>
                  <a:cubicBezTo>
                    <a:pt x="326" y="3086"/>
                    <a:pt x="474" y="3082"/>
                    <a:pt x="623" y="3082"/>
                  </a:cubicBezTo>
                  <a:cubicBezTo>
                    <a:pt x="920" y="3082"/>
                    <a:pt x="1219" y="3097"/>
                    <a:pt x="1513" y="3129"/>
                  </a:cubicBezTo>
                  <a:cubicBezTo>
                    <a:pt x="1453" y="3748"/>
                    <a:pt x="1465" y="4356"/>
                    <a:pt x="1572" y="4987"/>
                  </a:cubicBezTo>
                  <a:cubicBezTo>
                    <a:pt x="1583" y="5041"/>
                    <a:pt x="1654" y="5095"/>
                    <a:pt x="1711" y="5095"/>
                  </a:cubicBezTo>
                  <a:cubicBezTo>
                    <a:pt x="1717" y="5095"/>
                    <a:pt x="1722" y="5095"/>
                    <a:pt x="1727" y="5094"/>
                  </a:cubicBezTo>
                  <a:cubicBezTo>
                    <a:pt x="1899" y="5073"/>
                    <a:pt x="2072" y="5063"/>
                    <a:pt x="2245" y="5063"/>
                  </a:cubicBezTo>
                  <a:cubicBezTo>
                    <a:pt x="2467" y="5063"/>
                    <a:pt x="2690" y="5079"/>
                    <a:pt x="2918" y="5106"/>
                  </a:cubicBezTo>
                  <a:cubicBezTo>
                    <a:pt x="2977" y="5106"/>
                    <a:pt x="3049" y="5058"/>
                    <a:pt x="3061" y="4998"/>
                  </a:cubicBezTo>
                  <a:cubicBezTo>
                    <a:pt x="3168" y="4379"/>
                    <a:pt x="3168" y="3760"/>
                    <a:pt x="3013" y="3141"/>
                  </a:cubicBezTo>
                  <a:cubicBezTo>
                    <a:pt x="3262" y="3091"/>
                    <a:pt x="3511" y="3074"/>
                    <a:pt x="3760" y="3074"/>
                  </a:cubicBezTo>
                  <a:cubicBezTo>
                    <a:pt x="3988" y="3074"/>
                    <a:pt x="4215" y="3088"/>
                    <a:pt x="4442" y="3105"/>
                  </a:cubicBezTo>
                  <a:cubicBezTo>
                    <a:pt x="4451" y="3108"/>
                    <a:pt x="4459" y="3109"/>
                    <a:pt x="4468" y="3109"/>
                  </a:cubicBezTo>
                  <a:cubicBezTo>
                    <a:pt x="4540" y="3109"/>
                    <a:pt x="4597" y="3026"/>
                    <a:pt x="4597" y="2963"/>
                  </a:cubicBezTo>
                  <a:cubicBezTo>
                    <a:pt x="4561" y="2570"/>
                    <a:pt x="4561" y="2201"/>
                    <a:pt x="4585" y="1831"/>
                  </a:cubicBezTo>
                  <a:cubicBezTo>
                    <a:pt x="4585" y="1760"/>
                    <a:pt x="4501" y="1677"/>
                    <a:pt x="4430" y="1677"/>
                  </a:cubicBezTo>
                  <a:cubicBezTo>
                    <a:pt x="4332" y="1686"/>
                    <a:pt x="4233" y="1690"/>
                    <a:pt x="4135" y="1690"/>
                  </a:cubicBezTo>
                  <a:cubicBezTo>
                    <a:pt x="3848" y="1690"/>
                    <a:pt x="3558" y="1659"/>
                    <a:pt x="3275" y="1641"/>
                  </a:cubicBezTo>
                  <a:cubicBezTo>
                    <a:pt x="3239" y="1141"/>
                    <a:pt x="3334" y="653"/>
                    <a:pt x="3215" y="165"/>
                  </a:cubicBezTo>
                  <a:cubicBezTo>
                    <a:pt x="3192" y="117"/>
                    <a:pt x="3156" y="69"/>
                    <a:pt x="3108" y="57"/>
                  </a:cubicBezTo>
                  <a:cubicBezTo>
                    <a:pt x="2900" y="16"/>
                    <a:pt x="2680" y="1"/>
                    <a:pt x="24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9" name="Google Shape;2059;p50"/>
          <p:cNvGrpSpPr/>
          <p:nvPr/>
        </p:nvGrpSpPr>
        <p:grpSpPr>
          <a:xfrm rot="-2245773">
            <a:off x="7766686" y="1122897"/>
            <a:ext cx="425150" cy="323325"/>
            <a:chOff x="2447054" y="1465580"/>
            <a:chExt cx="278328" cy="211668"/>
          </a:xfrm>
        </p:grpSpPr>
        <p:sp>
          <p:nvSpPr>
            <p:cNvPr id="2060" name="Google Shape;2060;p50"/>
            <p:cNvSpPr/>
            <p:nvPr/>
          </p:nvSpPr>
          <p:spPr>
            <a:xfrm>
              <a:off x="2456892" y="1475392"/>
              <a:ext cx="258705" cy="69882"/>
            </a:xfrm>
            <a:custGeom>
              <a:avLst/>
              <a:gdLst/>
              <a:ahLst/>
              <a:cxnLst/>
              <a:rect l="l" t="t" r="r" b="b"/>
              <a:pathLst>
                <a:path w="3454" h="933" extrusionOk="0">
                  <a:moveTo>
                    <a:pt x="2601" y="0"/>
                  </a:moveTo>
                  <a:cubicBezTo>
                    <a:pt x="2183" y="0"/>
                    <a:pt x="1756" y="52"/>
                    <a:pt x="1334" y="99"/>
                  </a:cubicBezTo>
                  <a:cubicBezTo>
                    <a:pt x="989" y="147"/>
                    <a:pt x="501" y="99"/>
                    <a:pt x="191" y="230"/>
                  </a:cubicBezTo>
                  <a:cubicBezTo>
                    <a:pt x="60" y="289"/>
                    <a:pt x="60" y="301"/>
                    <a:pt x="25" y="444"/>
                  </a:cubicBezTo>
                  <a:cubicBezTo>
                    <a:pt x="37" y="492"/>
                    <a:pt x="13" y="932"/>
                    <a:pt x="1" y="932"/>
                  </a:cubicBezTo>
                  <a:lnTo>
                    <a:pt x="1" y="932"/>
                  </a:lnTo>
                  <a:cubicBezTo>
                    <a:pt x="1156" y="885"/>
                    <a:pt x="2299" y="825"/>
                    <a:pt x="3454" y="754"/>
                  </a:cubicBezTo>
                  <a:cubicBezTo>
                    <a:pt x="3454" y="563"/>
                    <a:pt x="3430" y="373"/>
                    <a:pt x="3394" y="170"/>
                  </a:cubicBezTo>
                  <a:cubicBezTo>
                    <a:pt x="3394" y="147"/>
                    <a:pt x="3370" y="99"/>
                    <a:pt x="3347" y="87"/>
                  </a:cubicBezTo>
                  <a:cubicBezTo>
                    <a:pt x="3311" y="75"/>
                    <a:pt x="3287" y="51"/>
                    <a:pt x="3251" y="51"/>
                  </a:cubicBezTo>
                  <a:cubicBezTo>
                    <a:pt x="3038" y="14"/>
                    <a:pt x="2821" y="0"/>
                    <a:pt x="2601" y="0"/>
                  </a:cubicBezTo>
                  <a:close/>
                  <a:moveTo>
                    <a:pt x="1" y="932"/>
                  </a:moveTo>
                  <a:cubicBezTo>
                    <a:pt x="1" y="932"/>
                    <a:pt x="1" y="932"/>
                    <a:pt x="1" y="932"/>
                  </a:cubicBezTo>
                  <a:cubicBezTo>
                    <a:pt x="1" y="932"/>
                    <a:pt x="1" y="932"/>
                    <a:pt x="1" y="93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50"/>
            <p:cNvSpPr/>
            <p:nvPr/>
          </p:nvSpPr>
          <p:spPr>
            <a:xfrm>
              <a:off x="2447054" y="1465580"/>
              <a:ext cx="278328" cy="89506"/>
            </a:xfrm>
            <a:custGeom>
              <a:avLst/>
              <a:gdLst/>
              <a:ahLst/>
              <a:cxnLst/>
              <a:rect l="l" t="t" r="r" b="b"/>
              <a:pathLst>
                <a:path w="3716" h="1195" extrusionOk="0">
                  <a:moveTo>
                    <a:pt x="2704" y="266"/>
                  </a:moveTo>
                  <a:cubicBezTo>
                    <a:pt x="2930" y="266"/>
                    <a:pt x="3156" y="278"/>
                    <a:pt x="3370" y="337"/>
                  </a:cubicBezTo>
                  <a:lnTo>
                    <a:pt x="3394" y="337"/>
                  </a:lnTo>
                  <a:lnTo>
                    <a:pt x="3394" y="349"/>
                  </a:lnTo>
                  <a:cubicBezTo>
                    <a:pt x="3418" y="480"/>
                    <a:pt x="3454" y="623"/>
                    <a:pt x="3454" y="766"/>
                  </a:cubicBezTo>
                  <a:cubicBezTo>
                    <a:pt x="2394" y="837"/>
                    <a:pt x="1334" y="897"/>
                    <a:pt x="275" y="932"/>
                  </a:cubicBezTo>
                  <a:cubicBezTo>
                    <a:pt x="275" y="873"/>
                    <a:pt x="299" y="813"/>
                    <a:pt x="299" y="754"/>
                  </a:cubicBezTo>
                  <a:cubicBezTo>
                    <a:pt x="310" y="682"/>
                    <a:pt x="310" y="623"/>
                    <a:pt x="310" y="599"/>
                  </a:cubicBezTo>
                  <a:lnTo>
                    <a:pt x="310" y="575"/>
                  </a:lnTo>
                  <a:cubicBezTo>
                    <a:pt x="322" y="540"/>
                    <a:pt x="322" y="516"/>
                    <a:pt x="322" y="516"/>
                  </a:cubicBezTo>
                  <a:cubicBezTo>
                    <a:pt x="322" y="516"/>
                    <a:pt x="334" y="504"/>
                    <a:pt x="382" y="480"/>
                  </a:cubicBezTo>
                  <a:cubicBezTo>
                    <a:pt x="572" y="409"/>
                    <a:pt x="870" y="397"/>
                    <a:pt x="1132" y="385"/>
                  </a:cubicBezTo>
                  <a:cubicBezTo>
                    <a:pt x="1263" y="361"/>
                    <a:pt x="1382" y="361"/>
                    <a:pt x="1501" y="349"/>
                  </a:cubicBezTo>
                  <a:cubicBezTo>
                    <a:pt x="1906" y="301"/>
                    <a:pt x="2299" y="266"/>
                    <a:pt x="2704" y="266"/>
                  </a:cubicBezTo>
                  <a:close/>
                  <a:moveTo>
                    <a:pt x="2742" y="0"/>
                  </a:moveTo>
                  <a:cubicBezTo>
                    <a:pt x="2314" y="0"/>
                    <a:pt x="1887" y="52"/>
                    <a:pt x="1465" y="99"/>
                  </a:cubicBezTo>
                  <a:cubicBezTo>
                    <a:pt x="1370" y="111"/>
                    <a:pt x="1251" y="123"/>
                    <a:pt x="1108" y="123"/>
                  </a:cubicBezTo>
                  <a:cubicBezTo>
                    <a:pt x="834" y="123"/>
                    <a:pt x="513" y="147"/>
                    <a:pt x="275" y="242"/>
                  </a:cubicBezTo>
                  <a:cubicBezTo>
                    <a:pt x="120" y="301"/>
                    <a:pt x="84" y="349"/>
                    <a:pt x="37" y="516"/>
                  </a:cubicBezTo>
                  <a:lnTo>
                    <a:pt x="37" y="540"/>
                  </a:lnTo>
                  <a:cubicBezTo>
                    <a:pt x="37" y="575"/>
                    <a:pt x="37" y="599"/>
                    <a:pt x="25" y="742"/>
                  </a:cubicBezTo>
                  <a:cubicBezTo>
                    <a:pt x="13" y="825"/>
                    <a:pt x="13" y="992"/>
                    <a:pt x="1" y="1016"/>
                  </a:cubicBezTo>
                  <a:cubicBezTo>
                    <a:pt x="13" y="992"/>
                    <a:pt x="60" y="932"/>
                    <a:pt x="120" y="932"/>
                  </a:cubicBezTo>
                  <a:lnTo>
                    <a:pt x="120" y="1194"/>
                  </a:lnTo>
                  <a:lnTo>
                    <a:pt x="144" y="1194"/>
                  </a:lnTo>
                  <a:cubicBezTo>
                    <a:pt x="1287" y="1171"/>
                    <a:pt x="2454" y="1111"/>
                    <a:pt x="3597" y="1016"/>
                  </a:cubicBezTo>
                  <a:lnTo>
                    <a:pt x="3716" y="1004"/>
                  </a:lnTo>
                  <a:lnTo>
                    <a:pt x="3716" y="885"/>
                  </a:lnTo>
                  <a:cubicBezTo>
                    <a:pt x="3716" y="682"/>
                    <a:pt x="3704" y="468"/>
                    <a:pt x="3656" y="278"/>
                  </a:cubicBezTo>
                  <a:cubicBezTo>
                    <a:pt x="3644" y="230"/>
                    <a:pt x="3632" y="170"/>
                    <a:pt x="3573" y="111"/>
                  </a:cubicBezTo>
                  <a:cubicBezTo>
                    <a:pt x="3525" y="63"/>
                    <a:pt x="3454" y="51"/>
                    <a:pt x="3418" y="51"/>
                  </a:cubicBezTo>
                  <a:cubicBezTo>
                    <a:pt x="3193" y="15"/>
                    <a:pt x="2967" y="0"/>
                    <a:pt x="27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50"/>
            <p:cNvSpPr/>
            <p:nvPr/>
          </p:nvSpPr>
          <p:spPr>
            <a:xfrm>
              <a:off x="2456892" y="1597030"/>
              <a:ext cx="258705" cy="69507"/>
            </a:xfrm>
            <a:custGeom>
              <a:avLst/>
              <a:gdLst/>
              <a:ahLst/>
              <a:cxnLst/>
              <a:rect l="l" t="t" r="r" b="b"/>
              <a:pathLst>
                <a:path w="3454" h="928" extrusionOk="0">
                  <a:moveTo>
                    <a:pt x="2599" y="1"/>
                  </a:moveTo>
                  <a:cubicBezTo>
                    <a:pt x="2181" y="1"/>
                    <a:pt x="1755" y="47"/>
                    <a:pt x="1334" y="94"/>
                  </a:cubicBezTo>
                  <a:cubicBezTo>
                    <a:pt x="989" y="142"/>
                    <a:pt x="501" y="94"/>
                    <a:pt x="191" y="225"/>
                  </a:cubicBezTo>
                  <a:cubicBezTo>
                    <a:pt x="60" y="285"/>
                    <a:pt x="60" y="309"/>
                    <a:pt x="25" y="440"/>
                  </a:cubicBezTo>
                  <a:cubicBezTo>
                    <a:pt x="37" y="487"/>
                    <a:pt x="13" y="928"/>
                    <a:pt x="1" y="928"/>
                  </a:cubicBezTo>
                  <a:cubicBezTo>
                    <a:pt x="1156" y="892"/>
                    <a:pt x="2299" y="832"/>
                    <a:pt x="3454" y="749"/>
                  </a:cubicBezTo>
                  <a:cubicBezTo>
                    <a:pt x="3454" y="559"/>
                    <a:pt x="3430" y="368"/>
                    <a:pt x="3394" y="178"/>
                  </a:cubicBezTo>
                  <a:cubicBezTo>
                    <a:pt x="3394" y="142"/>
                    <a:pt x="3370" y="94"/>
                    <a:pt x="3347" y="82"/>
                  </a:cubicBezTo>
                  <a:cubicBezTo>
                    <a:pt x="3311" y="70"/>
                    <a:pt x="3287" y="47"/>
                    <a:pt x="3251" y="47"/>
                  </a:cubicBezTo>
                  <a:cubicBezTo>
                    <a:pt x="3038" y="14"/>
                    <a:pt x="2819" y="1"/>
                    <a:pt x="259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50"/>
            <p:cNvSpPr/>
            <p:nvPr/>
          </p:nvSpPr>
          <p:spPr>
            <a:xfrm>
              <a:off x="2447054" y="1587218"/>
              <a:ext cx="278328" cy="90030"/>
            </a:xfrm>
            <a:custGeom>
              <a:avLst/>
              <a:gdLst/>
              <a:ahLst/>
              <a:cxnLst/>
              <a:rect l="l" t="t" r="r" b="b"/>
              <a:pathLst>
                <a:path w="3716" h="1202" extrusionOk="0">
                  <a:moveTo>
                    <a:pt x="2704" y="261"/>
                  </a:moveTo>
                  <a:cubicBezTo>
                    <a:pt x="2930" y="261"/>
                    <a:pt x="3156" y="273"/>
                    <a:pt x="3370" y="332"/>
                  </a:cubicBezTo>
                  <a:lnTo>
                    <a:pt x="3394" y="332"/>
                  </a:lnTo>
                  <a:lnTo>
                    <a:pt x="3394" y="344"/>
                  </a:lnTo>
                  <a:cubicBezTo>
                    <a:pt x="3418" y="487"/>
                    <a:pt x="3454" y="618"/>
                    <a:pt x="3454" y="761"/>
                  </a:cubicBezTo>
                  <a:cubicBezTo>
                    <a:pt x="2394" y="844"/>
                    <a:pt x="1334" y="904"/>
                    <a:pt x="275" y="928"/>
                  </a:cubicBezTo>
                  <a:cubicBezTo>
                    <a:pt x="275" y="868"/>
                    <a:pt x="299" y="809"/>
                    <a:pt x="299" y="749"/>
                  </a:cubicBezTo>
                  <a:cubicBezTo>
                    <a:pt x="310" y="678"/>
                    <a:pt x="310" y="618"/>
                    <a:pt x="310" y="606"/>
                  </a:cubicBezTo>
                  <a:lnTo>
                    <a:pt x="310" y="571"/>
                  </a:lnTo>
                  <a:cubicBezTo>
                    <a:pt x="322" y="547"/>
                    <a:pt x="322" y="511"/>
                    <a:pt x="322" y="511"/>
                  </a:cubicBezTo>
                  <a:cubicBezTo>
                    <a:pt x="322" y="511"/>
                    <a:pt x="334" y="499"/>
                    <a:pt x="382" y="487"/>
                  </a:cubicBezTo>
                  <a:cubicBezTo>
                    <a:pt x="572" y="404"/>
                    <a:pt x="870" y="392"/>
                    <a:pt x="1132" y="380"/>
                  </a:cubicBezTo>
                  <a:cubicBezTo>
                    <a:pt x="1263" y="368"/>
                    <a:pt x="1382" y="368"/>
                    <a:pt x="1501" y="344"/>
                  </a:cubicBezTo>
                  <a:cubicBezTo>
                    <a:pt x="1906" y="309"/>
                    <a:pt x="2299" y="261"/>
                    <a:pt x="2704" y="261"/>
                  </a:cubicBezTo>
                  <a:close/>
                  <a:moveTo>
                    <a:pt x="2740" y="1"/>
                  </a:moveTo>
                  <a:cubicBezTo>
                    <a:pt x="2312" y="1"/>
                    <a:pt x="1886" y="48"/>
                    <a:pt x="1465" y="94"/>
                  </a:cubicBezTo>
                  <a:cubicBezTo>
                    <a:pt x="1370" y="106"/>
                    <a:pt x="1251" y="130"/>
                    <a:pt x="1108" y="130"/>
                  </a:cubicBezTo>
                  <a:cubicBezTo>
                    <a:pt x="834" y="130"/>
                    <a:pt x="513" y="142"/>
                    <a:pt x="275" y="249"/>
                  </a:cubicBezTo>
                  <a:cubicBezTo>
                    <a:pt x="120" y="309"/>
                    <a:pt x="84" y="344"/>
                    <a:pt x="37" y="511"/>
                  </a:cubicBezTo>
                  <a:lnTo>
                    <a:pt x="37" y="547"/>
                  </a:lnTo>
                  <a:cubicBezTo>
                    <a:pt x="37" y="571"/>
                    <a:pt x="37" y="606"/>
                    <a:pt x="25" y="737"/>
                  </a:cubicBezTo>
                  <a:cubicBezTo>
                    <a:pt x="13" y="821"/>
                    <a:pt x="13" y="987"/>
                    <a:pt x="1" y="1023"/>
                  </a:cubicBezTo>
                  <a:cubicBezTo>
                    <a:pt x="13" y="987"/>
                    <a:pt x="60" y="928"/>
                    <a:pt x="120" y="928"/>
                  </a:cubicBezTo>
                  <a:lnTo>
                    <a:pt x="120" y="1202"/>
                  </a:lnTo>
                  <a:lnTo>
                    <a:pt x="144" y="1202"/>
                  </a:lnTo>
                  <a:cubicBezTo>
                    <a:pt x="1287" y="1166"/>
                    <a:pt x="2454" y="1106"/>
                    <a:pt x="3597" y="1023"/>
                  </a:cubicBezTo>
                  <a:lnTo>
                    <a:pt x="3716" y="999"/>
                  </a:lnTo>
                  <a:lnTo>
                    <a:pt x="3716" y="880"/>
                  </a:lnTo>
                  <a:cubicBezTo>
                    <a:pt x="3716" y="678"/>
                    <a:pt x="3704" y="463"/>
                    <a:pt x="3656" y="273"/>
                  </a:cubicBezTo>
                  <a:cubicBezTo>
                    <a:pt x="3644" y="225"/>
                    <a:pt x="3632" y="166"/>
                    <a:pt x="3573" y="106"/>
                  </a:cubicBezTo>
                  <a:cubicBezTo>
                    <a:pt x="3525" y="70"/>
                    <a:pt x="3454" y="47"/>
                    <a:pt x="3418" y="47"/>
                  </a:cubicBezTo>
                  <a:cubicBezTo>
                    <a:pt x="3192" y="14"/>
                    <a:pt x="2966" y="1"/>
                    <a:pt x="27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3D3FCFF4-5E6A-4B58-9573-11B045F0CE79}"/>
              </a:ext>
            </a:extLst>
          </p:cNvPr>
          <p:cNvSpPr txBox="1"/>
          <p:nvPr/>
        </p:nvSpPr>
        <p:spPr>
          <a:xfrm>
            <a:off x="2540262" y="694760"/>
            <a:ext cx="40762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514350">
              <a:buClrTx/>
            </a:pPr>
            <a:r>
              <a:rPr lang="en-US" sz="3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Củng</a:t>
            </a:r>
            <a:r>
              <a:rPr lang="en-US" sz="3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cố</a:t>
            </a:r>
            <a:r>
              <a:rPr lang="en-US" sz="3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- </a:t>
            </a:r>
            <a:r>
              <a:rPr lang="en-US" sz="3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dặn</a:t>
            </a:r>
            <a:r>
              <a:rPr lang="en-US" sz="3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dò</a:t>
            </a:r>
            <a:endParaRPr lang="en-US" sz="30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iCiel Crocante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4" grpId="0" build="p"/>
      <p:bldP spid="3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Math Subject for Middle School - 7th Grade: Ratio, Proportion and Percent by Slidesgo">
  <a:themeElements>
    <a:clrScheme name="Simple Light">
      <a:dk1>
        <a:srgbClr val="000000"/>
      </a:dk1>
      <a:lt1>
        <a:srgbClr val="FFFFFF"/>
      </a:lt1>
      <a:dk2>
        <a:srgbClr val="46246A"/>
      </a:dk2>
      <a:lt2>
        <a:srgbClr val="EEEEEE"/>
      </a:lt2>
      <a:accent1>
        <a:srgbClr val="F5EF97"/>
      </a:accent1>
      <a:accent2>
        <a:srgbClr val="6E5D7F"/>
      </a:accent2>
      <a:accent3>
        <a:srgbClr val="FF7D7D"/>
      </a:accent3>
      <a:accent4>
        <a:srgbClr val="90EBC0"/>
      </a:accent4>
      <a:accent5>
        <a:srgbClr val="B2DCF3"/>
      </a:accent5>
      <a:accent6>
        <a:srgbClr val="FFCF4D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338</Words>
  <Application>Microsoft Office PowerPoint</Application>
  <PresentationFormat>On-screen Show (16:9)</PresentationFormat>
  <Paragraphs>88</Paragraphs>
  <Slides>10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25" baseType="lpstr">
      <vt:lpstr>RocknRoll One</vt:lpstr>
      <vt:lpstr>Annie Use Your Telescope</vt:lpstr>
      <vt:lpstr>Calibri Light</vt:lpstr>
      <vt:lpstr>Bahnschrift</vt:lpstr>
      <vt:lpstr>Calibri</vt:lpstr>
      <vt:lpstr>微软雅黑</vt:lpstr>
      <vt:lpstr>Exo</vt:lpstr>
      <vt:lpstr>Arial</vt:lpstr>
      <vt:lpstr>Lato</vt:lpstr>
      <vt:lpstr>Open Sans</vt:lpstr>
      <vt:lpstr>Bahnschrift Light</vt:lpstr>
      <vt:lpstr>iCiel Crocante</vt:lpstr>
      <vt:lpstr>Math Subject for Middle School - 7th Grade: Ratio, Proportion and Percent by Slidesgo</vt:lpstr>
      <vt:lpstr>Office Theme</vt:lpstr>
      <vt:lpstr>1_Office Theme</vt:lpstr>
      <vt:lpstr>Bài 34 ÔN TẬP HÌNH PHẲNG</vt:lpstr>
      <vt:lpstr>Yêu cầu cần đạt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Tạm biệt và hẹn gặp lại  các con vào những tiết học sau!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34 ÔN TẬP HÌNH PHẲNG</dc:title>
  <dc:creator>ADMIN</dc:creator>
  <cp:lastModifiedBy>Windows 10</cp:lastModifiedBy>
  <cp:revision>6</cp:revision>
  <dcterms:modified xsi:type="dcterms:W3CDTF">2024-01-18T08:08:03Z</dcterms:modified>
</cp:coreProperties>
</file>