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333" r:id="rId3"/>
    <p:sldId id="257" r:id="rId4"/>
    <p:sldId id="330" r:id="rId5"/>
    <p:sldId id="328" r:id="rId6"/>
    <p:sldId id="329" r:id="rId7"/>
    <p:sldId id="263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2625460" y="2413337"/>
            <a:ext cx="763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PHẦN I – ÔN TẬP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6759368" y="4245340"/>
            <a:ext cx="404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Ciel Nabila" pitchFamily="2" charset="0"/>
                <a:ea typeface="思源黑体 CN Bold" panose="020B0800000000000000" pitchFamily="34" charset="-122"/>
                <a:cs typeface="+mn-cs"/>
              </a:rPr>
              <a:t>5 - 6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Ciel Nabila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AE66EE53-BE31-4636-89F7-3E063F47D61D}"/>
              </a:ext>
            </a:extLst>
          </p:cNvPr>
          <p:cNvSpPr txBox="1"/>
          <p:nvPr/>
        </p:nvSpPr>
        <p:spPr>
          <a:xfrm>
            <a:off x="2278553" y="331036"/>
            <a:ext cx="763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ÔN TẬP VÀ ĐÁNH GIÁ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CUỐI HỌC KÌ I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EBBE6E-E429-4814-994D-45FFBCBF851B}"/>
              </a:ext>
            </a:extLst>
          </p:cNvPr>
          <p:cNvGrpSpPr/>
          <p:nvPr/>
        </p:nvGrpSpPr>
        <p:grpSpPr>
          <a:xfrm>
            <a:off x="-96982" y="1031667"/>
            <a:ext cx="11582500" cy="4794665"/>
            <a:chOff x="6391" y="915721"/>
            <a:chExt cx="11879362" cy="49897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84ADC1B-5978-4134-B4A9-8787AA4A498F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322097A9-C352-4BD3-B71F-D81A7538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xmlns="" id="{D5802081-E1A3-41A9-9BC5-E753D94BD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7E07797-089C-45BC-A218-8CA978CB06B3}"/>
                </a:ext>
              </a:extLst>
            </p:cNvPr>
            <p:cNvSpPr/>
            <p:nvPr/>
          </p:nvSpPr>
          <p:spPr>
            <a:xfrm>
              <a:off x="6391" y="1318725"/>
              <a:ext cx="11879362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49F53F7-8413-4382-A3BA-A22471E8CBE2}"/>
                </a:ext>
              </a:extLst>
            </p:cNvPr>
            <p:cNvSpPr/>
            <p:nvPr/>
          </p:nvSpPr>
          <p:spPr>
            <a:xfrm>
              <a:off x="4023547" y="2118109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EA24B7D-57DE-4BD6-B944-31C7646104DB}"/>
                </a:ext>
              </a:extLst>
            </p:cNvPr>
            <p:cNvSpPr/>
            <p:nvPr/>
          </p:nvSpPr>
          <p:spPr>
            <a:xfrm>
              <a:off x="2343638" y="2954893"/>
              <a:ext cx="7081440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4400" b="1" dirty="0" err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Ôn</a:t>
              </a:r>
              <a:r>
                <a:rPr lang="en-US" sz="44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tập</a:t>
              </a:r>
              <a:r>
                <a:rPr lang="en-US" sz="4400" b="1" dirty="0" smtClean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Tiết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5 – 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6)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AA00E9C8-6699-4C15-A45E-9D85D4AE682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1" name="椭圆 15">
            <a:extLst>
              <a:ext uri="{FF2B5EF4-FFF2-40B4-BE49-F238E27FC236}">
                <a16:creationId xmlns:a16="http://schemas.microsoft.com/office/drawing/2014/main" xmlns="" id="{99D05121-A4AB-44D0-86BB-6EDF105A460E}"/>
              </a:ext>
            </a:extLst>
          </p:cNvPr>
          <p:cNvSpPr/>
          <p:nvPr/>
        </p:nvSpPr>
        <p:spPr>
          <a:xfrm>
            <a:off x="9712818" y="5020327"/>
            <a:ext cx="2382578" cy="176540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139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648886" y="569424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806934" y="492481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759311" y="599603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60632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555116" y="599603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306434" y="3101851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439946" y="25812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1BD181-1DC4-4B9A-BE57-5DF9CA4D9EAD}"/>
              </a:ext>
            </a:extLst>
          </p:cNvPr>
          <p:cNvGrpSpPr/>
          <p:nvPr/>
        </p:nvGrpSpPr>
        <p:grpSpPr>
          <a:xfrm>
            <a:off x="758516" y="473712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xmlns="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chợ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quất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nụ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(Theo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07EB76E-8861-4572-A617-ECC3B0E5CAF5}"/>
              </a:ext>
            </a:extLst>
          </p:cNvPr>
          <p:cNvSpPr/>
          <p:nvPr/>
        </p:nvSpPr>
        <p:spPr>
          <a:xfrm>
            <a:off x="9543901" y="4225590"/>
            <a:ext cx="556853" cy="505575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E751973-4CCE-43EA-93AE-2EE8090026D9}"/>
              </a:ext>
            </a:extLst>
          </p:cNvPr>
          <p:cNvSpPr/>
          <p:nvPr/>
        </p:nvSpPr>
        <p:spPr>
          <a:xfrm>
            <a:off x="7991609" y="3477844"/>
            <a:ext cx="556853" cy="505575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A7E016-B1B5-4F7E-A1A1-410A2D5EB9AC}"/>
              </a:ext>
            </a:extLst>
          </p:cNvPr>
          <p:cNvSpPr/>
          <p:nvPr/>
        </p:nvSpPr>
        <p:spPr>
          <a:xfrm>
            <a:off x="7304661" y="2747189"/>
            <a:ext cx="556853" cy="505575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8ED1D3-8E29-49BE-B830-F744B037E22D}"/>
              </a:ext>
            </a:extLst>
          </p:cNvPr>
          <p:cNvSpPr/>
          <p:nvPr/>
        </p:nvSpPr>
        <p:spPr>
          <a:xfrm>
            <a:off x="6488035" y="2025252"/>
            <a:ext cx="556853" cy="505575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8938BC-2F28-4BD0-BC7D-3DB482BCCF3B}"/>
              </a:ext>
            </a:extLst>
          </p:cNvPr>
          <p:cNvSpPr/>
          <p:nvPr/>
        </p:nvSpPr>
        <p:spPr>
          <a:xfrm>
            <a:off x="4597753" y="3477844"/>
            <a:ext cx="556853" cy="505575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340936" y="582652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B9D8CC-04A8-4C8D-93EA-95158EB153A5}"/>
              </a:ext>
            </a:extLst>
          </p:cNvPr>
          <p:cNvGrpSpPr/>
          <p:nvPr/>
        </p:nvGrpSpPr>
        <p:grpSpPr>
          <a:xfrm>
            <a:off x="756161" y="554942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75639" y="202525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5739" y="274718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53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714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28834" y="420780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336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38</cp:revision>
  <dcterms:created xsi:type="dcterms:W3CDTF">2021-07-12T01:24:50Z</dcterms:created>
  <dcterms:modified xsi:type="dcterms:W3CDTF">2022-01-05T02:38:45Z</dcterms:modified>
</cp:coreProperties>
</file>