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332" r:id="rId2"/>
    <p:sldId id="333" r:id="rId3"/>
    <p:sldId id="257" r:id="rId4"/>
    <p:sldId id="328" r:id="rId5"/>
    <p:sldId id="329" r:id="rId6"/>
    <p:sldId id="330" r:id="rId7"/>
    <p:sldId id="258" r:id="rId8"/>
    <p:sldId id="331" r:id="rId9"/>
    <p:sldId id="263" r:id="rId10"/>
    <p:sldId id="327"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9" d="100"/>
          <a:sy n="69" d="100"/>
        </p:scale>
        <p:origin x="216" y="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C4C301-8A90-45C0-8607-BFFA29103777}" type="datetimeFigureOut">
              <a:rPr lang="en-US" smtClean="0"/>
              <a:t>12/29/2021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0B986E-DBE2-456D-BAD7-43ADC13CE1BC}" type="slidenum">
              <a:rPr lang="en-US" smtClean="0"/>
              <a:t>‹#›</a:t>
            </a:fld>
            <a:endParaRPr lang="en-US"/>
          </a:p>
        </p:txBody>
      </p:sp>
    </p:spTree>
    <p:extLst>
      <p:ext uri="{BB962C8B-B14F-4D97-AF65-F5344CB8AC3E}">
        <p14:creationId xmlns:p14="http://schemas.microsoft.com/office/powerpoint/2010/main" val="41127415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0B311E-38A0-455E-B5E8-CE28B09187C4}" type="slidenum">
              <a:rPr lang="en-US" smtClean="0"/>
              <a:t>9</a:t>
            </a:fld>
            <a:endParaRPr lang="en-US"/>
          </a:p>
        </p:txBody>
      </p:sp>
    </p:spTree>
    <p:extLst>
      <p:ext uri="{BB962C8B-B14F-4D97-AF65-F5344CB8AC3E}">
        <p14:creationId xmlns:p14="http://schemas.microsoft.com/office/powerpoint/2010/main" val="29741680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C49C36-3252-446D-B2D3-CF12F67CAB1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0136D1B-AED9-4B5D-8A3E-6BCA3C3D1DF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1D6B2A3-29DF-4131-ABC4-9A132A722AA9}"/>
              </a:ext>
            </a:extLst>
          </p:cNvPr>
          <p:cNvSpPr>
            <a:spLocks noGrp="1"/>
          </p:cNvSpPr>
          <p:nvPr>
            <p:ph type="dt" sz="half" idx="10"/>
          </p:nvPr>
        </p:nvSpPr>
        <p:spPr/>
        <p:txBody>
          <a:bodyPr/>
          <a:lstStyle/>
          <a:p>
            <a:fld id="{DFB91F6D-D3A5-4C4A-80A4-7F6B6BD7F761}" type="datetimeFigureOut">
              <a:rPr lang="en-US" smtClean="0"/>
              <a:t>12/29/2021</a:t>
            </a:fld>
            <a:endParaRPr lang="en-US"/>
          </a:p>
        </p:txBody>
      </p:sp>
      <p:sp>
        <p:nvSpPr>
          <p:cNvPr id="5" name="Footer Placeholder 4">
            <a:extLst>
              <a:ext uri="{FF2B5EF4-FFF2-40B4-BE49-F238E27FC236}">
                <a16:creationId xmlns:a16="http://schemas.microsoft.com/office/drawing/2014/main" id="{CCCD2303-FD14-438D-890E-28C70CE926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BEC395-AEE6-4906-9605-95DFE9649D7A}"/>
              </a:ext>
            </a:extLst>
          </p:cNvPr>
          <p:cNvSpPr>
            <a:spLocks noGrp="1"/>
          </p:cNvSpPr>
          <p:nvPr>
            <p:ph type="sldNum" sz="quarter" idx="12"/>
          </p:nvPr>
        </p:nvSpPr>
        <p:spPr/>
        <p:txBody>
          <a:bodyPr/>
          <a:lstStyle/>
          <a:p>
            <a:fld id="{D8015DED-EC47-4F21-82CE-56E106062339}" type="slidenum">
              <a:rPr lang="en-US" smtClean="0"/>
              <a:t>‹#›</a:t>
            </a:fld>
            <a:endParaRPr lang="en-US"/>
          </a:p>
        </p:txBody>
      </p:sp>
    </p:spTree>
    <p:extLst>
      <p:ext uri="{BB962C8B-B14F-4D97-AF65-F5344CB8AC3E}">
        <p14:creationId xmlns:p14="http://schemas.microsoft.com/office/powerpoint/2010/main" val="40840372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C99E08-A67D-4141-9EB0-B66719DAEC9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AB8F8C3-E951-45FB-8F0A-A54E81D740D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BE435F-D103-4685-AD7B-2C2C4D9D28EE}"/>
              </a:ext>
            </a:extLst>
          </p:cNvPr>
          <p:cNvSpPr>
            <a:spLocks noGrp="1"/>
          </p:cNvSpPr>
          <p:nvPr>
            <p:ph type="dt" sz="half" idx="10"/>
          </p:nvPr>
        </p:nvSpPr>
        <p:spPr/>
        <p:txBody>
          <a:bodyPr/>
          <a:lstStyle/>
          <a:p>
            <a:fld id="{DFB91F6D-D3A5-4C4A-80A4-7F6B6BD7F761}" type="datetimeFigureOut">
              <a:rPr lang="en-US" smtClean="0"/>
              <a:t>12/29/2021</a:t>
            </a:fld>
            <a:endParaRPr lang="en-US"/>
          </a:p>
        </p:txBody>
      </p:sp>
      <p:sp>
        <p:nvSpPr>
          <p:cNvPr id="5" name="Footer Placeholder 4">
            <a:extLst>
              <a:ext uri="{FF2B5EF4-FFF2-40B4-BE49-F238E27FC236}">
                <a16:creationId xmlns:a16="http://schemas.microsoft.com/office/drawing/2014/main" id="{639B0D5B-778D-4281-83CA-D71EABD49F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4DEC9C-6822-44C4-B4F9-FA85147E6718}"/>
              </a:ext>
            </a:extLst>
          </p:cNvPr>
          <p:cNvSpPr>
            <a:spLocks noGrp="1"/>
          </p:cNvSpPr>
          <p:nvPr>
            <p:ph type="sldNum" sz="quarter" idx="12"/>
          </p:nvPr>
        </p:nvSpPr>
        <p:spPr/>
        <p:txBody>
          <a:bodyPr/>
          <a:lstStyle/>
          <a:p>
            <a:fld id="{D8015DED-EC47-4F21-82CE-56E106062339}" type="slidenum">
              <a:rPr lang="en-US" smtClean="0"/>
              <a:t>‹#›</a:t>
            </a:fld>
            <a:endParaRPr lang="en-US"/>
          </a:p>
        </p:txBody>
      </p:sp>
    </p:spTree>
    <p:extLst>
      <p:ext uri="{BB962C8B-B14F-4D97-AF65-F5344CB8AC3E}">
        <p14:creationId xmlns:p14="http://schemas.microsoft.com/office/powerpoint/2010/main" val="26255346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1707E55-48C6-40E5-89A9-1399D5756EA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865ABA4-DD72-4830-9F9A-1F1C1DEBFD4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8E96F9-C6B2-439E-8999-D706DBBCBB45}"/>
              </a:ext>
            </a:extLst>
          </p:cNvPr>
          <p:cNvSpPr>
            <a:spLocks noGrp="1"/>
          </p:cNvSpPr>
          <p:nvPr>
            <p:ph type="dt" sz="half" idx="10"/>
          </p:nvPr>
        </p:nvSpPr>
        <p:spPr/>
        <p:txBody>
          <a:bodyPr/>
          <a:lstStyle/>
          <a:p>
            <a:fld id="{DFB91F6D-D3A5-4C4A-80A4-7F6B6BD7F761}" type="datetimeFigureOut">
              <a:rPr lang="en-US" smtClean="0"/>
              <a:t>12/29/2021</a:t>
            </a:fld>
            <a:endParaRPr lang="en-US"/>
          </a:p>
        </p:txBody>
      </p:sp>
      <p:sp>
        <p:nvSpPr>
          <p:cNvPr id="5" name="Footer Placeholder 4">
            <a:extLst>
              <a:ext uri="{FF2B5EF4-FFF2-40B4-BE49-F238E27FC236}">
                <a16:creationId xmlns:a16="http://schemas.microsoft.com/office/drawing/2014/main" id="{49717CE2-4511-4B1E-B3C8-C956C550D6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F8CE93-568E-4171-AB24-3A910AA71C7A}"/>
              </a:ext>
            </a:extLst>
          </p:cNvPr>
          <p:cNvSpPr>
            <a:spLocks noGrp="1"/>
          </p:cNvSpPr>
          <p:nvPr>
            <p:ph type="sldNum" sz="quarter" idx="12"/>
          </p:nvPr>
        </p:nvSpPr>
        <p:spPr/>
        <p:txBody>
          <a:bodyPr/>
          <a:lstStyle/>
          <a:p>
            <a:fld id="{D8015DED-EC47-4F21-82CE-56E106062339}" type="slidenum">
              <a:rPr lang="en-US" smtClean="0"/>
              <a:t>‹#›</a:t>
            </a:fld>
            <a:endParaRPr lang="en-US"/>
          </a:p>
        </p:txBody>
      </p:sp>
    </p:spTree>
    <p:extLst>
      <p:ext uri="{BB962C8B-B14F-4D97-AF65-F5344CB8AC3E}">
        <p14:creationId xmlns:p14="http://schemas.microsoft.com/office/powerpoint/2010/main" val="10086021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89771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ED251E-8703-4D1A-9CFD-F2335D58B69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E4E975A-36CC-412A-83F0-C347777A6D2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E2FFD8-B4DA-40C9-AE2E-33CC9D81AD06}"/>
              </a:ext>
            </a:extLst>
          </p:cNvPr>
          <p:cNvSpPr>
            <a:spLocks noGrp="1"/>
          </p:cNvSpPr>
          <p:nvPr>
            <p:ph type="dt" sz="half" idx="10"/>
          </p:nvPr>
        </p:nvSpPr>
        <p:spPr/>
        <p:txBody>
          <a:bodyPr/>
          <a:lstStyle/>
          <a:p>
            <a:fld id="{DFB91F6D-D3A5-4C4A-80A4-7F6B6BD7F761}" type="datetimeFigureOut">
              <a:rPr lang="en-US" smtClean="0"/>
              <a:t>12/29/2021</a:t>
            </a:fld>
            <a:endParaRPr lang="en-US"/>
          </a:p>
        </p:txBody>
      </p:sp>
      <p:sp>
        <p:nvSpPr>
          <p:cNvPr id="5" name="Footer Placeholder 4">
            <a:extLst>
              <a:ext uri="{FF2B5EF4-FFF2-40B4-BE49-F238E27FC236}">
                <a16:creationId xmlns:a16="http://schemas.microsoft.com/office/drawing/2014/main" id="{DE3D52F4-7E2C-4961-B8AA-D0494A0954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2426E2-F500-49B7-9850-E3BE2445780F}"/>
              </a:ext>
            </a:extLst>
          </p:cNvPr>
          <p:cNvSpPr>
            <a:spLocks noGrp="1"/>
          </p:cNvSpPr>
          <p:nvPr>
            <p:ph type="sldNum" sz="quarter" idx="12"/>
          </p:nvPr>
        </p:nvSpPr>
        <p:spPr/>
        <p:txBody>
          <a:bodyPr/>
          <a:lstStyle/>
          <a:p>
            <a:fld id="{D8015DED-EC47-4F21-82CE-56E106062339}" type="slidenum">
              <a:rPr lang="en-US" smtClean="0"/>
              <a:t>‹#›</a:t>
            </a:fld>
            <a:endParaRPr lang="en-US"/>
          </a:p>
        </p:txBody>
      </p:sp>
    </p:spTree>
    <p:extLst>
      <p:ext uri="{BB962C8B-B14F-4D97-AF65-F5344CB8AC3E}">
        <p14:creationId xmlns:p14="http://schemas.microsoft.com/office/powerpoint/2010/main" val="22911397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CF528-9C58-4D30-BCDC-8F5EDA95E6B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A0495BB-E066-4E94-A7BF-7335734A8DA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CD6E449-99BB-4A9C-8844-579E7F788111}"/>
              </a:ext>
            </a:extLst>
          </p:cNvPr>
          <p:cNvSpPr>
            <a:spLocks noGrp="1"/>
          </p:cNvSpPr>
          <p:nvPr>
            <p:ph type="dt" sz="half" idx="10"/>
          </p:nvPr>
        </p:nvSpPr>
        <p:spPr/>
        <p:txBody>
          <a:bodyPr/>
          <a:lstStyle/>
          <a:p>
            <a:fld id="{DFB91F6D-D3A5-4C4A-80A4-7F6B6BD7F761}" type="datetimeFigureOut">
              <a:rPr lang="en-US" smtClean="0"/>
              <a:t>12/29/2021</a:t>
            </a:fld>
            <a:endParaRPr lang="en-US"/>
          </a:p>
        </p:txBody>
      </p:sp>
      <p:sp>
        <p:nvSpPr>
          <p:cNvPr id="5" name="Footer Placeholder 4">
            <a:extLst>
              <a:ext uri="{FF2B5EF4-FFF2-40B4-BE49-F238E27FC236}">
                <a16:creationId xmlns:a16="http://schemas.microsoft.com/office/drawing/2014/main" id="{065B3A2A-FB4A-4A1A-9C52-1F46DA3F59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799803-B463-4E86-9FAA-4437B9919954}"/>
              </a:ext>
            </a:extLst>
          </p:cNvPr>
          <p:cNvSpPr>
            <a:spLocks noGrp="1"/>
          </p:cNvSpPr>
          <p:nvPr>
            <p:ph type="sldNum" sz="quarter" idx="12"/>
          </p:nvPr>
        </p:nvSpPr>
        <p:spPr/>
        <p:txBody>
          <a:bodyPr/>
          <a:lstStyle/>
          <a:p>
            <a:fld id="{D8015DED-EC47-4F21-82CE-56E106062339}" type="slidenum">
              <a:rPr lang="en-US" smtClean="0"/>
              <a:t>‹#›</a:t>
            </a:fld>
            <a:endParaRPr lang="en-US"/>
          </a:p>
        </p:txBody>
      </p:sp>
    </p:spTree>
    <p:extLst>
      <p:ext uri="{BB962C8B-B14F-4D97-AF65-F5344CB8AC3E}">
        <p14:creationId xmlns:p14="http://schemas.microsoft.com/office/powerpoint/2010/main" val="33577658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055CF-6178-40AC-870D-206CA3E4A4D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D4AE51C-DC9C-4CC5-AF5A-8D670F9392B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BE2D13C-EDAE-4158-AB28-CCBE7799ED6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D3CB731-8931-4BAD-A4B0-C11D35EED818}"/>
              </a:ext>
            </a:extLst>
          </p:cNvPr>
          <p:cNvSpPr>
            <a:spLocks noGrp="1"/>
          </p:cNvSpPr>
          <p:nvPr>
            <p:ph type="dt" sz="half" idx="10"/>
          </p:nvPr>
        </p:nvSpPr>
        <p:spPr/>
        <p:txBody>
          <a:bodyPr/>
          <a:lstStyle/>
          <a:p>
            <a:fld id="{DFB91F6D-D3A5-4C4A-80A4-7F6B6BD7F761}" type="datetimeFigureOut">
              <a:rPr lang="en-US" smtClean="0"/>
              <a:t>12/29/2021</a:t>
            </a:fld>
            <a:endParaRPr lang="en-US"/>
          </a:p>
        </p:txBody>
      </p:sp>
      <p:sp>
        <p:nvSpPr>
          <p:cNvPr id="6" name="Footer Placeholder 5">
            <a:extLst>
              <a:ext uri="{FF2B5EF4-FFF2-40B4-BE49-F238E27FC236}">
                <a16:creationId xmlns:a16="http://schemas.microsoft.com/office/drawing/2014/main" id="{77B43E68-B96B-476C-9871-B364A64605D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6E631BA-38BD-4CF3-AB52-5DCB615B4BD4}"/>
              </a:ext>
            </a:extLst>
          </p:cNvPr>
          <p:cNvSpPr>
            <a:spLocks noGrp="1"/>
          </p:cNvSpPr>
          <p:nvPr>
            <p:ph type="sldNum" sz="quarter" idx="12"/>
          </p:nvPr>
        </p:nvSpPr>
        <p:spPr/>
        <p:txBody>
          <a:bodyPr/>
          <a:lstStyle/>
          <a:p>
            <a:fld id="{D8015DED-EC47-4F21-82CE-56E106062339}" type="slidenum">
              <a:rPr lang="en-US" smtClean="0"/>
              <a:t>‹#›</a:t>
            </a:fld>
            <a:endParaRPr lang="en-US"/>
          </a:p>
        </p:txBody>
      </p:sp>
    </p:spTree>
    <p:extLst>
      <p:ext uri="{BB962C8B-B14F-4D97-AF65-F5344CB8AC3E}">
        <p14:creationId xmlns:p14="http://schemas.microsoft.com/office/powerpoint/2010/main" val="18167232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B6086-EF19-48D8-B835-239FEFA78DF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AF27B42-DEEA-418C-BC10-836B2855957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A220A7E-367A-4467-A80D-E5574B6D5D7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7F3F2E1-54E2-4DFA-A879-F2EBB5C414D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6BEC333-D1F0-4956-B34B-AE077394E3A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39D4E09-B96C-4681-A138-3417C60AB8F1}"/>
              </a:ext>
            </a:extLst>
          </p:cNvPr>
          <p:cNvSpPr>
            <a:spLocks noGrp="1"/>
          </p:cNvSpPr>
          <p:nvPr>
            <p:ph type="dt" sz="half" idx="10"/>
          </p:nvPr>
        </p:nvSpPr>
        <p:spPr/>
        <p:txBody>
          <a:bodyPr/>
          <a:lstStyle/>
          <a:p>
            <a:fld id="{DFB91F6D-D3A5-4C4A-80A4-7F6B6BD7F761}" type="datetimeFigureOut">
              <a:rPr lang="en-US" smtClean="0"/>
              <a:t>12/29/2021</a:t>
            </a:fld>
            <a:endParaRPr lang="en-US"/>
          </a:p>
        </p:txBody>
      </p:sp>
      <p:sp>
        <p:nvSpPr>
          <p:cNvPr id="8" name="Footer Placeholder 7">
            <a:extLst>
              <a:ext uri="{FF2B5EF4-FFF2-40B4-BE49-F238E27FC236}">
                <a16:creationId xmlns:a16="http://schemas.microsoft.com/office/drawing/2014/main" id="{00940262-2ED3-449D-852A-5F8FA94A303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759400A-80CC-40EA-A8EA-96F3C0A7D274}"/>
              </a:ext>
            </a:extLst>
          </p:cNvPr>
          <p:cNvSpPr>
            <a:spLocks noGrp="1"/>
          </p:cNvSpPr>
          <p:nvPr>
            <p:ph type="sldNum" sz="quarter" idx="12"/>
          </p:nvPr>
        </p:nvSpPr>
        <p:spPr/>
        <p:txBody>
          <a:bodyPr/>
          <a:lstStyle/>
          <a:p>
            <a:fld id="{D8015DED-EC47-4F21-82CE-56E106062339}" type="slidenum">
              <a:rPr lang="en-US" smtClean="0"/>
              <a:t>‹#›</a:t>
            </a:fld>
            <a:endParaRPr lang="en-US"/>
          </a:p>
        </p:txBody>
      </p:sp>
    </p:spTree>
    <p:extLst>
      <p:ext uri="{BB962C8B-B14F-4D97-AF65-F5344CB8AC3E}">
        <p14:creationId xmlns:p14="http://schemas.microsoft.com/office/powerpoint/2010/main" val="38666117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796FBF-BA0C-45EF-9188-EA5CC2DB2CF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B56570D-88B1-4ACA-B611-88A14468125D}"/>
              </a:ext>
            </a:extLst>
          </p:cNvPr>
          <p:cNvSpPr>
            <a:spLocks noGrp="1"/>
          </p:cNvSpPr>
          <p:nvPr>
            <p:ph type="dt" sz="half" idx="10"/>
          </p:nvPr>
        </p:nvSpPr>
        <p:spPr/>
        <p:txBody>
          <a:bodyPr/>
          <a:lstStyle/>
          <a:p>
            <a:fld id="{DFB91F6D-D3A5-4C4A-80A4-7F6B6BD7F761}" type="datetimeFigureOut">
              <a:rPr lang="en-US" smtClean="0"/>
              <a:t>12/29/2021</a:t>
            </a:fld>
            <a:endParaRPr lang="en-US"/>
          </a:p>
        </p:txBody>
      </p:sp>
      <p:sp>
        <p:nvSpPr>
          <p:cNvPr id="4" name="Footer Placeholder 3">
            <a:extLst>
              <a:ext uri="{FF2B5EF4-FFF2-40B4-BE49-F238E27FC236}">
                <a16:creationId xmlns:a16="http://schemas.microsoft.com/office/drawing/2014/main" id="{E20DD152-7635-4255-9DFE-D878E04609A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D20EDC0-031D-4751-9A74-6775EC203327}"/>
              </a:ext>
            </a:extLst>
          </p:cNvPr>
          <p:cNvSpPr>
            <a:spLocks noGrp="1"/>
          </p:cNvSpPr>
          <p:nvPr>
            <p:ph type="sldNum" sz="quarter" idx="12"/>
          </p:nvPr>
        </p:nvSpPr>
        <p:spPr/>
        <p:txBody>
          <a:bodyPr/>
          <a:lstStyle/>
          <a:p>
            <a:fld id="{D8015DED-EC47-4F21-82CE-56E106062339}" type="slidenum">
              <a:rPr lang="en-US" smtClean="0"/>
              <a:t>‹#›</a:t>
            </a:fld>
            <a:endParaRPr lang="en-US"/>
          </a:p>
        </p:txBody>
      </p:sp>
    </p:spTree>
    <p:extLst>
      <p:ext uri="{BB962C8B-B14F-4D97-AF65-F5344CB8AC3E}">
        <p14:creationId xmlns:p14="http://schemas.microsoft.com/office/powerpoint/2010/main" val="29462307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BE298B6-E9B2-4E51-988A-23E203B1CB64}"/>
              </a:ext>
            </a:extLst>
          </p:cNvPr>
          <p:cNvSpPr>
            <a:spLocks noGrp="1"/>
          </p:cNvSpPr>
          <p:nvPr>
            <p:ph type="dt" sz="half" idx="10"/>
          </p:nvPr>
        </p:nvSpPr>
        <p:spPr/>
        <p:txBody>
          <a:bodyPr/>
          <a:lstStyle/>
          <a:p>
            <a:fld id="{DFB91F6D-D3A5-4C4A-80A4-7F6B6BD7F761}" type="datetimeFigureOut">
              <a:rPr lang="en-US" smtClean="0"/>
              <a:t>12/29/2021</a:t>
            </a:fld>
            <a:endParaRPr lang="en-US"/>
          </a:p>
        </p:txBody>
      </p:sp>
      <p:sp>
        <p:nvSpPr>
          <p:cNvPr id="3" name="Footer Placeholder 2">
            <a:extLst>
              <a:ext uri="{FF2B5EF4-FFF2-40B4-BE49-F238E27FC236}">
                <a16:creationId xmlns:a16="http://schemas.microsoft.com/office/drawing/2014/main" id="{61C9F5FF-8670-46DE-A8F2-192FC7E801C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C38F3F7-401C-47A5-AE02-9277BD80193C}"/>
              </a:ext>
            </a:extLst>
          </p:cNvPr>
          <p:cNvSpPr>
            <a:spLocks noGrp="1"/>
          </p:cNvSpPr>
          <p:nvPr>
            <p:ph type="sldNum" sz="quarter" idx="12"/>
          </p:nvPr>
        </p:nvSpPr>
        <p:spPr/>
        <p:txBody>
          <a:bodyPr/>
          <a:lstStyle/>
          <a:p>
            <a:fld id="{D8015DED-EC47-4F21-82CE-56E106062339}" type="slidenum">
              <a:rPr lang="en-US" smtClean="0"/>
              <a:t>‹#›</a:t>
            </a:fld>
            <a:endParaRPr lang="en-US"/>
          </a:p>
        </p:txBody>
      </p:sp>
    </p:spTree>
    <p:extLst>
      <p:ext uri="{BB962C8B-B14F-4D97-AF65-F5344CB8AC3E}">
        <p14:creationId xmlns:p14="http://schemas.microsoft.com/office/powerpoint/2010/main" val="13481180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64C9A-8CE0-4A79-94ED-83F355079A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C08C457-55B2-4495-A37F-5BAC69B6783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2508799-3270-47BF-94E8-66535C413F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3221872-2085-4DA1-B3A6-07D7F1C9226C}"/>
              </a:ext>
            </a:extLst>
          </p:cNvPr>
          <p:cNvSpPr>
            <a:spLocks noGrp="1"/>
          </p:cNvSpPr>
          <p:nvPr>
            <p:ph type="dt" sz="half" idx="10"/>
          </p:nvPr>
        </p:nvSpPr>
        <p:spPr/>
        <p:txBody>
          <a:bodyPr/>
          <a:lstStyle/>
          <a:p>
            <a:fld id="{DFB91F6D-D3A5-4C4A-80A4-7F6B6BD7F761}" type="datetimeFigureOut">
              <a:rPr lang="en-US" smtClean="0"/>
              <a:t>12/29/2021</a:t>
            </a:fld>
            <a:endParaRPr lang="en-US"/>
          </a:p>
        </p:txBody>
      </p:sp>
      <p:sp>
        <p:nvSpPr>
          <p:cNvPr id="6" name="Footer Placeholder 5">
            <a:extLst>
              <a:ext uri="{FF2B5EF4-FFF2-40B4-BE49-F238E27FC236}">
                <a16:creationId xmlns:a16="http://schemas.microsoft.com/office/drawing/2014/main" id="{496121D1-1F47-424A-894E-A8AE5D097D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406DA9-2142-4A49-A51B-7129249CFFA1}"/>
              </a:ext>
            </a:extLst>
          </p:cNvPr>
          <p:cNvSpPr>
            <a:spLocks noGrp="1"/>
          </p:cNvSpPr>
          <p:nvPr>
            <p:ph type="sldNum" sz="quarter" idx="12"/>
          </p:nvPr>
        </p:nvSpPr>
        <p:spPr/>
        <p:txBody>
          <a:bodyPr/>
          <a:lstStyle/>
          <a:p>
            <a:fld id="{D8015DED-EC47-4F21-82CE-56E106062339}" type="slidenum">
              <a:rPr lang="en-US" smtClean="0"/>
              <a:t>‹#›</a:t>
            </a:fld>
            <a:endParaRPr lang="en-US"/>
          </a:p>
        </p:txBody>
      </p:sp>
    </p:spTree>
    <p:extLst>
      <p:ext uri="{BB962C8B-B14F-4D97-AF65-F5344CB8AC3E}">
        <p14:creationId xmlns:p14="http://schemas.microsoft.com/office/powerpoint/2010/main" val="2861311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DA283-6755-4648-BF8D-CDFBCAE0167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8923B6E-B22E-4FAF-A029-8F52EFFA5D6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FB2E59A-C62B-4031-8407-57C114EB37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0A49FFF-4985-43CB-A279-3099BEA280FF}"/>
              </a:ext>
            </a:extLst>
          </p:cNvPr>
          <p:cNvSpPr>
            <a:spLocks noGrp="1"/>
          </p:cNvSpPr>
          <p:nvPr>
            <p:ph type="dt" sz="half" idx="10"/>
          </p:nvPr>
        </p:nvSpPr>
        <p:spPr/>
        <p:txBody>
          <a:bodyPr/>
          <a:lstStyle/>
          <a:p>
            <a:fld id="{DFB91F6D-D3A5-4C4A-80A4-7F6B6BD7F761}" type="datetimeFigureOut">
              <a:rPr lang="en-US" smtClean="0"/>
              <a:t>12/29/2021</a:t>
            </a:fld>
            <a:endParaRPr lang="en-US"/>
          </a:p>
        </p:txBody>
      </p:sp>
      <p:sp>
        <p:nvSpPr>
          <p:cNvPr id="6" name="Footer Placeholder 5">
            <a:extLst>
              <a:ext uri="{FF2B5EF4-FFF2-40B4-BE49-F238E27FC236}">
                <a16:creationId xmlns:a16="http://schemas.microsoft.com/office/drawing/2014/main" id="{5AD0C143-9DB0-4C1C-AA77-E9DB454E18C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4F9D3B-D3D6-4C81-9B69-014FEFF7D05E}"/>
              </a:ext>
            </a:extLst>
          </p:cNvPr>
          <p:cNvSpPr>
            <a:spLocks noGrp="1"/>
          </p:cNvSpPr>
          <p:nvPr>
            <p:ph type="sldNum" sz="quarter" idx="12"/>
          </p:nvPr>
        </p:nvSpPr>
        <p:spPr/>
        <p:txBody>
          <a:bodyPr/>
          <a:lstStyle/>
          <a:p>
            <a:fld id="{D8015DED-EC47-4F21-82CE-56E106062339}" type="slidenum">
              <a:rPr lang="en-US" smtClean="0"/>
              <a:t>‹#›</a:t>
            </a:fld>
            <a:endParaRPr lang="en-US"/>
          </a:p>
        </p:txBody>
      </p:sp>
    </p:spTree>
    <p:extLst>
      <p:ext uri="{BB962C8B-B14F-4D97-AF65-F5344CB8AC3E}">
        <p14:creationId xmlns:p14="http://schemas.microsoft.com/office/powerpoint/2010/main" val="38807891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01A0640-6AF9-45DA-BBEC-992C886464B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F126B44-84F6-43E3-BBFC-59629D130C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1B3281-169C-4758-8DCD-85C974DDFB2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B91F6D-D3A5-4C4A-80A4-7F6B6BD7F761}" type="datetimeFigureOut">
              <a:rPr lang="en-US" smtClean="0"/>
              <a:t>12/29/2021</a:t>
            </a:fld>
            <a:endParaRPr lang="en-US"/>
          </a:p>
        </p:txBody>
      </p:sp>
      <p:sp>
        <p:nvSpPr>
          <p:cNvPr id="5" name="Footer Placeholder 4">
            <a:extLst>
              <a:ext uri="{FF2B5EF4-FFF2-40B4-BE49-F238E27FC236}">
                <a16:creationId xmlns:a16="http://schemas.microsoft.com/office/drawing/2014/main" id="{D7167BDE-6654-4329-A175-2577824B8CA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9859ED4-32C9-4F08-92AD-BC7E4323E8A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015DED-EC47-4F21-82CE-56E106062339}" type="slidenum">
              <a:rPr lang="en-US" smtClean="0"/>
              <a:t>‹#›</a:t>
            </a:fld>
            <a:endParaRPr lang="en-US"/>
          </a:p>
        </p:txBody>
      </p:sp>
    </p:spTree>
    <p:extLst>
      <p:ext uri="{BB962C8B-B14F-4D97-AF65-F5344CB8AC3E}">
        <p14:creationId xmlns:p14="http://schemas.microsoft.com/office/powerpoint/2010/main" val="35207021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文本框 22">
            <a:extLst>
              <a:ext uri="{FF2B5EF4-FFF2-40B4-BE49-F238E27FC236}">
                <a16:creationId xmlns:a16="http://schemas.microsoft.com/office/drawing/2014/main" id="{8D222BCF-688F-4C89-94B5-B6113E37FE87}"/>
              </a:ext>
            </a:extLst>
          </p:cNvPr>
          <p:cNvSpPr txBox="1"/>
          <p:nvPr/>
        </p:nvSpPr>
        <p:spPr>
          <a:xfrm>
            <a:off x="2625460" y="2413337"/>
            <a:ext cx="7634893"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6000" b="0" i="0" u="none" strike="noStrike" kern="1200" cap="none" spc="0" normalizeH="0" baseline="0" noProof="0" dirty="0">
                <a:ln>
                  <a:noFill/>
                </a:ln>
                <a:solidFill>
                  <a:srgbClr val="70AD47">
                    <a:lumMod val="75000"/>
                  </a:srgbClr>
                </a:solidFill>
                <a:effectLst/>
                <a:uLnTx/>
                <a:uFillTx/>
                <a:latin typeface="iCiel Cadena" panose="02000503000000020004" pitchFamily="2" charset="0"/>
                <a:ea typeface="思源黑体 CN Bold" panose="020B0800000000000000" pitchFamily="34" charset="-122"/>
                <a:cs typeface="+mn-cs"/>
              </a:rPr>
              <a:t>PHẦN I – ÔN TẬP</a:t>
            </a:r>
            <a:endParaRPr kumimoji="0" lang="zh-CN" altLang="en-US" sz="6000" b="0" i="0" u="none" strike="noStrike" kern="1200" cap="none" spc="0" normalizeH="0" baseline="0" noProof="0" dirty="0">
              <a:ln>
                <a:noFill/>
              </a:ln>
              <a:solidFill>
                <a:srgbClr val="70AD47">
                  <a:lumMod val="75000"/>
                </a:srgbClr>
              </a:solidFill>
              <a:effectLst/>
              <a:uLnTx/>
              <a:uFillTx/>
              <a:latin typeface="iCiel Cadena" panose="02000503000000020004" pitchFamily="2" charset="0"/>
              <a:ea typeface="思源黑体 CN Bold" panose="020B0800000000000000" pitchFamily="34" charset="-122"/>
              <a:cs typeface="+mn-cs"/>
            </a:endParaRPr>
          </a:p>
        </p:txBody>
      </p:sp>
      <p:sp>
        <p:nvSpPr>
          <p:cNvPr id="3" name="文本框 22">
            <a:extLst>
              <a:ext uri="{FF2B5EF4-FFF2-40B4-BE49-F238E27FC236}">
                <a16:creationId xmlns:a16="http://schemas.microsoft.com/office/drawing/2014/main" id="{EBC3826C-470C-4020-AB02-40B3160DDD7B}"/>
              </a:ext>
            </a:extLst>
          </p:cNvPr>
          <p:cNvSpPr txBox="1"/>
          <p:nvPr/>
        </p:nvSpPr>
        <p:spPr>
          <a:xfrm>
            <a:off x="6759368" y="4245340"/>
            <a:ext cx="4047177"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6000" b="0" i="0" u="none" strike="noStrike" kern="1200" cap="none" spc="0" normalizeH="0" baseline="0" noProof="0" dirty="0" err="1">
                <a:ln>
                  <a:noFill/>
                </a:ln>
                <a:solidFill>
                  <a:srgbClr val="70AD47">
                    <a:lumMod val="75000"/>
                  </a:srgbClr>
                </a:solidFill>
                <a:effectLst/>
                <a:uLnTx/>
                <a:uFillTx/>
                <a:latin typeface="iCiel Nabila" pitchFamily="2" charset="0"/>
                <a:ea typeface="思源黑体 CN Bold" panose="020B0800000000000000" pitchFamily="34" charset="-122"/>
                <a:cs typeface="+mn-cs"/>
              </a:rPr>
              <a:t>Tiết</a:t>
            </a:r>
            <a:r>
              <a:rPr kumimoji="0" lang="en-US" altLang="zh-CN" sz="6000" b="0" i="0" u="none" strike="noStrike" kern="1200" cap="none" spc="0" normalizeH="0" baseline="0" noProof="0" dirty="0">
                <a:ln>
                  <a:noFill/>
                </a:ln>
                <a:solidFill>
                  <a:srgbClr val="70AD47">
                    <a:lumMod val="75000"/>
                  </a:srgbClr>
                </a:solidFill>
                <a:effectLst/>
                <a:uLnTx/>
                <a:uFillTx/>
                <a:latin typeface="iCiel Nabila" pitchFamily="2" charset="0"/>
                <a:ea typeface="思源黑体 CN Bold" panose="020B0800000000000000" pitchFamily="34" charset="-122"/>
                <a:cs typeface="+mn-cs"/>
              </a:rPr>
              <a:t> </a:t>
            </a:r>
            <a:r>
              <a:rPr kumimoji="0" lang="en-US" altLang="zh-CN" sz="7200" b="0" i="0" u="none" strike="noStrike" kern="1200" cap="none" spc="0" normalizeH="0" baseline="0" noProof="0" dirty="0">
                <a:ln>
                  <a:noFill/>
                </a:ln>
                <a:solidFill>
                  <a:srgbClr val="70AD47">
                    <a:lumMod val="75000"/>
                  </a:srgbClr>
                </a:solidFill>
                <a:effectLst/>
                <a:uLnTx/>
                <a:uFillTx/>
                <a:latin typeface="iCiel Nabila" pitchFamily="2" charset="0"/>
                <a:ea typeface="思源黑体 CN Bold" panose="020B0800000000000000" pitchFamily="34" charset="-122"/>
                <a:cs typeface="+mn-cs"/>
              </a:rPr>
              <a:t>3 - 4</a:t>
            </a:r>
            <a:endParaRPr kumimoji="0" lang="zh-CN" altLang="en-US" sz="6000" b="0" i="0" u="none" strike="noStrike" kern="1200" cap="none" spc="0" normalizeH="0" baseline="0" noProof="0" dirty="0">
              <a:ln>
                <a:noFill/>
              </a:ln>
              <a:solidFill>
                <a:srgbClr val="70AD47">
                  <a:lumMod val="75000"/>
                </a:srgbClr>
              </a:solidFill>
              <a:effectLst/>
              <a:uLnTx/>
              <a:uFillTx/>
              <a:latin typeface="iCiel Nabila" pitchFamily="2" charset="0"/>
              <a:ea typeface="思源黑体 CN Bold" panose="020B0800000000000000" pitchFamily="34" charset="-122"/>
              <a:cs typeface="+mn-cs"/>
            </a:endParaRPr>
          </a:p>
        </p:txBody>
      </p:sp>
      <p:sp>
        <p:nvSpPr>
          <p:cNvPr id="4" name="TextBox 3">
            <a:extLst>
              <a:ext uri="{FF2B5EF4-FFF2-40B4-BE49-F238E27FC236}">
                <a16:creationId xmlns:a16="http://schemas.microsoft.com/office/drawing/2014/main" id="{C0908D70-5788-44D1-BA54-7B0E723795C8}"/>
              </a:ext>
            </a:extLst>
          </p:cNvPr>
          <p:cNvSpPr txBox="1"/>
          <p:nvPr/>
        </p:nvSpPr>
        <p:spPr>
          <a:xfrm>
            <a:off x="471841" y="575677"/>
            <a:ext cx="1843405"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srgbClr val="70AD47">
                    <a:lumMod val="75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Tuần</a:t>
            </a:r>
            <a:r>
              <a:rPr kumimoji="0" lang="en-US" sz="4800" b="1" i="0" u="none" strike="noStrike" kern="1200" cap="none" spc="0" normalizeH="0" baseline="0" noProof="0" dirty="0">
                <a:ln>
                  <a:noFill/>
                </a:ln>
                <a:solidFill>
                  <a:srgbClr val="70AD47">
                    <a:lumMod val="75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70AD47">
                    <a:lumMod val="75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18</a:t>
            </a:r>
          </a:p>
        </p:txBody>
      </p:sp>
      <p:sp>
        <p:nvSpPr>
          <p:cNvPr id="6" name="文本框 22">
            <a:extLst>
              <a:ext uri="{FF2B5EF4-FFF2-40B4-BE49-F238E27FC236}">
                <a16:creationId xmlns:a16="http://schemas.microsoft.com/office/drawing/2014/main" id="{AE66EE53-BE31-4636-89F7-3E063F47D61D}"/>
              </a:ext>
            </a:extLst>
          </p:cNvPr>
          <p:cNvSpPr txBox="1"/>
          <p:nvPr/>
        </p:nvSpPr>
        <p:spPr>
          <a:xfrm>
            <a:off x="2278553" y="331036"/>
            <a:ext cx="7634893"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800" b="0" i="0" u="none" strike="noStrike" kern="1200" cap="none" spc="0" normalizeH="0" baseline="0" noProof="0" dirty="0">
                <a:ln>
                  <a:noFill/>
                </a:ln>
                <a:solidFill>
                  <a:prstClr val="white"/>
                </a:solidFill>
                <a:effectLst/>
                <a:uLnTx/>
                <a:uFillTx/>
                <a:latin typeface="iCiel Cadena" panose="02000503000000020004" pitchFamily="2" charset="0"/>
                <a:ea typeface="思源黑体 CN Bold" panose="020B0800000000000000" pitchFamily="34" charset="-122"/>
                <a:cs typeface="+mn-cs"/>
              </a:rPr>
              <a:t>ÔN TẬP VÀ ĐÁNH GIÁ</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800" b="0" i="0" u="none" strike="noStrike" kern="1200" cap="none" spc="0" normalizeH="0" baseline="0" noProof="0" dirty="0">
                <a:ln>
                  <a:noFill/>
                </a:ln>
                <a:solidFill>
                  <a:prstClr val="white"/>
                </a:solidFill>
                <a:effectLst/>
                <a:uLnTx/>
                <a:uFillTx/>
                <a:latin typeface="iCiel Cadena" panose="02000503000000020004" pitchFamily="2" charset="0"/>
                <a:ea typeface="思源黑体 CN Bold" panose="020B0800000000000000" pitchFamily="34" charset="-122"/>
                <a:cs typeface="+mn-cs"/>
              </a:rPr>
              <a:t>CUỐI HỌC KÌ I</a:t>
            </a:r>
            <a:endParaRPr kumimoji="0" lang="zh-CN" altLang="en-US" sz="4800" b="0" i="0" u="none" strike="noStrike" kern="1200" cap="none" spc="0" normalizeH="0" baseline="0" noProof="0" dirty="0">
              <a:ln>
                <a:noFill/>
              </a:ln>
              <a:solidFill>
                <a:prstClr val="white"/>
              </a:solidFill>
              <a:effectLst/>
              <a:uLnTx/>
              <a:uFillTx/>
              <a:latin typeface="iCiel Cadena" panose="02000503000000020004" pitchFamily="2" charset="0"/>
              <a:ea typeface="思源黑体 CN Bold" panose="020B0800000000000000" pitchFamily="34" charset="-122"/>
              <a:cs typeface="+mn-cs"/>
            </a:endParaRPr>
          </a:p>
        </p:txBody>
      </p:sp>
    </p:spTree>
    <p:extLst>
      <p:ext uri="{BB962C8B-B14F-4D97-AF65-F5344CB8AC3E}">
        <p14:creationId xmlns:p14="http://schemas.microsoft.com/office/powerpoint/2010/main" val="841262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nodeType="withEffect">
                                  <p:stCondLst>
                                    <p:cond delay="0"/>
                                  </p:stCondLst>
                                  <p:iterate type="lt">
                                    <p:tmPct val="3000"/>
                                  </p:iterate>
                                  <p:childTnLst>
                                    <p:set>
                                      <p:cBhvr>
                                        <p:cTn id="6" dur="1" fill="hold">
                                          <p:stCondLst>
                                            <p:cond delay="0"/>
                                          </p:stCondLst>
                                        </p:cTn>
                                        <p:tgtEl>
                                          <p:spTgt spid="2">
                                            <p:txEl>
                                              <p:pRg st="0" end="0"/>
                                            </p:txEl>
                                          </p:spTgt>
                                        </p:tgtEl>
                                        <p:attrNameLst>
                                          <p:attrName>style.visibility</p:attrName>
                                        </p:attrNameLst>
                                      </p:cBhvr>
                                      <p:to>
                                        <p:strVal val="visible"/>
                                      </p:to>
                                    </p:set>
                                    <p:anim by="(-#ppt_w*2)" calcmode="lin" valueType="num">
                                      <p:cBhvr rctx="PPT">
                                        <p:cTn id="7" dur="500" autoRev="1" fill="hold">
                                          <p:stCondLst>
                                            <p:cond delay="0"/>
                                          </p:stCondLst>
                                        </p:cTn>
                                        <p:tgtEl>
                                          <p:spTgt spid="2">
                                            <p:txEl>
                                              <p:pRg st="0" end="0"/>
                                            </p:txEl>
                                          </p:spTgt>
                                        </p:tgtEl>
                                        <p:attrNameLst>
                                          <p:attrName>ppt_w</p:attrName>
                                        </p:attrNameLst>
                                      </p:cBhvr>
                                    </p:anim>
                                    <p:anim by="(#ppt_w*0.50)" calcmode="lin" valueType="num">
                                      <p:cBhvr>
                                        <p:cTn id="8" dur="500" decel="50000" autoRev="1" fill="hold">
                                          <p:stCondLst>
                                            <p:cond delay="0"/>
                                          </p:stCondLst>
                                        </p:cTn>
                                        <p:tgtEl>
                                          <p:spTgt spid="2">
                                            <p:txEl>
                                              <p:pRg st="0" end="0"/>
                                            </p:txEl>
                                          </p:spTgt>
                                        </p:tgtEl>
                                        <p:attrNameLst>
                                          <p:attrName>ppt_x</p:attrName>
                                        </p:attrNameLst>
                                      </p:cBhvr>
                                    </p:anim>
                                    <p:anim from="(-#ppt_h/2)" to="(#ppt_y)" calcmode="lin" valueType="num">
                                      <p:cBhvr>
                                        <p:cTn id="9" dur="1000" fill="hold">
                                          <p:stCondLst>
                                            <p:cond delay="0"/>
                                          </p:stCondLst>
                                        </p:cTn>
                                        <p:tgtEl>
                                          <p:spTgt spid="2">
                                            <p:txEl>
                                              <p:pRg st="0" end="0"/>
                                            </p:txEl>
                                          </p:spTgt>
                                        </p:tgtEl>
                                        <p:attrNameLst>
                                          <p:attrName>ppt_y</p:attrName>
                                        </p:attrNameLst>
                                      </p:cBhvr>
                                    </p:anim>
                                    <p:animRot by="21600000">
                                      <p:cBhvr>
                                        <p:cTn id="10" dur="1000" fill="hold">
                                          <p:stCondLst>
                                            <p:cond delay="0"/>
                                          </p:stCondLst>
                                        </p:cTn>
                                        <p:tgtEl>
                                          <p:spTgt spid="2">
                                            <p:txEl>
                                              <p:pRg st="0" end="0"/>
                                            </p:txEl>
                                          </p:spTgt>
                                        </p:tgtEl>
                                        <p:attrNameLst>
                                          <p:attrName>r</p:attrName>
                                        </p:attrNameLst>
                                      </p:cBhvr>
                                    </p:animRot>
                                  </p:childTnLst>
                                </p:cTn>
                              </p:par>
                              <p:par>
                                <p:cTn id="11" presetID="56" presetClass="entr" presetSubtype="0" fill="hold" nodeType="withEffect">
                                  <p:stCondLst>
                                    <p:cond delay="0"/>
                                  </p:stCondLst>
                                  <p:iterate type="lt">
                                    <p:tmPct val="3000"/>
                                  </p:iterate>
                                  <p:childTnLst>
                                    <p:set>
                                      <p:cBhvr>
                                        <p:cTn id="12" dur="1" fill="hold">
                                          <p:stCondLst>
                                            <p:cond delay="0"/>
                                          </p:stCondLst>
                                        </p:cTn>
                                        <p:tgtEl>
                                          <p:spTgt spid="3">
                                            <p:txEl>
                                              <p:pRg st="0" end="0"/>
                                            </p:txEl>
                                          </p:spTgt>
                                        </p:tgtEl>
                                        <p:attrNameLst>
                                          <p:attrName>style.visibility</p:attrName>
                                        </p:attrNameLst>
                                      </p:cBhvr>
                                      <p:to>
                                        <p:strVal val="visible"/>
                                      </p:to>
                                    </p:set>
                                    <p:anim by="(-#ppt_w*2)" calcmode="lin" valueType="num">
                                      <p:cBhvr rctx="PPT">
                                        <p:cTn id="13" dur="500" autoRev="1" fill="hold">
                                          <p:stCondLst>
                                            <p:cond delay="0"/>
                                          </p:stCondLst>
                                        </p:cTn>
                                        <p:tgtEl>
                                          <p:spTgt spid="3">
                                            <p:txEl>
                                              <p:pRg st="0" end="0"/>
                                            </p:txEl>
                                          </p:spTgt>
                                        </p:tgtEl>
                                        <p:attrNameLst>
                                          <p:attrName>ppt_w</p:attrName>
                                        </p:attrNameLst>
                                      </p:cBhvr>
                                    </p:anim>
                                    <p:anim by="(#ppt_w*0.50)" calcmode="lin" valueType="num">
                                      <p:cBhvr>
                                        <p:cTn id="14" dur="500" decel="50000" autoRev="1" fill="hold">
                                          <p:stCondLst>
                                            <p:cond delay="0"/>
                                          </p:stCondLst>
                                        </p:cTn>
                                        <p:tgtEl>
                                          <p:spTgt spid="3">
                                            <p:txEl>
                                              <p:pRg st="0" end="0"/>
                                            </p:txEl>
                                          </p:spTgt>
                                        </p:tgtEl>
                                        <p:attrNameLst>
                                          <p:attrName>ppt_x</p:attrName>
                                        </p:attrNameLst>
                                      </p:cBhvr>
                                    </p:anim>
                                    <p:anim from="(-#ppt_h/2)" to="(#ppt_y)" calcmode="lin" valueType="num">
                                      <p:cBhvr>
                                        <p:cTn id="15" dur="1000" fill="hold">
                                          <p:stCondLst>
                                            <p:cond delay="0"/>
                                          </p:stCondLst>
                                        </p:cTn>
                                        <p:tgtEl>
                                          <p:spTgt spid="3">
                                            <p:txEl>
                                              <p:pRg st="0" end="0"/>
                                            </p:txEl>
                                          </p:spTgt>
                                        </p:tgtEl>
                                        <p:attrNameLst>
                                          <p:attrName>ppt_y</p:attrName>
                                        </p:attrNameLst>
                                      </p:cBhvr>
                                    </p:anim>
                                    <p:animRot by="21600000">
                                      <p:cBhvr>
                                        <p:cTn id="16" dur="1000" fill="hold">
                                          <p:stCondLst>
                                            <p:cond delay="0"/>
                                          </p:stCondLst>
                                        </p:cTn>
                                        <p:tgtEl>
                                          <p:spTgt spid="3">
                                            <p:txEl>
                                              <p:pRg st="0" end="0"/>
                                            </p:txEl>
                                          </p:spTgt>
                                        </p:tgtEl>
                                        <p:attrNameLst>
                                          <p:attrName>r</p:attrName>
                                        </p:attrNameLst>
                                      </p:cBhvr>
                                    </p:animRot>
                                  </p:childTnLst>
                                </p:cTn>
                              </p:par>
                              <p:par>
                                <p:cTn id="17" presetID="56" presetClass="entr" presetSubtype="0" fill="hold" nodeType="withEffect">
                                  <p:stCondLst>
                                    <p:cond delay="0"/>
                                  </p:stCondLst>
                                  <p:iterate type="lt">
                                    <p:tmPct val="3000"/>
                                  </p:iterate>
                                  <p:childTnLst>
                                    <p:set>
                                      <p:cBhvr>
                                        <p:cTn id="18" dur="1" fill="hold">
                                          <p:stCondLst>
                                            <p:cond delay="0"/>
                                          </p:stCondLst>
                                        </p:cTn>
                                        <p:tgtEl>
                                          <p:spTgt spid="6">
                                            <p:txEl>
                                              <p:pRg st="0" end="0"/>
                                            </p:txEl>
                                          </p:spTgt>
                                        </p:tgtEl>
                                        <p:attrNameLst>
                                          <p:attrName>style.visibility</p:attrName>
                                        </p:attrNameLst>
                                      </p:cBhvr>
                                      <p:to>
                                        <p:strVal val="visible"/>
                                      </p:to>
                                    </p:set>
                                    <p:anim by="(-#ppt_w*2)" calcmode="lin" valueType="num">
                                      <p:cBhvr rctx="PPT">
                                        <p:cTn id="19" dur="500" autoRev="1" fill="hold">
                                          <p:stCondLst>
                                            <p:cond delay="0"/>
                                          </p:stCondLst>
                                        </p:cTn>
                                        <p:tgtEl>
                                          <p:spTgt spid="6">
                                            <p:txEl>
                                              <p:pRg st="0" end="0"/>
                                            </p:txEl>
                                          </p:spTgt>
                                        </p:tgtEl>
                                        <p:attrNameLst>
                                          <p:attrName>ppt_w</p:attrName>
                                        </p:attrNameLst>
                                      </p:cBhvr>
                                    </p:anim>
                                    <p:anim by="(#ppt_w*0.50)" calcmode="lin" valueType="num">
                                      <p:cBhvr>
                                        <p:cTn id="20" dur="500" decel="50000" autoRev="1" fill="hold">
                                          <p:stCondLst>
                                            <p:cond delay="0"/>
                                          </p:stCondLst>
                                        </p:cTn>
                                        <p:tgtEl>
                                          <p:spTgt spid="6">
                                            <p:txEl>
                                              <p:pRg st="0" end="0"/>
                                            </p:txEl>
                                          </p:spTgt>
                                        </p:tgtEl>
                                        <p:attrNameLst>
                                          <p:attrName>ppt_x</p:attrName>
                                        </p:attrNameLst>
                                      </p:cBhvr>
                                    </p:anim>
                                    <p:anim from="(-#ppt_h/2)" to="(#ppt_y)" calcmode="lin" valueType="num">
                                      <p:cBhvr>
                                        <p:cTn id="21" dur="1000" fill="hold">
                                          <p:stCondLst>
                                            <p:cond delay="0"/>
                                          </p:stCondLst>
                                        </p:cTn>
                                        <p:tgtEl>
                                          <p:spTgt spid="6">
                                            <p:txEl>
                                              <p:pRg st="0" end="0"/>
                                            </p:txEl>
                                          </p:spTgt>
                                        </p:tgtEl>
                                        <p:attrNameLst>
                                          <p:attrName>ppt_y</p:attrName>
                                        </p:attrNameLst>
                                      </p:cBhvr>
                                    </p:anim>
                                    <p:animRot by="21600000">
                                      <p:cBhvr>
                                        <p:cTn id="22" dur="1000" fill="hold">
                                          <p:stCondLst>
                                            <p:cond delay="0"/>
                                          </p:stCondLst>
                                        </p:cTn>
                                        <p:tgtEl>
                                          <p:spTgt spid="6">
                                            <p:txEl>
                                              <p:pRg st="0" end="0"/>
                                            </p:txEl>
                                          </p:spTgt>
                                        </p:tgtEl>
                                        <p:attrNameLst>
                                          <p:attrName>r</p:attrName>
                                        </p:attrNameLst>
                                      </p:cBhvr>
                                    </p:animRot>
                                  </p:childTnLst>
                                </p:cTn>
                              </p:par>
                              <p:par>
                                <p:cTn id="23" presetID="56" presetClass="entr" presetSubtype="0" fill="hold" nodeType="withEffect">
                                  <p:stCondLst>
                                    <p:cond delay="0"/>
                                  </p:stCondLst>
                                  <p:iterate type="lt">
                                    <p:tmPct val="3000"/>
                                  </p:iterate>
                                  <p:childTnLst>
                                    <p:set>
                                      <p:cBhvr>
                                        <p:cTn id="24" dur="1" fill="hold">
                                          <p:stCondLst>
                                            <p:cond delay="0"/>
                                          </p:stCondLst>
                                        </p:cTn>
                                        <p:tgtEl>
                                          <p:spTgt spid="6">
                                            <p:txEl>
                                              <p:pRg st="1" end="1"/>
                                            </p:txEl>
                                          </p:spTgt>
                                        </p:tgtEl>
                                        <p:attrNameLst>
                                          <p:attrName>style.visibility</p:attrName>
                                        </p:attrNameLst>
                                      </p:cBhvr>
                                      <p:to>
                                        <p:strVal val="visible"/>
                                      </p:to>
                                    </p:set>
                                    <p:anim by="(-#ppt_w*2)" calcmode="lin" valueType="num">
                                      <p:cBhvr rctx="PPT">
                                        <p:cTn id="25" dur="500" autoRev="1" fill="hold">
                                          <p:stCondLst>
                                            <p:cond delay="0"/>
                                          </p:stCondLst>
                                        </p:cTn>
                                        <p:tgtEl>
                                          <p:spTgt spid="6">
                                            <p:txEl>
                                              <p:pRg st="1" end="1"/>
                                            </p:txEl>
                                          </p:spTgt>
                                        </p:tgtEl>
                                        <p:attrNameLst>
                                          <p:attrName>ppt_w</p:attrName>
                                        </p:attrNameLst>
                                      </p:cBhvr>
                                    </p:anim>
                                    <p:anim by="(#ppt_w*0.50)" calcmode="lin" valueType="num">
                                      <p:cBhvr>
                                        <p:cTn id="26" dur="500" decel="50000" autoRev="1" fill="hold">
                                          <p:stCondLst>
                                            <p:cond delay="0"/>
                                          </p:stCondLst>
                                        </p:cTn>
                                        <p:tgtEl>
                                          <p:spTgt spid="6">
                                            <p:txEl>
                                              <p:pRg st="1" end="1"/>
                                            </p:txEl>
                                          </p:spTgt>
                                        </p:tgtEl>
                                        <p:attrNameLst>
                                          <p:attrName>ppt_x</p:attrName>
                                        </p:attrNameLst>
                                      </p:cBhvr>
                                    </p:anim>
                                    <p:anim from="(-#ppt_h/2)" to="(#ppt_y)" calcmode="lin" valueType="num">
                                      <p:cBhvr>
                                        <p:cTn id="27" dur="1000" fill="hold">
                                          <p:stCondLst>
                                            <p:cond delay="0"/>
                                          </p:stCondLst>
                                        </p:cTn>
                                        <p:tgtEl>
                                          <p:spTgt spid="6">
                                            <p:txEl>
                                              <p:pRg st="1" end="1"/>
                                            </p:txEl>
                                          </p:spTgt>
                                        </p:tgtEl>
                                        <p:attrNameLst>
                                          <p:attrName>ppt_y</p:attrName>
                                        </p:attrNameLst>
                                      </p:cBhvr>
                                    </p:anim>
                                    <p:animRot by="21600000">
                                      <p:cBhvr>
                                        <p:cTn id="28" dur="1000" fill="hold">
                                          <p:stCondLst>
                                            <p:cond delay="0"/>
                                          </p:stCondLst>
                                        </p:cTn>
                                        <p:tgtEl>
                                          <p:spTgt spid="6">
                                            <p:txEl>
                                              <p:pRg st="1" end="1"/>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42B8673-1AFC-4422-B163-3C61D39D1EC4}"/>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0" b="100000" l="0" r="100000">
                        <a14:foregroundMark x1="21289" y1="33974" x2="30469" y2="42735"/>
                        <a14:foregroundMark x1="74414" y1="51496" x2="81055" y2="46581"/>
                        <a14:foregroundMark x1="9375" y1="25427" x2="5664" y2="30769"/>
                        <a14:foregroundMark x1="6055" y1="31410" x2="5078" y2="37821"/>
                        <a14:foregroundMark x1="5273" y1="38462" x2="7227" y2="44872"/>
                        <a14:foregroundMark x1="7617" y1="45299" x2="10547" y2="48504"/>
                        <a14:foregroundMark x1="22461" y1="14316" x2="28320" y2="10897"/>
                        <a14:foregroundMark x1="28320" y1="10470" x2="33984" y2="6624"/>
                        <a14:foregroundMark x1="34180" y1="6197" x2="34180" y2="5983"/>
                        <a14:foregroundMark x1="32422" y1="7265" x2="36328" y2="3846"/>
                        <a14:foregroundMark x1="36328" y1="3632" x2="35938" y2="4274"/>
                        <a14:foregroundMark x1="36719" y1="3419" x2="43945" y2="427"/>
                        <a14:foregroundMark x1="52344" y1="427" x2="57422" y2="2137"/>
                        <a14:foregroundMark x1="57422" y1="2350" x2="63477" y2="5556"/>
                        <a14:foregroundMark x1="63477" y1="5556" x2="69141" y2="10684"/>
                        <a14:foregroundMark x1="69531" y1="11111" x2="78320" y2="21795"/>
                        <a14:foregroundMark x1="78906" y1="22436" x2="87500" y2="35043"/>
                        <a14:foregroundMark x1="87695" y1="35256" x2="89844" y2="39957"/>
                        <a14:foregroundMark x1="90039" y1="40812" x2="90430" y2="45513"/>
                        <a14:foregroundMark x1="90039" y1="45513" x2="88867" y2="48504"/>
                        <a14:foregroundMark x1="88477" y1="49573" x2="83008" y2="52991"/>
                        <a14:foregroundMark x1="59570" y1="56410" x2="69531" y2="58547"/>
                        <a14:foregroundMark x1="71289" y1="52778" x2="67773" y2="61538"/>
                        <a14:foregroundMark x1="73438" y1="54701" x2="68750" y2="59829"/>
                        <a14:foregroundMark x1="56445" y1="71581" x2="74609" y2="91880"/>
                        <a14:foregroundMark x1="64258" y1="78846" x2="83008" y2="85043"/>
                        <a14:foregroundMark x1="77734" y1="90598" x2="85742" y2="90171"/>
                        <a14:foregroundMark x1="78125" y1="88462" x2="91016" y2="86325"/>
                        <a14:foregroundMark x1="58984" y1="82906" x2="64648" y2="92094"/>
                        <a14:foregroundMark x1="65039" y1="95940" x2="80469" y2="91880"/>
                        <a14:foregroundMark x1="11133" y1="88675" x2="45117" y2="86752"/>
                        <a14:foregroundMark x1="3711" y1="88034" x2="20313" y2="92735"/>
                        <a14:foregroundMark x1="19141" y1="96154" x2="41016" y2="94017"/>
                        <a14:foregroundMark x1="10938" y1="65812" x2="15234" y2="61966"/>
                      </a14:backgroundRemoval>
                    </a14:imgEffect>
                  </a14:imgLayer>
                </a14:imgProps>
              </a:ext>
              <a:ext uri="{28A0092B-C50C-407E-A947-70E740481C1C}">
                <a14:useLocalDpi xmlns:a14="http://schemas.microsoft.com/office/drawing/2010/main" val="0"/>
              </a:ext>
            </a:extLst>
          </a:blip>
          <a:stretch>
            <a:fillRect/>
          </a:stretch>
        </p:blipFill>
        <p:spPr>
          <a:xfrm>
            <a:off x="8738222" y="3931860"/>
            <a:ext cx="3453778" cy="2756316"/>
          </a:xfrm>
          <a:prstGeom prst="rect">
            <a:avLst/>
          </a:prstGeom>
        </p:spPr>
      </p:pic>
      <p:pic>
        <p:nvPicPr>
          <p:cNvPr id="12" name="Picture 11">
            <a:extLst>
              <a:ext uri="{FF2B5EF4-FFF2-40B4-BE49-F238E27FC236}">
                <a16:creationId xmlns:a16="http://schemas.microsoft.com/office/drawing/2014/main" id="{FB0A9FE1-9E8B-406B-B402-E3015B334DF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402336" y="600624"/>
            <a:ext cx="3730752" cy="2440279"/>
          </a:xfrm>
          <a:prstGeom prst="rect">
            <a:avLst/>
          </a:prstGeom>
        </p:spPr>
      </p:pic>
      <p:sp>
        <p:nvSpPr>
          <p:cNvPr id="13" name="TextBox 12">
            <a:extLst>
              <a:ext uri="{FF2B5EF4-FFF2-40B4-BE49-F238E27FC236}">
                <a16:creationId xmlns:a16="http://schemas.microsoft.com/office/drawing/2014/main" id="{A1D02EC1-BC4C-465C-9871-7F98E37280A0}"/>
              </a:ext>
            </a:extLst>
          </p:cNvPr>
          <p:cNvSpPr txBox="1"/>
          <p:nvPr/>
        </p:nvSpPr>
        <p:spPr>
          <a:xfrm rot="21123060">
            <a:off x="2573136" y="2497867"/>
            <a:ext cx="7633146" cy="1569660"/>
          </a:xfrm>
          <a:prstGeom prst="rect">
            <a:avLst/>
          </a:prstGeom>
          <a:noFill/>
        </p:spPr>
        <p:txBody>
          <a:bodyPr wrap="square" rtlCol="0">
            <a:spAutoFit/>
          </a:bodyPr>
          <a:lstStyle/>
          <a:p>
            <a:pPr algn="ctr">
              <a:lnSpc>
                <a:spcPct val="150000"/>
              </a:lnSpc>
            </a:pPr>
            <a:r>
              <a:rPr lang="en-US" sz="3200" dirty="0" err="1">
                <a:solidFill>
                  <a:srgbClr val="FF0000"/>
                </a:solidFill>
                <a:latin typeface="iCiel Crocante" panose="02000000000000000000" pitchFamily="2" charset="0"/>
              </a:rPr>
              <a:t>Tạm</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biệt</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và</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hẹn</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gặp</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lại</a:t>
            </a:r>
            <a:r>
              <a:rPr lang="en-US" sz="3200" dirty="0">
                <a:solidFill>
                  <a:srgbClr val="FF0000"/>
                </a:solidFill>
                <a:latin typeface="iCiel Crocante" panose="02000000000000000000" pitchFamily="2" charset="0"/>
              </a:rPr>
              <a:t> </a:t>
            </a:r>
          </a:p>
          <a:p>
            <a:pPr algn="ctr">
              <a:lnSpc>
                <a:spcPct val="150000"/>
              </a:lnSpc>
            </a:pPr>
            <a:r>
              <a:rPr lang="en-US" sz="3200" dirty="0" err="1">
                <a:solidFill>
                  <a:srgbClr val="FF0000"/>
                </a:solidFill>
                <a:latin typeface="iCiel Crocante" panose="02000000000000000000" pitchFamily="2" charset="0"/>
              </a:rPr>
              <a:t>các</a:t>
            </a:r>
            <a:r>
              <a:rPr lang="en-US" sz="3200" dirty="0">
                <a:solidFill>
                  <a:srgbClr val="FF0000"/>
                </a:solidFill>
                <a:latin typeface="iCiel Crocante" panose="02000000000000000000" pitchFamily="2" charset="0"/>
              </a:rPr>
              <a:t> con </a:t>
            </a:r>
            <a:r>
              <a:rPr lang="en-US" sz="3200" dirty="0" err="1">
                <a:solidFill>
                  <a:srgbClr val="FF0000"/>
                </a:solidFill>
                <a:latin typeface="iCiel Crocante" panose="02000000000000000000" pitchFamily="2" charset="0"/>
              </a:rPr>
              <a:t>vào</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những</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tiết</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học</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sau</a:t>
            </a:r>
            <a:r>
              <a:rPr lang="en-US" sz="3200" dirty="0">
                <a:solidFill>
                  <a:srgbClr val="FF0000"/>
                </a:solidFill>
                <a:latin typeface="iCiel Crocante" panose="02000000000000000000" pitchFamily="2" charset="0"/>
              </a:rPr>
              <a:t>!</a:t>
            </a:r>
          </a:p>
        </p:txBody>
      </p:sp>
    </p:spTree>
    <p:extLst>
      <p:ext uri="{BB962C8B-B14F-4D97-AF65-F5344CB8AC3E}">
        <p14:creationId xmlns:p14="http://schemas.microsoft.com/office/powerpoint/2010/main" val="130806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in)">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6EBBE6E-E429-4814-994D-45FFBCBF851B}"/>
              </a:ext>
            </a:extLst>
          </p:cNvPr>
          <p:cNvGrpSpPr/>
          <p:nvPr/>
        </p:nvGrpSpPr>
        <p:grpSpPr>
          <a:xfrm>
            <a:off x="-96982" y="1031667"/>
            <a:ext cx="11582500" cy="4794665"/>
            <a:chOff x="6391" y="915721"/>
            <a:chExt cx="11879362" cy="4989780"/>
          </a:xfrm>
        </p:grpSpPr>
        <p:grpSp>
          <p:nvGrpSpPr>
            <p:cNvPr id="3" name="Group 2">
              <a:extLst>
                <a:ext uri="{FF2B5EF4-FFF2-40B4-BE49-F238E27FC236}">
                  <a16:creationId xmlns:a16="http://schemas.microsoft.com/office/drawing/2014/main" id="{D84ADC1B-5978-4134-B4A9-8787AA4A498F}"/>
                </a:ext>
              </a:extLst>
            </p:cNvPr>
            <p:cNvGrpSpPr/>
            <p:nvPr/>
          </p:nvGrpSpPr>
          <p:grpSpPr>
            <a:xfrm rot="10800000">
              <a:off x="948057" y="915722"/>
              <a:ext cx="10710541" cy="4989777"/>
              <a:chOff x="351005" y="819152"/>
              <a:chExt cx="8381718" cy="4224586"/>
            </a:xfrm>
          </p:grpSpPr>
          <p:pic>
            <p:nvPicPr>
              <p:cNvPr id="9" name="Picture 2">
                <a:extLst>
                  <a:ext uri="{FF2B5EF4-FFF2-40B4-BE49-F238E27FC236}">
                    <a16:creationId xmlns:a16="http://schemas.microsoft.com/office/drawing/2014/main" id="{322097A9-C352-4BD3-B71F-D81A75384AC8}"/>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6710" r="3951"/>
              <a:stretch/>
            </p:blipFill>
            <p:spPr bwMode="auto">
              <a:xfrm>
                <a:off x="352499" y="819152"/>
                <a:ext cx="8380224" cy="2118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a:extLst>
                  <a:ext uri="{FF2B5EF4-FFF2-40B4-BE49-F238E27FC236}">
                    <a16:creationId xmlns:a16="http://schemas.microsoft.com/office/drawing/2014/main" id="{D5802081-E1A3-41A9-9BC5-E753D94BD93B}"/>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6710" r="3951"/>
              <a:stretch/>
            </p:blipFill>
            <p:spPr bwMode="auto">
              <a:xfrm flipV="1">
                <a:off x="351005" y="2924983"/>
                <a:ext cx="8380224" cy="2118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 name="Rectangle 3">
              <a:extLst>
                <a:ext uri="{FF2B5EF4-FFF2-40B4-BE49-F238E27FC236}">
                  <a16:creationId xmlns:a16="http://schemas.microsoft.com/office/drawing/2014/main" id="{C7E07797-089C-45BC-A218-8CA978CB06B3}"/>
                </a:ext>
              </a:extLst>
            </p:cNvPr>
            <p:cNvSpPr/>
            <p:nvPr/>
          </p:nvSpPr>
          <p:spPr>
            <a:xfrm>
              <a:off x="6391" y="1318725"/>
              <a:ext cx="11879362" cy="736693"/>
            </a:xfrm>
            <a:prstGeom prst="rect">
              <a:avLst/>
            </a:prstGeom>
          </p:spPr>
          <p:txBody>
            <a:bodyPr wrap="square">
              <a:spAutoFit/>
            </a:bodyPr>
            <a:lstStyle/>
            <a:p>
              <a:pPr marL="0" marR="0" lvl="0" indent="0" algn="ctr" defTabSz="162477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660066"/>
                  </a:solidFill>
                  <a:effectLst/>
                  <a:uLnTx/>
                  <a:uFillTx/>
                  <a:latin typeface="HP001 4 hàng" pitchFamily="34" charset="0"/>
                  <a:ea typeface="Arial-Rounded" pitchFamily="34" charset="0"/>
                  <a:cs typeface="Arial-Rounded" pitchFamily="34" charset="0"/>
                </a:rPr>
                <a:t> </a:t>
              </a:r>
              <a:r>
                <a:rPr kumimoji="0" lang="en-US" sz="4000" b="1" i="0" u="none" strike="noStrike" kern="1200" cap="none" spc="0" normalizeH="0" baseline="0" noProof="0" dirty="0" err="1">
                  <a:ln>
                    <a:noFill/>
                  </a:ln>
                  <a:solidFill>
                    <a:srgbClr val="660066"/>
                  </a:solidFill>
                  <a:effectLst/>
                  <a:uLnTx/>
                  <a:uFillTx/>
                  <a:latin typeface="HP001 4 hàng" pitchFamily="34" charset="0"/>
                  <a:ea typeface="Arial-Rounded" pitchFamily="34" charset="0"/>
                  <a:cs typeface="Arial-Rounded" pitchFamily="34" charset="0"/>
                </a:rPr>
                <a:t>Thứ</a:t>
              </a:r>
              <a:r>
                <a:rPr kumimoji="0" lang="en-US" sz="4000" b="1" i="0" u="none" strike="noStrike" kern="1200" cap="none" spc="0" normalizeH="0" baseline="0" noProof="0" dirty="0">
                  <a:ln>
                    <a:noFill/>
                  </a:ln>
                  <a:solidFill>
                    <a:srgbClr val="660066"/>
                  </a:solidFill>
                  <a:effectLst/>
                  <a:uLnTx/>
                  <a:uFillTx/>
                  <a:latin typeface="HP001 4 hàng" pitchFamily="34" charset="0"/>
                  <a:ea typeface="Arial-Rounded" pitchFamily="34" charset="0"/>
                  <a:cs typeface="Arial-Rounded" pitchFamily="34" charset="0"/>
                </a:rPr>
                <a:t> </a:t>
              </a:r>
              <a:r>
                <a:rPr kumimoji="0" lang="en-US" sz="4000" b="1" i="0" u="none" strike="noStrike" kern="1200" cap="none" spc="0" normalizeH="0" baseline="0" noProof="0" dirty="0" err="1">
                  <a:ln>
                    <a:noFill/>
                  </a:ln>
                  <a:solidFill>
                    <a:srgbClr val="660066"/>
                  </a:solidFill>
                  <a:effectLst/>
                  <a:uLnTx/>
                  <a:uFillTx/>
                  <a:latin typeface="HP001 4 hàng" pitchFamily="34" charset="0"/>
                  <a:ea typeface="Arial-Rounded" pitchFamily="34" charset="0"/>
                  <a:cs typeface="Arial-Rounded" pitchFamily="34" charset="0"/>
                </a:rPr>
                <a:t>ba</a:t>
              </a:r>
              <a:r>
                <a:rPr kumimoji="0" lang="en-US" sz="4000" b="1" i="0" u="none" strike="noStrike" kern="1200" cap="none" spc="0" normalizeH="0" baseline="0" noProof="0" dirty="0">
                  <a:ln>
                    <a:noFill/>
                  </a:ln>
                  <a:solidFill>
                    <a:srgbClr val="660066"/>
                  </a:solidFill>
                  <a:effectLst/>
                  <a:uLnTx/>
                  <a:uFillTx/>
                  <a:latin typeface="HP001 4 hàng" pitchFamily="34" charset="0"/>
                  <a:ea typeface="Arial-Rounded" pitchFamily="34" charset="0"/>
                  <a:cs typeface="Arial-Rounded" pitchFamily="34" charset="0"/>
                </a:rPr>
                <a:t> </a:t>
              </a:r>
              <a:r>
                <a:rPr kumimoji="0" lang="en-US" sz="4000" b="1" i="0" u="none" strike="noStrike" kern="1200" cap="none" spc="0" normalizeH="0" baseline="0" noProof="0" dirty="0" err="1">
                  <a:ln>
                    <a:noFill/>
                  </a:ln>
                  <a:solidFill>
                    <a:srgbClr val="660066"/>
                  </a:solidFill>
                  <a:effectLst/>
                  <a:uLnTx/>
                  <a:uFillTx/>
                  <a:latin typeface="HP001 4 hàng" pitchFamily="34" charset="0"/>
                  <a:ea typeface="Arial-Rounded" pitchFamily="34" charset="0"/>
                  <a:cs typeface="Arial-Rounded" pitchFamily="34" charset="0"/>
                </a:rPr>
                <a:t>ngày</a:t>
              </a:r>
              <a:r>
                <a:rPr kumimoji="0" lang="en-US" sz="4000" b="1" i="0" u="none" strike="noStrike" kern="1200" cap="none" spc="0" normalizeH="0" baseline="0" noProof="0" dirty="0">
                  <a:ln>
                    <a:noFill/>
                  </a:ln>
                  <a:solidFill>
                    <a:srgbClr val="660066"/>
                  </a:solidFill>
                  <a:effectLst/>
                  <a:uLnTx/>
                  <a:uFillTx/>
                  <a:latin typeface="HP001 4 hàng" pitchFamily="34" charset="0"/>
                  <a:ea typeface="Arial-Rounded" pitchFamily="34" charset="0"/>
                  <a:cs typeface="Arial-Rounded" pitchFamily="34" charset="0"/>
                </a:rPr>
                <a:t> 4 </a:t>
              </a:r>
              <a:r>
                <a:rPr kumimoji="0" lang="en-US" sz="4000" b="1" i="0" u="none" strike="noStrike" kern="1200" cap="none" spc="0" normalizeH="0" baseline="0" noProof="0" dirty="0" err="1">
                  <a:ln>
                    <a:noFill/>
                  </a:ln>
                  <a:solidFill>
                    <a:srgbClr val="660066"/>
                  </a:solidFill>
                  <a:effectLst/>
                  <a:uLnTx/>
                  <a:uFillTx/>
                  <a:latin typeface="HP001 4 hàng" pitchFamily="34" charset="0"/>
                  <a:ea typeface="Arial-Rounded" pitchFamily="34" charset="0"/>
                  <a:cs typeface="Arial-Rounded" pitchFamily="34" charset="0"/>
                </a:rPr>
                <a:t>tháng</a:t>
              </a:r>
              <a:r>
                <a:rPr kumimoji="0" lang="en-US" sz="4000" b="1" i="0" u="none" strike="noStrike" kern="1200" cap="none" spc="0" normalizeH="0" baseline="0" noProof="0" dirty="0">
                  <a:ln>
                    <a:noFill/>
                  </a:ln>
                  <a:solidFill>
                    <a:srgbClr val="660066"/>
                  </a:solidFill>
                  <a:effectLst/>
                  <a:uLnTx/>
                  <a:uFillTx/>
                  <a:latin typeface="HP001 4 hàng" pitchFamily="34" charset="0"/>
                  <a:ea typeface="Arial-Rounded" pitchFamily="34" charset="0"/>
                  <a:cs typeface="Arial-Rounded" pitchFamily="34" charset="0"/>
                </a:rPr>
                <a:t> 1 </a:t>
              </a:r>
              <a:r>
                <a:rPr kumimoji="0" lang="en-US" sz="4000" b="1" i="0" u="none" strike="noStrike" kern="1200" cap="none" spc="0" normalizeH="0" baseline="0" noProof="0" dirty="0" err="1">
                  <a:ln>
                    <a:noFill/>
                  </a:ln>
                  <a:solidFill>
                    <a:srgbClr val="660066"/>
                  </a:solidFill>
                  <a:effectLst/>
                  <a:uLnTx/>
                  <a:uFillTx/>
                  <a:latin typeface="HP001 4 hàng" pitchFamily="34" charset="0"/>
                  <a:ea typeface="Arial-Rounded" pitchFamily="34" charset="0"/>
                  <a:cs typeface="Arial-Rounded" pitchFamily="34" charset="0"/>
                </a:rPr>
                <a:t>năm</a:t>
              </a:r>
              <a:r>
                <a:rPr kumimoji="0" lang="en-US" sz="4000" b="1" i="0" u="none" strike="noStrike" kern="1200" cap="none" spc="0" normalizeH="0" baseline="0" noProof="0" dirty="0">
                  <a:ln>
                    <a:noFill/>
                  </a:ln>
                  <a:solidFill>
                    <a:srgbClr val="660066"/>
                  </a:solidFill>
                  <a:effectLst/>
                  <a:uLnTx/>
                  <a:uFillTx/>
                  <a:latin typeface="HP001 4 hàng" pitchFamily="34" charset="0"/>
                  <a:ea typeface="Arial-Rounded" pitchFamily="34" charset="0"/>
                  <a:cs typeface="Arial-Rounded" pitchFamily="34" charset="0"/>
                </a:rPr>
                <a:t> 2022</a:t>
              </a:r>
            </a:p>
          </p:txBody>
        </p:sp>
        <p:sp>
          <p:nvSpPr>
            <p:cNvPr id="5" name="Rectangle 4">
              <a:extLst>
                <a:ext uri="{FF2B5EF4-FFF2-40B4-BE49-F238E27FC236}">
                  <a16:creationId xmlns:a16="http://schemas.microsoft.com/office/drawing/2014/main" id="{049F53F7-8413-4382-A3BA-A22471E8CBE2}"/>
                </a:ext>
              </a:extLst>
            </p:cNvPr>
            <p:cNvSpPr/>
            <p:nvPr/>
          </p:nvSpPr>
          <p:spPr>
            <a:xfrm>
              <a:off x="4023547" y="2118109"/>
              <a:ext cx="3431938" cy="800753"/>
            </a:xfrm>
            <a:prstGeom prst="rect">
              <a:avLst/>
            </a:prstGeom>
          </p:spPr>
          <p:txBody>
            <a:bodyPr wrap="square">
              <a:spAutoFit/>
            </a:bodyPr>
            <a:lstStyle/>
            <a:p>
              <a:pPr marL="0" marR="0" lvl="0" indent="0" algn="ctr" defTabSz="162477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660066"/>
                  </a:solidFill>
                  <a:effectLst/>
                  <a:uLnTx/>
                  <a:uFillTx/>
                  <a:latin typeface="HP001 4 hàng" pitchFamily="34" charset="0"/>
                  <a:ea typeface="Arial-Rounded" pitchFamily="34" charset="0"/>
                  <a:cs typeface="Arial-Rounded" pitchFamily="34" charset="0"/>
                </a:rPr>
                <a:t> </a:t>
              </a:r>
              <a:r>
                <a:rPr kumimoji="0" lang="en-US" sz="4400" b="1" i="0" u="none" strike="noStrike" kern="1200" cap="none" spc="0" normalizeH="0" baseline="0" noProof="0" dirty="0" err="1">
                  <a:ln>
                    <a:noFill/>
                  </a:ln>
                  <a:solidFill>
                    <a:srgbClr val="660066"/>
                  </a:solidFill>
                  <a:effectLst/>
                  <a:uLnTx/>
                  <a:uFillTx/>
                  <a:latin typeface="HP001 4 hàng" pitchFamily="34" charset="0"/>
                  <a:ea typeface="Arial-Rounded" pitchFamily="34" charset="0"/>
                  <a:cs typeface="Arial-Rounded" pitchFamily="34" charset="0"/>
                </a:rPr>
                <a:t>Tiếng</a:t>
              </a:r>
              <a:r>
                <a:rPr kumimoji="0" lang="en-US" sz="4400" b="1" i="0" u="none" strike="noStrike" kern="1200" cap="none" spc="0" normalizeH="0" baseline="0" noProof="0" dirty="0">
                  <a:ln>
                    <a:noFill/>
                  </a:ln>
                  <a:solidFill>
                    <a:srgbClr val="660066"/>
                  </a:solidFill>
                  <a:effectLst/>
                  <a:uLnTx/>
                  <a:uFillTx/>
                  <a:latin typeface="HP001 4 hàng" pitchFamily="34" charset="0"/>
                  <a:ea typeface="Arial-Rounded" pitchFamily="34" charset="0"/>
                  <a:cs typeface="Arial-Rounded" pitchFamily="34" charset="0"/>
                </a:rPr>
                <a:t> </a:t>
              </a:r>
              <a:r>
                <a:rPr kumimoji="0" lang="en-US" sz="4400" b="1" i="0" u="none" strike="noStrike" kern="1200" cap="none" spc="0" normalizeH="0" baseline="0" noProof="0" dirty="0" err="1">
                  <a:ln>
                    <a:noFill/>
                  </a:ln>
                  <a:solidFill>
                    <a:srgbClr val="660066"/>
                  </a:solidFill>
                  <a:effectLst/>
                  <a:uLnTx/>
                  <a:uFillTx/>
                  <a:latin typeface="HP001 4 hàng" pitchFamily="34" charset="0"/>
                  <a:ea typeface="Arial-Rounded" pitchFamily="34" charset="0"/>
                  <a:cs typeface="Arial-Rounded" pitchFamily="34" charset="0"/>
                </a:rPr>
                <a:t>Việt</a:t>
              </a:r>
              <a:endParaRPr kumimoji="0" lang="en-US" sz="4400" b="1" i="0" u="none" strike="noStrike" kern="1200" cap="none" spc="0" normalizeH="0" baseline="0" noProof="0" dirty="0">
                <a:ln>
                  <a:noFill/>
                </a:ln>
                <a:solidFill>
                  <a:srgbClr val="660066"/>
                </a:solidFill>
                <a:effectLst/>
                <a:uLnTx/>
                <a:uFillTx/>
                <a:latin typeface="HP001 4 hàng" pitchFamily="34" charset="0"/>
                <a:ea typeface="Arial-Rounded" pitchFamily="34" charset="0"/>
                <a:cs typeface="Arial-Rounded" pitchFamily="34" charset="0"/>
              </a:endParaRPr>
            </a:p>
          </p:txBody>
        </p:sp>
        <p:sp>
          <p:nvSpPr>
            <p:cNvPr id="6" name="Rectangle 5">
              <a:extLst>
                <a:ext uri="{FF2B5EF4-FFF2-40B4-BE49-F238E27FC236}">
                  <a16:creationId xmlns:a16="http://schemas.microsoft.com/office/drawing/2014/main" id="{9EA24B7D-57DE-4BD6-B944-31C7646104DB}"/>
                </a:ext>
              </a:extLst>
            </p:cNvPr>
            <p:cNvSpPr/>
            <p:nvPr/>
          </p:nvSpPr>
          <p:spPr>
            <a:xfrm>
              <a:off x="3247293" y="2947725"/>
              <a:ext cx="4577660" cy="800753"/>
            </a:xfrm>
            <a:prstGeom prst="rect">
              <a:avLst/>
            </a:prstGeom>
          </p:spPr>
          <p:txBody>
            <a:bodyPr wrap="square">
              <a:spAutoFit/>
            </a:bodyPr>
            <a:lstStyle/>
            <a:p>
              <a:pPr marL="0" marR="0" lvl="0" indent="0" algn="ctr" defTabSz="162477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660066"/>
                  </a:solidFill>
                  <a:effectLst/>
                  <a:uLnTx/>
                  <a:uFillTx/>
                  <a:latin typeface="HP001 4 hàng" pitchFamily="34" charset="0"/>
                  <a:ea typeface="Arial-Rounded" pitchFamily="34" charset="0"/>
                  <a:cs typeface="Arial-Rounded" pitchFamily="34" charset="0"/>
                </a:rPr>
                <a:t>  </a:t>
              </a:r>
              <a:r>
                <a:rPr kumimoji="0" lang="en-US" sz="4400" b="1" i="0" u="none" strike="noStrike" kern="1200" cap="none" spc="0" normalizeH="0" baseline="0" noProof="0" dirty="0" err="1">
                  <a:ln>
                    <a:noFill/>
                  </a:ln>
                  <a:solidFill>
                    <a:srgbClr val="660066"/>
                  </a:solidFill>
                  <a:effectLst/>
                  <a:uLnTx/>
                  <a:uFillTx/>
                  <a:latin typeface="HP001 4 hàng" pitchFamily="34" charset="0"/>
                  <a:ea typeface="Arial-Rounded" pitchFamily="34" charset="0"/>
                  <a:cs typeface="Arial-Rounded" pitchFamily="34" charset="0"/>
                </a:rPr>
                <a:t>Tiết</a:t>
              </a:r>
              <a:r>
                <a:rPr kumimoji="0" lang="en-US" sz="4400" b="1" i="0" u="none" strike="noStrike" kern="1200" cap="none" spc="0" normalizeH="0" baseline="0" noProof="0" dirty="0">
                  <a:ln>
                    <a:noFill/>
                  </a:ln>
                  <a:solidFill>
                    <a:srgbClr val="660066"/>
                  </a:solidFill>
                  <a:effectLst/>
                  <a:uLnTx/>
                  <a:uFillTx/>
                  <a:latin typeface="HP001 4 hàng" pitchFamily="34" charset="0"/>
                  <a:ea typeface="Arial-Rounded" pitchFamily="34" charset="0"/>
                  <a:cs typeface="Arial-Rounded" pitchFamily="34" charset="0"/>
                </a:rPr>
                <a:t> 3 – 4 </a:t>
              </a:r>
            </a:p>
          </p:txBody>
        </p:sp>
        <p:cxnSp>
          <p:nvCxnSpPr>
            <p:cNvPr id="7" name="Straight Connector 6">
              <a:extLst>
                <a:ext uri="{FF2B5EF4-FFF2-40B4-BE49-F238E27FC236}">
                  <a16:creationId xmlns:a16="http://schemas.microsoft.com/office/drawing/2014/main" id="{AA00E9C8-6699-4C15-A45E-9D85D4AE6820}"/>
                </a:ext>
              </a:extLst>
            </p:cNvPr>
            <p:cNvCxnSpPr>
              <a:cxnSpLocks/>
            </p:cNvCxnSpPr>
            <p:nvPr/>
          </p:nvCxnSpPr>
          <p:spPr>
            <a:xfrm>
              <a:off x="949967" y="915721"/>
              <a:ext cx="0" cy="4989780"/>
            </a:xfrm>
            <a:prstGeom prst="line">
              <a:avLst/>
            </a:prstGeom>
            <a:noFill/>
            <a:ln w="38100" cap="flat" cmpd="sng" algn="ctr">
              <a:solidFill>
                <a:srgbClr val="FF0000"/>
              </a:solidFill>
              <a:prstDash val="solid"/>
            </a:ln>
            <a:effectLst/>
          </p:spPr>
        </p:cxnSp>
      </p:grpSp>
      <p:sp>
        <p:nvSpPr>
          <p:cNvPr id="11" name="椭圆 15">
            <a:extLst>
              <a:ext uri="{FF2B5EF4-FFF2-40B4-BE49-F238E27FC236}">
                <a16:creationId xmlns:a16="http://schemas.microsoft.com/office/drawing/2014/main" id="{99D05121-A4AB-44D0-86BB-6EDF105A460E}"/>
              </a:ext>
            </a:extLst>
          </p:cNvPr>
          <p:cNvSpPr/>
          <p:nvPr/>
        </p:nvSpPr>
        <p:spPr>
          <a:xfrm>
            <a:off x="9712818" y="5020327"/>
            <a:ext cx="2382578" cy="1765404"/>
          </a:xfrm>
          <a:prstGeom prst="ellipse">
            <a:avLst/>
          </a:prstGeom>
          <a:solidFill>
            <a:srgbClr val="92D050"/>
          </a:solidFill>
          <a:ln w="12700" cap="flat" cmpd="sng" algn="ctr">
            <a:solidFill>
              <a:srgbClr val="92D05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Trang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137, 138 </a:t>
            </a:r>
            <a:endParaRPr kumimoji="0" lang="zh-CN" altLang="en-US" sz="3200" b="1" i="0" u="none" strike="noStrike" kern="0" cap="none" spc="0" normalizeH="0" baseline="0" noProof="0" dirty="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1010964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6C64A84E-EBF5-4690-A570-7A915397CE77}"/>
              </a:ext>
            </a:extLst>
          </p:cNvPr>
          <p:cNvSpPr txBox="1"/>
          <p:nvPr/>
        </p:nvSpPr>
        <p:spPr>
          <a:xfrm>
            <a:off x="1337066" y="573072"/>
            <a:ext cx="7495647" cy="584775"/>
          </a:xfrm>
          <a:prstGeom prst="rect">
            <a:avLst/>
          </a:prstGeom>
          <a:noFill/>
        </p:spPr>
        <p:txBody>
          <a:bodyPr wrap="square" rtlCol="0">
            <a:spAutoFit/>
          </a:bodyPr>
          <a:lstStyle/>
          <a:p>
            <a:r>
              <a:rPr lang="en-US" sz="3200" b="1" dirty="0" err="1">
                <a:latin typeface="Arial-Rounded" panose="020B0500000000000000" pitchFamily="34" charset="0"/>
                <a:ea typeface="Arial-Rounded" panose="020B0500000000000000" pitchFamily="34" charset="0"/>
                <a:cs typeface="Arial-Rounded" panose="020B0500000000000000" pitchFamily="34" charset="0"/>
              </a:rPr>
              <a:t>Đọc</a:t>
            </a:r>
            <a:r>
              <a:rPr lang="en-US" sz="3200" b="1" dirty="0">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latin typeface="Arial-Rounded" panose="020B0500000000000000" pitchFamily="34" charset="0"/>
                <a:ea typeface="Arial-Rounded" panose="020B0500000000000000" pitchFamily="34" charset="0"/>
                <a:cs typeface="Arial-Rounded" panose="020B0500000000000000" pitchFamily="34" charset="0"/>
              </a:rPr>
              <a:t>lời</a:t>
            </a:r>
            <a:r>
              <a:rPr lang="en-US" sz="3200" b="1" dirty="0">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latin typeface="Arial-Rounded" panose="020B0500000000000000" pitchFamily="34" charset="0"/>
                <a:ea typeface="Arial-Rounded" panose="020B0500000000000000" pitchFamily="34" charset="0"/>
                <a:cs typeface="Arial-Rounded" panose="020B0500000000000000" pitchFamily="34" charset="0"/>
              </a:rPr>
              <a:t>của</a:t>
            </a:r>
            <a:r>
              <a:rPr lang="en-US" sz="3200" b="1" dirty="0">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latin typeface="Arial-Rounded" panose="020B0500000000000000" pitchFamily="34" charset="0"/>
                <a:ea typeface="Arial-Rounded" panose="020B0500000000000000" pitchFamily="34" charset="0"/>
                <a:cs typeface="Arial-Rounded" panose="020B0500000000000000" pitchFamily="34" charset="0"/>
              </a:rPr>
              <a:t>chim</a:t>
            </a:r>
            <a:r>
              <a:rPr lang="en-US" sz="3200" b="1" dirty="0">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latin typeface="Arial-Rounded" panose="020B0500000000000000" pitchFamily="34" charset="0"/>
                <a:ea typeface="Arial-Rounded" panose="020B0500000000000000" pitchFamily="34" charset="0"/>
                <a:cs typeface="Arial-Rounded" panose="020B0500000000000000" pitchFamily="34" charset="0"/>
              </a:rPr>
              <a:t>hải</a:t>
            </a:r>
            <a:r>
              <a:rPr lang="en-US" sz="3200" b="1" dirty="0">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latin typeface="Arial-Rounded" panose="020B0500000000000000" pitchFamily="34" charset="0"/>
                <a:ea typeface="Arial-Rounded" panose="020B0500000000000000" pitchFamily="34" charset="0"/>
                <a:cs typeface="Arial-Rounded" panose="020B0500000000000000" pitchFamily="34" charset="0"/>
              </a:rPr>
              <a:t>âu</a:t>
            </a:r>
            <a:r>
              <a:rPr lang="en-US" sz="3200" b="1" dirty="0">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latin typeface="Arial-Rounded" panose="020B0500000000000000" pitchFamily="34" charset="0"/>
                <a:ea typeface="Arial-Rounded" panose="020B0500000000000000" pitchFamily="34" charset="0"/>
                <a:cs typeface="Arial-Rounded" panose="020B0500000000000000" pitchFamily="34" charset="0"/>
              </a:rPr>
              <a:t>và</a:t>
            </a:r>
            <a:r>
              <a:rPr lang="en-US" sz="3200" b="1" dirty="0">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latin typeface="Arial-Rounded" panose="020B0500000000000000" pitchFamily="34" charset="0"/>
                <a:ea typeface="Arial-Rounded" panose="020B0500000000000000" pitchFamily="34" charset="0"/>
                <a:cs typeface="Arial-Rounded" panose="020B0500000000000000" pitchFamily="34" charset="0"/>
              </a:rPr>
              <a:t>trả</a:t>
            </a:r>
            <a:r>
              <a:rPr lang="en-US" sz="3200" b="1" dirty="0">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latin typeface="Arial-Rounded" panose="020B0500000000000000" pitchFamily="34" charset="0"/>
                <a:ea typeface="Arial-Rounded" panose="020B0500000000000000" pitchFamily="34" charset="0"/>
                <a:cs typeface="Arial-Rounded" panose="020B0500000000000000" pitchFamily="34" charset="0"/>
              </a:rPr>
              <a:t>lời</a:t>
            </a:r>
            <a:r>
              <a:rPr lang="en-US" sz="3200" b="1" dirty="0">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latin typeface="Arial-Rounded" panose="020B0500000000000000" pitchFamily="34" charset="0"/>
                <a:ea typeface="Arial-Rounded" panose="020B0500000000000000" pitchFamily="34" charset="0"/>
                <a:cs typeface="Arial-Rounded" panose="020B0500000000000000" pitchFamily="34" charset="0"/>
              </a:rPr>
              <a:t>câu</a:t>
            </a:r>
            <a:r>
              <a:rPr lang="en-US" sz="3200" b="1" dirty="0">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latin typeface="Arial-Rounded" panose="020B0500000000000000" pitchFamily="34" charset="0"/>
                <a:ea typeface="Arial-Rounded" panose="020B0500000000000000" pitchFamily="34" charset="0"/>
                <a:cs typeface="Arial-Rounded" panose="020B0500000000000000" pitchFamily="34" charset="0"/>
              </a:rPr>
              <a:t>hỏi</a:t>
            </a:r>
            <a:r>
              <a:rPr lang="en-US" sz="3200" b="1" dirty="0">
                <a:latin typeface="Arial-Rounded" panose="020B0500000000000000" pitchFamily="34" charset="0"/>
                <a:ea typeface="Arial-Rounded" panose="020B0500000000000000" pitchFamily="34" charset="0"/>
                <a:cs typeface="Arial-Rounded" panose="020B0500000000000000" pitchFamily="34" charset="0"/>
              </a:rPr>
              <a:t>.</a:t>
            </a:r>
          </a:p>
        </p:txBody>
      </p:sp>
      <p:sp>
        <p:nvSpPr>
          <p:cNvPr id="11" name="TextBox 10">
            <a:extLst>
              <a:ext uri="{FF2B5EF4-FFF2-40B4-BE49-F238E27FC236}">
                <a16:creationId xmlns:a16="http://schemas.microsoft.com/office/drawing/2014/main" id="{9D4D4603-2BF5-4B9D-A675-8186272829D7}"/>
              </a:ext>
            </a:extLst>
          </p:cNvPr>
          <p:cNvSpPr txBox="1"/>
          <p:nvPr/>
        </p:nvSpPr>
        <p:spPr>
          <a:xfrm>
            <a:off x="978194" y="3699830"/>
            <a:ext cx="10715041" cy="1200329"/>
          </a:xfrm>
          <a:prstGeom prst="rect">
            <a:avLst/>
          </a:prstGeom>
          <a:noFill/>
        </p:spPr>
        <p:txBody>
          <a:bodyPr wrap="square" rtlCol="0">
            <a:spAutoFit/>
          </a:bodyPr>
          <a:lstStyle/>
          <a:p>
            <a:r>
              <a:rPr lang="en-US" sz="3600" b="1" dirty="0">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rPr>
              <a:t>- Theo </a:t>
            </a:r>
            <a:r>
              <a:rPr lang="en-US" sz="3600" b="1" dirty="0" err="1">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rPr>
              <a:t>em</a:t>
            </a:r>
            <a:r>
              <a:rPr lang="en-US" sz="3600" b="1" dirty="0">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rPr>
              <a:t>chim</a:t>
            </a:r>
            <a:r>
              <a:rPr lang="en-US" sz="3600" b="1" dirty="0">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rPr>
              <a:t>hải</a:t>
            </a:r>
            <a:r>
              <a:rPr lang="en-US" sz="3600" b="1" dirty="0">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rPr>
              <a:t>âu</a:t>
            </a:r>
            <a:r>
              <a:rPr lang="en-US" sz="3600" b="1" dirty="0">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rPr>
              <a:t>nói</a:t>
            </a:r>
            <a:r>
              <a:rPr lang="en-US" sz="3600" b="1" dirty="0">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rPr>
              <a:t>những</a:t>
            </a:r>
            <a:r>
              <a:rPr lang="en-US" sz="3600" b="1" dirty="0">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rPr>
              <a:t>câu</a:t>
            </a:r>
            <a:r>
              <a:rPr lang="en-US" sz="3600" b="1" dirty="0">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rPr>
              <a:t>trên</a:t>
            </a:r>
            <a:r>
              <a:rPr lang="en-US" sz="3600" b="1" dirty="0">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rPr>
              <a:t>với</a:t>
            </a:r>
            <a:r>
              <a:rPr lang="en-US" sz="3600" b="1" dirty="0">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rPr>
              <a:t> ai, </a:t>
            </a:r>
            <a:r>
              <a:rPr lang="en-US" sz="3600" b="1" dirty="0" err="1">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rPr>
              <a:t>trong</a:t>
            </a:r>
            <a:r>
              <a:rPr lang="en-US" sz="3600" b="1" dirty="0">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rPr>
              <a:t>tình</a:t>
            </a:r>
            <a:r>
              <a:rPr lang="en-US" sz="3600" b="1" dirty="0">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rPr>
              <a:t>huống</a:t>
            </a:r>
            <a:r>
              <a:rPr lang="en-US" sz="3600" b="1" dirty="0">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rPr>
              <a:t>nào</a:t>
            </a:r>
            <a:r>
              <a:rPr lang="en-US" sz="3600" b="1" dirty="0">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rPr>
              <a:t>?</a:t>
            </a:r>
          </a:p>
        </p:txBody>
      </p:sp>
      <p:sp>
        <p:nvSpPr>
          <p:cNvPr id="14" name="TextBox 13">
            <a:extLst>
              <a:ext uri="{FF2B5EF4-FFF2-40B4-BE49-F238E27FC236}">
                <a16:creationId xmlns:a16="http://schemas.microsoft.com/office/drawing/2014/main" id="{71D72BF9-BE30-4E6A-9298-7C37905BB190}"/>
              </a:ext>
            </a:extLst>
          </p:cNvPr>
          <p:cNvSpPr txBox="1"/>
          <p:nvPr/>
        </p:nvSpPr>
        <p:spPr>
          <a:xfrm>
            <a:off x="962510" y="4981975"/>
            <a:ext cx="10266979" cy="646331"/>
          </a:xfrm>
          <a:prstGeom prst="rect">
            <a:avLst/>
          </a:prstGeom>
          <a:noFill/>
        </p:spPr>
        <p:txBody>
          <a:bodyPr wrap="square" rtlCol="0">
            <a:spAutoFit/>
          </a:bodyPr>
          <a:lstStyle/>
          <a:p>
            <a:r>
              <a:rPr lang="en-US" sz="3600" b="1" dirty="0">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rPr>
              <a:t>- Đóng vai một loài chim khác, đáp lời hải âu.</a:t>
            </a:r>
          </a:p>
        </p:txBody>
      </p:sp>
      <p:grpSp>
        <p:nvGrpSpPr>
          <p:cNvPr id="9" name="Group 8">
            <a:extLst>
              <a:ext uri="{FF2B5EF4-FFF2-40B4-BE49-F238E27FC236}">
                <a16:creationId xmlns:a16="http://schemas.microsoft.com/office/drawing/2014/main" id="{DA805463-9CF9-4EFC-AE64-EF8FBBEFB951}"/>
              </a:ext>
            </a:extLst>
          </p:cNvPr>
          <p:cNvGrpSpPr/>
          <p:nvPr/>
        </p:nvGrpSpPr>
        <p:grpSpPr>
          <a:xfrm>
            <a:off x="685807" y="434589"/>
            <a:ext cx="584775" cy="769441"/>
            <a:chOff x="3827736" y="1190855"/>
            <a:chExt cx="584775" cy="769441"/>
          </a:xfrm>
        </p:grpSpPr>
        <p:sp>
          <p:nvSpPr>
            <p:cNvPr id="12" name="Oval 11">
              <a:extLst>
                <a:ext uri="{FF2B5EF4-FFF2-40B4-BE49-F238E27FC236}">
                  <a16:creationId xmlns:a16="http://schemas.microsoft.com/office/drawing/2014/main" id="{20B72209-D2E7-4674-8FB9-1C006DB04D3C}"/>
                </a:ext>
              </a:extLst>
            </p:cNvPr>
            <p:cNvSpPr/>
            <p:nvPr/>
          </p:nvSpPr>
          <p:spPr>
            <a:xfrm>
              <a:off x="3827736" y="1318451"/>
              <a:ext cx="584775" cy="584775"/>
            </a:xfrm>
            <a:prstGeom prst="ellipse">
              <a:avLst/>
            </a:prstGeom>
            <a:solidFill>
              <a:schemeClr val="accent6">
                <a:lumMod val="75000"/>
              </a:schemeClr>
            </a:solid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 name="TextBox 11">
              <a:extLst>
                <a:ext uri="{FF2B5EF4-FFF2-40B4-BE49-F238E27FC236}">
                  <a16:creationId xmlns:a16="http://schemas.microsoft.com/office/drawing/2014/main" id="{E231E834-83FC-4331-A3D1-26238F4A18D2}"/>
                </a:ext>
              </a:extLst>
            </p:cNvPr>
            <p:cNvSpPr txBox="1"/>
            <p:nvPr/>
          </p:nvSpPr>
          <p:spPr>
            <a:xfrm>
              <a:off x="3832124" y="1190855"/>
              <a:ext cx="548884" cy="769441"/>
            </a:xfrm>
            <a:prstGeom prst="rect">
              <a:avLst/>
            </a:prstGeom>
            <a:noFill/>
            <a:ln>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4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4</a:t>
              </a:r>
            </a:p>
          </p:txBody>
        </p:sp>
      </p:grpSp>
      <p:grpSp>
        <p:nvGrpSpPr>
          <p:cNvPr id="4" name="Group 3">
            <a:extLst>
              <a:ext uri="{FF2B5EF4-FFF2-40B4-BE49-F238E27FC236}">
                <a16:creationId xmlns:a16="http://schemas.microsoft.com/office/drawing/2014/main" id="{23D6BD14-BDC0-4A5D-B2C2-7B132AA0DF7C}"/>
              </a:ext>
            </a:extLst>
          </p:cNvPr>
          <p:cNvGrpSpPr/>
          <p:nvPr/>
        </p:nvGrpSpPr>
        <p:grpSpPr>
          <a:xfrm>
            <a:off x="2878325" y="1111698"/>
            <a:ext cx="8366849" cy="2506316"/>
            <a:chOff x="2878325" y="1111698"/>
            <a:chExt cx="8366849" cy="2506316"/>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7314" t="47826" r="44111" b="26087"/>
            <a:stretch/>
          </p:blipFill>
          <p:spPr bwMode="auto">
            <a:xfrm>
              <a:off x="2878325" y="1342864"/>
              <a:ext cx="4413131" cy="227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 name="Group 2">
              <a:extLst>
                <a:ext uri="{FF2B5EF4-FFF2-40B4-BE49-F238E27FC236}">
                  <a16:creationId xmlns:a16="http://schemas.microsoft.com/office/drawing/2014/main" id="{D3BFA75C-088B-45B1-A019-ADE07CB1938D}"/>
                </a:ext>
              </a:extLst>
            </p:cNvPr>
            <p:cNvGrpSpPr/>
            <p:nvPr/>
          </p:nvGrpSpPr>
          <p:grpSpPr>
            <a:xfrm>
              <a:off x="5278582" y="1111698"/>
              <a:ext cx="5966592" cy="2140793"/>
              <a:chOff x="5278582" y="1111698"/>
              <a:chExt cx="5966592" cy="2140793"/>
            </a:xfrm>
          </p:grpSpPr>
          <p:sp>
            <p:nvSpPr>
              <p:cNvPr id="2" name="Thought Bubble: Cloud 1">
                <a:extLst>
                  <a:ext uri="{FF2B5EF4-FFF2-40B4-BE49-F238E27FC236}">
                    <a16:creationId xmlns:a16="http://schemas.microsoft.com/office/drawing/2014/main" id="{6F6B644C-1F5E-4285-9689-A521EDC01621}"/>
                  </a:ext>
                </a:extLst>
              </p:cNvPr>
              <p:cNvSpPr/>
              <p:nvPr/>
            </p:nvSpPr>
            <p:spPr>
              <a:xfrm>
                <a:off x="5278582" y="1111698"/>
                <a:ext cx="5966592" cy="2140793"/>
              </a:xfrm>
              <a:prstGeom prst="cloudCallout">
                <a:avLst>
                  <a:gd name="adj1" fmla="val -57756"/>
                  <a:gd name="adj2" fmla="val 3111"/>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0" name="TextBox 19">
                <a:extLst>
                  <a:ext uri="{FF2B5EF4-FFF2-40B4-BE49-F238E27FC236}">
                    <a16:creationId xmlns:a16="http://schemas.microsoft.com/office/drawing/2014/main" id="{ADDB1012-E92B-42D5-811C-65329CF5A935}"/>
                  </a:ext>
                </a:extLst>
              </p:cNvPr>
              <p:cNvSpPr txBox="1"/>
              <p:nvPr/>
            </p:nvSpPr>
            <p:spPr>
              <a:xfrm>
                <a:off x="6096000" y="1397264"/>
                <a:ext cx="4752108" cy="1569660"/>
              </a:xfrm>
              <a:prstGeom prst="rect">
                <a:avLst/>
              </a:prstGeom>
              <a:noFill/>
            </p:spPr>
            <p:txBody>
              <a:bodyPr wrap="square" rtlCol="0">
                <a:spAutoFit/>
              </a:bodyPr>
              <a:lstStyle/>
              <a:p>
                <a:pPr algn="just"/>
                <a:r>
                  <a:rPr lang="en-US" sz="2400" dirty="0"/>
                  <a:t>Xin </a:t>
                </a:r>
                <a:r>
                  <a:rPr lang="en-US" sz="2400" dirty="0" err="1"/>
                  <a:t>chào</a:t>
                </a:r>
                <a:r>
                  <a:rPr lang="en-US" sz="2400" dirty="0"/>
                  <a:t> </a:t>
                </a:r>
                <a:r>
                  <a:rPr lang="en-US" sz="2400" dirty="0" err="1"/>
                  <a:t>các</a:t>
                </a:r>
                <a:r>
                  <a:rPr lang="en-US" sz="2400" dirty="0"/>
                  <a:t> </a:t>
                </a:r>
                <a:r>
                  <a:rPr lang="en-US" sz="2400" dirty="0" err="1"/>
                  <a:t>bạn</a:t>
                </a:r>
                <a:r>
                  <a:rPr lang="en-US" sz="2400" dirty="0"/>
                  <a:t>! </a:t>
                </a:r>
                <a:r>
                  <a:rPr lang="en-US" sz="2400" dirty="0" err="1"/>
                  <a:t>Mọi</a:t>
                </a:r>
                <a:r>
                  <a:rPr lang="en-US" sz="2400" dirty="0"/>
                  <a:t> </a:t>
                </a:r>
                <a:r>
                  <a:rPr lang="en-US" sz="2400" dirty="0" err="1"/>
                  <a:t>người</a:t>
                </a:r>
                <a:r>
                  <a:rPr lang="en-US" sz="2400" dirty="0"/>
                  <a:t> </a:t>
                </a:r>
                <a:r>
                  <a:rPr lang="en-US" sz="2400" dirty="0" err="1"/>
                  <a:t>gọi</a:t>
                </a:r>
                <a:r>
                  <a:rPr lang="en-US" sz="2400" dirty="0"/>
                  <a:t> </a:t>
                </a:r>
                <a:r>
                  <a:rPr lang="en-US" sz="2400" dirty="0" err="1"/>
                  <a:t>tớ</a:t>
                </a:r>
                <a:r>
                  <a:rPr lang="en-US" sz="2400" dirty="0"/>
                  <a:t> </a:t>
                </a:r>
                <a:r>
                  <a:rPr lang="en-US" sz="2400" dirty="0" err="1"/>
                  <a:t>là</a:t>
                </a:r>
                <a:r>
                  <a:rPr lang="en-US" sz="2400" dirty="0"/>
                  <a:t> “</a:t>
                </a:r>
                <a:r>
                  <a:rPr lang="en-US" sz="2400" dirty="0" err="1"/>
                  <a:t>hải</a:t>
                </a:r>
                <a:r>
                  <a:rPr lang="en-US" sz="2400" dirty="0"/>
                  <a:t> </a:t>
                </a:r>
                <a:r>
                  <a:rPr lang="en-US" sz="2400" dirty="0" err="1"/>
                  <a:t>âu</a:t>
                </a:r>
                <a:r>
                  <a:rPr lang="en-US" sz="2400" dirty="0"/>
                  <a:t> </a:t>
                </a:r>
                <a:r>
                  <a:rPr lang="en-US" sz="2400" dirty="0" err="1"/>
                  <a:t>vui</a:t>
                </a:r>
                <a:r>
                  <a:rPr lang="en-US" sz="2400" dirty="0"/>
                  <a:t> </a:t>
                </a:r>
                <a:r>
                  <a:rPr lang="en-US" sz="2400" dirty="0" err="1"/>
                  <a:t>tính</a:t>
                </a:r>
                <a:r>
                  <a:rPr lang="en-US" sz="2400" dirty="0"/>
                  <a:t>”. </a:t>
                </a:r>
                <a:r>
                  <a:rPr lang="en-US" sz="2400" dirty="0" err="1"/>
                  <a:t>Tớ</a:t>
                </a:r>
                <a:r>
                  <a:rPr lang="en-US" sz="2400" dirty="0"/>
                  <a:t> </a:t>
                </a:r>
                <a:r>
                  <a:rPr lang="en-US" sz="2400" dirty="0" err="1"/>
                  <a:t>sống</a:t>
                </a:r>
                <a:r>
                  <a:rPr lang="en-US" sz="2400" dirty="0"/>
                  <a:t> ở </a:t>
                </a:r>
                <a:r>
                  <a:rPr lang="en-US" sz="2400" dirty="0" err="1"/>
                  <a:t>biển</a:t>
                </a:r>
                <a:r>
                  <a:rPr lang="en-US" sz="2400" dirty="0"/>
                  <a:t>. </a:t>
                </a:r>
                <a:r>
                  <a:rPr lang="en-US" sz="2400" dirty="0" err="1"/>
                  <a:t>Tớ</a:t>
                </a:r>
                <a:r>
                  <a:rPr lang="en-US" sz="2400" dirty="0"/>
                  <a:t> </a:t>
                </a:r>
                <a:r>
                  <a:rPr lang="en-US" sz="2400" dirty="0" err="1"/>
                  <a:t>thích</a:t>
                </a:r>
                <a:r>
                  <a:rPr lang="en-US" sz="2400" dirty="0"/>
                  <a:t> bay </a:t>
                </a:r>
                <a:r>
                  <a:rPr lang="en-US" sz="2400" dirty="0" err="1"/>
                  <a:t>lượn</a:t>
                </a:r>
                <a:r>
                  <a:rPr lang="en-US" sz="2400" dirty="0"/>
                  <a:t>, ca </a:t>
                </a:r>
                <a:r>
                  <a:rPr lang="en-US" sz="2400" dirty="0" err="1"/>
                  <a:t>hát</a:t>
                </a:r>
                <a:r>
                  <a:rPr lang="en-US" sz="2400" dirty="0"/>
                  <a:t>, </a:t>
                </a:r>
                <a:r>
                  <a:rPr lang="en-US" sz="2400" dirty="0" err="1"/>
                  <a:t>đùa</a:t>
                </a:r>
                <a:r>
                  <a:rPr lang="en-US" sz="2400" dirty="0"/>
                  <a:t> </a:t>
                </a:r>
                <a:r>
                  <a:rPr lang="en-US" sz="2400" dirty="0" err="1"/>
                  <a:t>giỡn</a:t>
                </a:r>
                <a:r>
                  <a:rPr lang="en-US" sz="2400" dirty="0"/>
                  <a:t> </a:t>
                </a:r>
                <a:r>
                  <a:rPr lang="en-US" sz="2400" dirty="0" err="1"/>
                  <a:t>với</a:t>
                </a:r>
                <a:r>
                  <a:rPr lang="en-US" sz="2400" dirty="0"/>
                  <a:t> </a:t>
                </a:r>
                <a:r>
                  <a:rPr lang="en-US" sz="2400" dirty="0" err="1"/>
                  <a:t>sóng</a:t>
                </a:r>
                <a:r>
                  <a:rPr lang="en-US" sz="2400" dirty="0"/>
                  <a:t> </a:t>
                </a:r>
                <a:r>
                  <a:rPr lang="en-US" sz="2400" dirty="0" err="1"/>
                  <a:t>biển</a:t>
                </a:r>
                <a:r>
                  <a:rPr lang="en-US" sz="2400" dirty="0"/>
                  <a:t>.</a:t>
                </a:r>
              </a:p>
            </p:txBody>
          </p:sp>
        </p:grpSp>
      </p:grpSp>
    </p:spTree>
    <p:extLst>
      <p:ext uri="{BB962C8B-B14F-4D97-AF65-F5344CB8AC3E}">
        <p14:creationId xmlns:p14="http://schemas.microsoft.com/office/powerpoint/2010/main" val="2923729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10"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p:cTn id="22" dur="500" fill="hold"/>
                                        <p:tgtEl>
                                          <p:spTgt spid="11"/>
                                        </p:tgtEl>
                                        <p:attrNameLst>
                                          <p:attrName>ppt_w</p:attrName>
                                        </p:attrNameLst>
                                      </p:cBhvr>
                                      <p:tavLst>
                                        <p:tav tm="0">
                                          <p:val>
                                            <p:fltVal val="0"/>
                                          </p:val>
                                        </p:tav>
                                        <p:tav tm="100000">
                                          <p:val>
                                            <p:strVal val="#ppt_w"/>
                                          </p:val>
                                        </p:tav>
                                      </p:tavLst>
                                    </p:anim>
                                    <p:anim calcmode="lin" valueType="num">
                                      <p:cBhvr>
                                        <p:cTn id="23" dur="500" fill="hold"/>
                                        <p:tgtEl>
                                          <p:spTgt spid="11"/>
                                        </p:tgtEl>
                                        <p:attrNameLst>
                                          <p:attrName>ppt_h</p:attrName>
                                        </p:attrNameLst>
                                      </p:cBhvr>
                                      <p:tavLst>
                                        <p:tav tm="0">
                                          <p:val>
                                            <p:fltVal val="0"/>
                                          </p:val>
                                        </p:tav>
                                        <p:tav tm="100000">
                                          <p:val>
                                            <p:strVal val="#ppt_h"/>
                                          </p:val>
                                        </p:tav>
                                      </p:tavLst>
                                    </p:anim>
                                    <p:animEffect transition="in" filter="fade">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6C64A84E-EBF5-4690-A570-7A915397CE77}"/>
              </a:ext>
            </a:extLst>
          </p:cNvPr>
          <p:cNvSpPr txBox="1"/>
          <p:nvPr/>
        </p:nvSpPr>
        <p:spPr>
          <a:xfrm>
            <a:off x="1337066" y="608734"/>
            <a:ext cx="7495647" cy="584775"/>
          </a:xfrm>
          <a:prstGeom prst="rect">
            <a:avLst/>
          </a:prstGeom>
          <a:noFill/>
        </p:spPr>
        <p:txBody>
          <a:bodyPr wrap="square" rtlCol="0">
            <a:spAutoFit/>
          </a:bodyPr>
          <a:lstStyle/>
          <a:p>
            <a:r>
              <a:rPr lang="en-US" sz="3200" b="1" dirty="0" err="1">
                <a:latin typeface="Arial-Rounded" panose="020B0500000000000000" pitchFamily="34" charset="0"/>
                <a:ea typeface="Arial-Rounded" panose="020B0500000000000000" pitchFamily="34" charset="0"/>
                <a:cs typeface="Arial-Rounded" panose="020B0500000000000000" pitchFamily="34" charset="0"/>
              </a:rPr>
              <a:t>Đọc</a:t>
            </a:r>
            <a:r>
              <a:rPr lang="en-US" sz="3200" b="1" dirty="0">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latin typeface="Arial-Rounded" panose="020B0500000000000000" pitchFamily="34" charset="0"/>
                <a:ea typeface="Arial-Rounded" panose="020B0500000000000000" pitchFamily="34" charset="0"/>
                <a:cs typeface="Arial-Rounded" panose="020B0500000000000000" pitchFamily="34" charset="0"/>
              </a:rPr>
              <a:t>lời</a:t>
            </a:r>
            <a:r>
              <a:rPr lang="en-US" sz="3200" b="1" dirty="0">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latin typeface="Arial-Rounded" panose="020B0500000000000000" pitchFamily="34" charset="0"/>
                <a:ea typeface="Arial-Rounded" panose="020B0500000000000000" pitchFamily="34" charset="0"/>
                <a:cs typeface="Arial-Rounded" panose="020B0500000000000000" pitchFamily="34" charset="0"/>
              </a:rPr>
              <a:t>của</a:t>
            </a:r>
            <a:r>
              <a:rPr lang="en-US" sz="3200" b="1" dirty="0">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latin typeface="Arial-Rounded" panose="020B0500000000000000" pitchFamily="34" charset="0"/>
                <a:ea typeface="Arial-Rounded" panose="020B0500000000000000" pitchFamily="34" charset="0"/>
                <a:cs typeface="Arial-Rounded" panose="020B0500000000000000" pitchFamily="34" charset="0"/>
              </a:rPr>
              <a:t>chim</a:t>
            </a:r>
            <a:r>
              <a:rPr lang="en-US" sz="3200" b="1" dirty="0">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latin typeface="Arial-Rounded" panose="020B0500000000000000" pitchFamily="34" charset="0"/>
                <a:ea typeface="Arial-Rounded" panose="020B0500000000000000" pitchFamily="34" charset="0"/>
                <a:cs typeface="Arial-Rounded" panose="020B0500000000000000" pitchFamily="34" charset="0"/>
              </a:rPr>
              <a:t>hải</a:t>
            </a:r>
            <a:r>
              <a:rPr lang="en-US" sz="3200" b="1" dirty="0">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latin typeface="Arial-Rounded" panose="020B0500000000000000" pitchFamily="34" charset="0"/>
                <a:ea typeface="Arial-Rounded" panose="020B0500000000000000" pitchFamily="34" charset="0"/>
                <a:cs typeface="Arial-Rounded" panose="020B0500000000000000" pitchFamily="34" charset="0"/>
              </a:rPr>
              <a:t>âu</a:t>
            </a:r>
            <a:r>
              <a:rPr lang="en-US" sz="3200" b="1" dirty="0">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latin typeface="Arial-Rounded" panose="020B0500000000000000" pitchFamily="34" charset="0"/>
                <a:ea typeface="Arial-Rounded" panose="020B0500000000000000" pitchFamily="34" charset="0"/>
                <a:cs typeface="Arial-Rounded" panose="020B0500000000000000" pitchFamily="34" charset="0"/>
              </a:rPr>
              <a:t>và</a:t>
            </a:r>
            <a:r>
              <a:rPr lang="en-US" sz="3200" b="1" dirty="0">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latin typeface="Arial-Rounded" panose="020B0500000000000000" pitchFamily="34" charset="0"/>
                <a:ea typeface="Arial-Rounded" panose="020B0500000000000000" pitchFamily="34" charset="0"/>
                <a:cs typeface="Arial-Rounded" panose="020B0500000000000000" pitchFamily="34" charset="0"/>
              </a:rPr>
              <a:t>trả</a:t>
            </a:r>
            <a:r>
              <a:rPr lang="en-US" sz="3200" b="1" dirty="0">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latin typeface="Arial-Rounded" panose="020B0500000000000000" pitchFamily="34" charset="0"/>
                <a:ea typeface="Arial-Rounded" panose="020B0500000000000000" pitchFamily="34" charset="0"/>
                <a:cs typeface="Arial-Rounded" panose="020B0500000000000000" pitchFamily="34" charset="0"/>
              </a:rPr>
              <a:t>lời</a:t>
            </a:r>
            <a:r>
              <a:rPr lang="en-US" sz="3200" b="1" dirty="0">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latin typeface="Arial-Rounded" panose="020B0500000000000000" pitchFamily="34" charset="0"/>
                <a:ea typeface="Arial-Rounded" panose="020B0500000000000000" pitchFamily="34" charset="0"/>
                <a:cs typeface="Arial-Rounded" panose="020B0500000000000000" pitchFamily="34" charset="0"/>
              </a:rPr>
              <a:t>câu</a:t>
            </a:r>
            <a:r>
              <a:rPr lang="en-US" sz="3200" b="1" dirty="0">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latin typeface="Arial-Rounded" panose="020B0500000000000000" pitchFamily="34" charset="0"/>
                <a:ea typeface="Arial-Rounded" panose="020B0500000000000000" pitchFamily="34" charset="0"/>
                <a:cs typeface="Arial-Rounded" panose="020B0500000000000000" pitchFamily="34" charset="0"/>
              </a:rPr>
              <a:t>hỏi</a:t>
            </a:r>
            <a:r>
              <a:rPr lang="en-US" sz="3200" b="1" dirty="0">
                <a:latin typeface="Arial-Rounded" panose="020B0500000000000000" pitchFamily="34" charset="0"/>
                <a:ea typeface="Arial-Rounded" panose="020B0500000000000000" pitchFamily="34" charset="0"/>
                <a:cs typeface="Arial-Rounded" panose="020B0500000000000000" pitchFamily="34" charset="0"/>
              </a:rPr>
              <a:t>.</a:t>
            </a:r>
          </a:p>
        </p:txBody>
      </p:sp>
      <p:sp>
        <p:nvSpPr>
          <p:cNvPr id="11" name="TextBox 10">
            <a:extLst>
              <a:ext uri="{FF2B5EF4-FFF2-40B4-BE49-F238E27FC236}">
                <a16:creationId xmlns:a16="http://schemas.microsoft.com/office/drawing/2014/main" id="{9D4D4603-2BF5-4B9D-A675-8186272829D7}"/>
              </a:ext>
            </a:extLst>
          </p:cNvPr>
          <p:cNvSpPr txBox="1"/>
          <p:nvPr/>
        </p:nvSpPr>
        <p:spPr>
          <a:xfrm>
            <a:off x="978195" y="3605509"/>
            <a:ext cx="10266979" cy="1077218"/>
          </a:xfrm>
          <a:prstGeom prst="rect">
            <a:avLst/>
          </a:prstGeom>
          <a:noFill/>
        </p:spPr>
        <p:txBody>
          <a:bodyPr wrap="square" rtlCol="0">
            <a:spAutoFit/>
          </a:bodyPr>
          <a:lstStyle/>
          <a:p>
            <a:r>
              <a:rPr lang="en-US" sz="3200" b="1" dirty="0">
                <a:solidFill>
                  <a:schemeClr val="accent6">
                    <a:lumMod val="75000"/>
                  </a:schemeClr>
                </a:solidFill>
                <a:latin typeface="Arial-Rounded" panose="020B0500000000000000" pitchFamily="34" charset="0"/>
                <a:ea typeface="Arial-Rounded" panose="020B0500000000000000" pitchFamily="34" charset="0"/>
                <a:cs typeface="Arial-Rounded" panose="020B0500000000000000" pitchFamily="34" charset="0"/>
              </a:rPr>
              <a:t>- Theo </a:t>
            </a:r>
            <a:r>
              <a:rPr lang="en-US" sz="3200" b="1" dirty="0" err="1">
                <a:solidFill>
                  <a:schemeClr val="accent6">
                    <a:lumMod val="75000"/>
                  </a:schemeClr>
                </a:solidFill>
                <a:latin typeface="Arial-Rounded" panose="020B0500000000000000" pitchFamily="34" charset="0"/>
                <a:ea typeface="Arial-Rounded" panose="020B0500000000000000" pitchFamily="34" charset="0"/>
                <a:cs typeface="Arial-Rounded" panose="020B0500000000000000" pitchFamily="34" charset="0"/>
              </a:rPr>
              <a:t>em</a:t>
            </a:r>
            <a:r>
              <a:rPr lang="en-US" sz="3200" b="1" dirty="0">
                <a:solidFill>
                  <a:schemeClr val="accent6">
                    <a:lumMod val="7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chemeClr val="accent6">
                    <a:lumMod val="75000"/>
                  </a:schemeClr>
                </a:solidFill>
                <a:latin typeface="Arial-Rounded" panose="020B0500000000000000" pitchFamily="34" charset="0"/>
                <a:ea typeface="Arial-Rounded" panose="020B0500000000000000" pitchFamily="34" charset="0"/>
                <a:cs typeface="Arial-Rounded" panose="020B0500000000000000" pitchFamily="34" charset="0"/>
              </a:rPr>
              <a:t>chim</a:t>
            </a:r>
            <a:r>
              <a:rPr lang="en-US" sz="3200" b="1" dirty="0">
                <a:solidFill>
                  <a:schemeClr val="accent6">
                    <a:lumMod val="7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chemeClr val="accent6">
                    <a:lumMod val="75000"/>
                  </a:schemeClr>
                </a:solidFill>
                <a:latin typeface="Arial-Rounded" panose="020B0500000000000000" pitchFamily="34" charset="0"/>
                <a:ea typeface="Arial-Rounded" panose="020B0500000000000000" pitchFamily="34" charset="0"/>
                <a:cs typeface="Arial-Rounded" panose="020B0500000000000000" pitchFamily="34" charset="0"/>
              </a:rPr>
              <a:t>hải</a:t>
            </a:r>
            <a:r>
              <a:rPr lang="en-US" sz="3200" b="1" dirty="0">
                <a:solidFill>
                  <a:schemeClr val="accent6">
                    <a:lumMod val="7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chemeClr val="accent6">
                    <a:lumMod val="75000"/>
                  </a:schemeClr>
                </a:solidFill>
                <a:latin typeface="Arial-Rounded" panose="020B0500000000000000" pitchFamily="34" charset="0"/>
                <a:ea typeface="Arial-Rounded" panose="020B0500000000000000" pitchFamily="34" charset="0"/>
                <a:cs typeface="Arial-Rounded" panose="020B0500000000000000" pitchFamily="34" charset="0"/>
              </a:rPr>
              <a:t>âu</a:t>
            </a:r>
            <a:r>
              <a:rPr lang="en-US" sz="3200" b="1" dirty="0">
                <a:solidFill>
                  <a:schemeClr val="accent6">
                    <a:lumMod val="7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chemeClr val="accent6">
                    <a:lumMod val="75000"/>
                  </a:schemeClr>
                </a:solidFill>
                <a:latin typeface="Arial-Rounded" panose="020B0500000000000000" pitchFamily="34" charset="0"/>
                <a:ea typeface="Arial-Rounded" panose="020B0500000000000000" pitchFamily="34" charset="0"/>
                <a:cs typeface="Arial-Rounded" panose="020B0500000000000000" pitchFamily="34" charset="0"/>
              </a:rPr>
              <a:t>nói</a:t>
            </a:r>
            <a:r>
              <a:rPr lang="en-US" sz="3200" b="1" dirty="0">
                <a:solidFill>
                  <a:schemeClr val="accent6">
                    <a:lumMod val="7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chemeClr val="accent6">
                    <a:lumMod val="75000"/>
                  </a:schemeClr>
                </a:solidFill>
                <a:latin typeface="Arial-Rounded" panose="020B0500000000000000" pitchFamily="34" charset="0"/>
                <a:ea typeface="Arial-Rounded" panose="020B0500000000000000" pitchFamily="34" charset="0"/>
                <a:cs typeface="Arial-Rounded" panose="020B0500000000000000" pitchFamily="34" charset="0"/>
              </a:rPr>
              <a:t>những</a:t>
            </a:r>
            <a:r>
              <a:rPr lang="en-US" sz="3200" b="1" dirty="0">
                <a:solidFill>
                  <a:schemeClr val="accent6">
                    <a:lumMod val="7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chemeClr val="accent6">
                    <a:lumMod val="75000"/>
                  </a:schemeClr>
                </a:solidFill>
                <a:latin typeface="Arial-Rounded" panose="020B0500000000000000" pitchFamily="34" charset="0"/>
                <a:ea typeface="Arial-Rounded" panose="020B0500000000000000" pitchFamily="34" charset="0"/>
                <a:cs typeface="Arial-Rounded" panose="020B0500000000000000" pitchFamily="34" charset="0"/>
              </a:rPr>
              <a:t>câu</a:t>
            </a:r>
            <a:r>
              <a:rPr lang="en-US" sz="3200" b="1" dirty="0">
                <a:solidFill>
                  <a:schemeClr val="accent6">
                    <a:lumMod val="7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chemeClr val="accent6">
                    <a:lumMod val="75000"/>
                  </a:schemeClr>
                </a:solidFill>
                <a:latin typeface="Arial-Rounded" panose="020B0500000000000000" pitchFamily="34" charset="0"/>
                <a:ea typeface="Arial-Rounded" panose="020B0500000000000000" pitchFamily="34" charset="0"/>
                <a:cs typeface="Arial-Rounded" panose="020B0500000000000000" pitchFamily="34" charset="0"/>
              </a:rPr>
              <a:t>trên</a:t>
            </a:r>
            <a:r>
              <a:rPr lang="en-US" sz="3200" b="1" dirty="0">
                <a:solidFill>
                  <a:schemeClr val="accent6">
                    <a:lumMod val="7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chemeClr val="accent6">
                    <a:lumMod val="75000"/>
                  </a:schemeClr>
                </a:solidFill>
                <a:latin typeface="Arial-Rounded" panose="020B0500000000000000" pitchFamily="34" charset="0"/>
                <a:ea typeface="Arial-Rounded" panose="020B0500000000000000" pitchFamily="34" charset="0"/>
                <a:cs typeface="Arial-Rounded" panose="020B0500000000000000" pitchFamily="34" charset="0"/>
              </a:rPr>
              <a:t>với</a:t>
            </a:r>
            <a:r>
              <a:rPr lang="en-US" sz="3200" b="1" dirty="0">
                <a:solidFill>
                  <a:schemeClr val="accent6">
                    <a:lumMod val="75000"/>
                  </a:schemeClr>
                </a:solidFill>
                <a:latin typeface="Arial-Rounded" panose="020B0500000000000000" pitchFamily="34" charset="0"/>
                <a:ea typeface="Arial-Rounded" panose="020B0500000000000000" pitchFamily="34" charset="0"/>
                <a:cs typeface="Arial-Rounded" panose="020B0500000000000000" pitchFamily="34" charset="0"/>
              </a:rPr>
              <a:t> ai, </a:t>
            </a:r>
            <a:r>
              <a:rPr lang="en-US" sz="3200" b="1" dirty="0" err="1">
                <a:solidFill>
                  <a:schemeClr val="accent6">
                    <a:lumMod val="75000"/>
                  </a:schemeClr>
                </a:solidFill>
                <a:latin typeface="Arial-Rounded" panose="020B0500000000000000" pitchFamily="34" charset="0"/>
                <a:ea typeface="Arial-Rounded" panose="020B0500000000000000" pitchFamily="34" charset="0"/>
                <a:cs typeface="Arial-Rounded" panose="020B0500000000000000" pitchFamily="34" charset="0"/>
              </a:rPr>
              <a:t>trong</a:t>
            </a:r>
            <a:r>
              <a:rPr lang="en-US" sz="3200" b="1" dirty="0">
                <a:solidFill>
                  <a:schemeClr val="accent6">
                    <a:lumMod val="7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chemeClr val="accent6">
                    <a:lumMod val="75000"/>
                  </a:schemeClr>
                </a:solidFill>
                <a:latin typeface="Arial-Rounded" panose="020B0500000000000000" pitchFamily="34" charset="0"/>
                <a:ea typeface="Arial-Rounded" panose="020B0500000000000000" pitchFamily="34" charset="0"/>
                <a:cs typeface="Arial-Rounded" panose="020B0500000000000000" pitchFamily="34" charset="0"/>
              </a:rPr>
              <a:t>tình</a:t>
            </a:r>
            <a:r>
              <a:rPr lang="en-US" sz="3200" b="1" dirty="0">
                <a:solidFill>
                  <a:schemeClr val="accent6">
                    <a:lumMod val="7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chemeClr val="accent6">
                    <a:lumMod val="75000"/>
                  </a:schemeClr>
                </a:solidFill>
                <a:latin typeface="Arial-Rounded" panose="020B0500000000000000" pitchFamily="34" charset="0"/>
                <a:ea typeface="Arial-Rounded" panose="020B0500000000000000" pitchFamily="34" charset="0"/>
                <a:cs typeface="Arial-Rounded" panose="020B0500000000000000" pitchFamily="34" charset="0"/>
              </a:rPr>
              <a:t>huống</a:t>
            </a:r>
            <a:r>
              <a:rPr lang="en-US" sz="3200" b="1" dirty="0">
                <a:solidFill>
                  <a:schemeClr val="accent6">
                    <a:lumMod val="7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chemeClr val="accent6">
                    <a:lumMod val="75000"/>
                  </a:schemeClr>
                </a:solidFill>
                <a:latin typeface="Arial-Rounded" panose="020B0500000000000000" pitchFamily="34" charset="0"/>
                <a:ea typeface="Arial-Rounded" panose="020B0500000000000000" pitchFamily="34" charset="0"/>
                <a:cs typeface="Arial-Rounded" panose="020B0500000000000000" pitchFamily="34" charset="0"/>
              </a:rPr>
              <a:t>nào</a:t>
            </a:r>
            <a:r>
              <a:rPr lang="en-US" sz="3200" b="1" dirty="0">
                <a:solidFill>
                  <a:schemeClr val="accent6">
                    <a:lumMod val="75000"/>
                  </a:schemeClr>
                </a:solidFill>
                <a:latin typeface="Arial-Rounded" panose="020B0500000000000000" pitchFamily="34" charset="0"/>
                <a:ea typeface="Arial-Rounded" panose="020B0500000000000000" pitchFamily="34" charset="0"/>
                <a:cs typeface="Arial-Rounded" panose="020B0500000000000000" pitchFamily="34" charset="0"/>
              </a:rPr>
              <a:t>?</a:t>
            </a:r>
          </a:p>
        </p:txBody>
      </p:sp>
      <p:grpSp>
        <p:nvGrpSpPr>
          <p:cNvPr id="9" name="Group 8">
            <a:extLst>
              <a:ext uri="{FF2B5EF4-FFF2-40B4-BE49-F238E27FC236}">
                <a16:creationId xmlns:a16="http://schemas.microsoft.com/office/drawing/2014/main" id="{DA805463-9CF9-4EFC-AE64-EF8FBBEFB951}"/>
              </a:ext>
            </a:extLst>
          </p:cNvPr>
          <p:cNvGrpSpPr/>
          <p:nvPr/>
        </p:nvGrpSpPr>
        <p:grpSpPr>
          <a:xfrm>
            <a:off x="688166" y="434589"/>
            <a:ext cx="584775" cy="769441"/>
            <a:chOff x="3827736" y="1190855"/>
            <a:chExt cx="584775" cy="769441"/>
          </a:xfrm>
        </p:grpSpPr>
        <p:sp>
          <p:nvSpPr>
            <p:cNvPr id="12" name="Oval 11">
              <a:extLst>
                <a:ext uri="{FF2B5EF4-FFF2-40B4-BE49-F238E27FC236}">
                  <a16:creationId xmlns:a16="http://schemas.microsoft.com/office/drawing/2014/main" id="{20B72209-D2E7-4674-8FB9-1C006DB04D3C}"/>
                </a:ext>
              </a:extLst>
            </p:cNvPr>
            <p:cNvSpPr/>
            <p:nvPr/>
          </p:nvSpPr>
          <p:spPr>
            <a:xfrm>
              <a:off x="3827736" y="1318451"/>
              <a:ext cx="584775" cy="584775"/>
            </a:xfrm>
            <a:prstGeom prst="ellipse">
              <a:avLst/>
            </a:prstGeom>
            <a:solidFill>
              <a:schemeClr val="accent6">
                <a:lumMod val="75000"/>
              </a:schemeClr>
            </a:solid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 name="TextBox 11">
              <a:extLst>
                <a:ext uri="{FF2B5EF4-FFF2-40B4-BE49-F238E27FC236}">
                  <a16:creationId xmlns:a16="http://schemas.microsoft.com/office/drawing/2014/main" id="{E231E834-83FC-4331-A3D1-26238F4A18D2}"/>
                </a:ext>
              </a:extLst>
            </p:cNvPr>
            <p:cNvSpPr txBox="1"/>
            <p:nvPr/>
          </p:nvSpPr>
          <p:spPr>
            <a:xfrm>
              <a:off x="3832124" y="1190855"/>
              <a:ext cx="548884" cy="769441"/>
            </a:xfrm>
            <a:prstGeom prst="rect">
              <a:avLst/>
            </a:prstGeom>
            <a:noFill/>
            <a:ln>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4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4</a:t>
              </a:r>
            </a:p>
          </p:txBody>
        </p:sp>
      </p:grpSp>
      <p:sp>
        <p:nvSpPr>
          <p:cNvPr id="15" name="TextBox 14">
            <a:extLst>
              <a:ext uri="{FF2B5EF4-FFF2-40B4-BE49-F238E27FC236}">
                <a16:creationId xmlns:a16="http://schemas.microsoft.com/office/drawing/2014/main" id="{9D4D4603-2BF5-4B9D-A675-8186272829D7}"/>
              </a:ext>
            </a:extLst>
          </p:cNvPr>
          <p:cNvSpPr txBox="1"/>
          <p:nvPr/>
        </p:nvSpPr>
        <p:spPr>
          <a:xfrm>
            <a:off x="1185231" y="4682727"/>
            <a:ext cx="10266979" cy="1077218"/>
          </a:xfrm>
          <a:prstGeom prst="rect">
            <a:avLst/>
          </a:prstGeom>
          <a:noFill/>
        </p:spPr>
        <p:txBody>
          <a:bodyPr wrap="square" rtlCol="0">
            <a:spAutoFit/>
          </a:bodyPr>
          <a:lstStyle/>
          <a:p>
            <a:r>
              <a:rPr lang="en-US" sz="3200" b="1"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Chim</a:t>
            </a:r>
            <a:r>
              <a:rPr lang="en-US" sz="3200" b="1"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hải âu nói chuyện với những người bạn khác khi gặp những người bạn ở nơi khác đến.</a:t>
            </a:r>
          </a:p>
        </p:txBody>
      </p:sp>
      <p:grpSp>
        <p:nvGrpSpPr>
          <p:cNvPr id="14" name="Group 13">
            <a:extLst>
              <a:ext uri="{FF2B5EF4-FFF2-40B4-BE49-F238E27FC236}">
                <a16:creationId xmlns:a16="http://schemas.microsoft.com/office/drawing/2014/main" id="{36677B6A-BE3C-475E-A1A2-141339318581}"/>
              </a:ext>
            </a:extLst>
          </p:cNvPr>
          <p:cNvGrpSpPr/>
          <p:nvPr/>
        </p:nvGrpSpPr>
        <p:grpSpPr>
          <a:xfrm>
            <a:off x="2878325" y="1111698"/>
            <a:ext cx="8366849" cy="2506316"/>
            <a:chOff x="2878325" y="1111698"/>
            <a:chExt cx="8366849" cy="2506316"/>
          </a:xfrm>
        </p:grpSpPr>
        <p:pic>
          <p:nvPicPr>
            <p:cNvPr id="16" name="Picture 2">
              <a:extLst>
                <a:ext uri="{FF2B5EF4-FFF2-40B4-BE49-F238E27FC236}">
                  <a16:creationId xmlns:a16="http://schemas.microsoft.com/office/drawing/2014/main" id="{B72606A7-10CB-434B-829A-4442C1AD999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7314" t="47826" r="44111" b="26087"/>
            <a:stretch/>
          </p:blipFill>
          <p:spPr bwMode="auto">
            <a:xfrm>
              <a:off x="2878325" y="1342864"/>
              <a:ext cx="4413131" cy="227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7" name="Group 16">
              <a:extLst>
                <a:ext uri="{FF2B5EF4-FFF2-40B4-BE49-F238E27FC236}">
                  <a16:creationId xmlns:a16="http://schemas.microsoft.com/office/drawing/2014/main" id="{8393E8CC-54E8-44E5-972B-08C904044889}"/>
                </a:ext>
              </a:extLst>
            </p:cNvPr>
            <p:cNvGrpSpPr/>
            <p:nvPr/>
          </p:nvGrpSpPr>
          <p:grpSpPr>
            <a:xfrm>
              <a:off x="5278582" y="1111698"/>
              <a:ext cx="5966592" cy="2140793"/>
              <a:chOff x="5278582" y="1111698"/>
              <a:chExt cx="5966592" cy="2140793"/>
            </a:xfrm>
          </p:grpSpPr>
          <p:sp>
            <p:nvSpPr>
              <p:cNvPr id="18" name="Thought Bubble: Cloud 17">
                <a:extLst>
                  <a:ext uri="{FF2B5EF4-FFF2-40B4-BE49-F238E27FC236}">
                    <a16:creationId xmlns:a16="http://schemas.microsoft.com/office/drawing/2014/main" id="{C0C1011C-577F-404D-90AE-7038F3C4B90E}"/>
                  </a:ext>
                </a:extLst>
              </p:cNvPr>
              <p:cNvSpPr/>
              <p:nvPr/>
            </p:nvSpPr>
            <p:spPr>
              <a:xfrm>
                <a:off x="5278582" y="1111698"/>
                <a:ext cx="5966592" cy="2140793"/>
              </a:xfrm>
              <a:prstGeom prst="cloudCallout">
                <a:avLst>
                  <a:gd name="adj1" fmla="val -57756"/>
                  <a:gd name="adj2" fmla="val 3111"/>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9" name="TextBox 18">
                <a:extLst>
                  <a:ext uri="{FF2B5EF4-FFF2-40B4-BE49-F238E27FC236}">
                    <a16:creationId xmlns:a16="http://schemas.microsoft.com/office/drawing/2014/main" id="{31912FAB-106E-4357-866E-E9B8C7DB353A}"/>
                  </a:ext>
                </a:extLst>
              </p:cNvPr>
              <p:cNvSpPr txBox="1"/>
              <p:nvPr/>
            </p:nvSpPr>
            <p:spPr>
              <a:xfrm>
                <a:off x="6096000" y="1397264"/>
                <a:ext cx="4752108" cy="1569660"/>
              </a:xfrm>
              <a:prstGeom prst="rect">
                <a:avLst/>
              </a:prstGeom>
              <a:noFill/>
            </p:spPr>
            <p:txBody>
              <a:bodyPr wrap="square" rtlCol="0">
                <a:spAutoFit/>
              </a:bodyPr>
              <a:lstStyle/>
              <a:p>
                <a:pPr algn="just"/>
                <a:r>
                  <a:rPr lang="en-US" sz="2400" dirty="0"/>
                  <a:t>Xin </a:t>
                </a:r>
                <a:r>
                  <a:rPr lang="en-US" sz="2400" dirty="0" err="1"/>
                  <a:t>chào</a:t>
                </a:r>
                <a:r>
                  <a:rPr lang="en-US" sz="2400" dirty="0"/>
                  <a:t> </a:t>
                </a:r>
                <a:r>
                  <a:rPr lang="en-US" sz="2400" dirty="0" err="1"/>
                  <a:t>các</a:t>
                </a:r>
                <a:r>
                  <a:rPr lang="en-US" sz="2400" dirty="0"/>
                  <a:t> </a:t>
                </a:r>
                <a:r>
                  <a:rPr lang="en-US" sz="2400" dirty="0" err="1"/>
                  <a:t>bạn</a:t>
                </a:r>
                <a:r>
                  <a:rPr lang="en-US" sz="2400" dirty="0"/>
                  <a:t>! </a:t>
                </a:r>
                <a:r>
                  <a:rPr lang="en-US" sz="2400" dirty="0" err="1"/>
                  <a:t>Mọi</a:t>
                </a:r>
                <a:r>
                  <a:rPr lang="en-US" sz="2400" dirty="0"/>
                  <a:t> </a:t>
                </a:r>
                <a:r>
                  <a:rPr lang="en-US" sz="2400" dirty="0" err="1"/>
                  <a:t>người</a:t>
                </a:r>
                <a:r>
                  <a:rPr lang="en-US" sz="2400" dirty="0"/>
                  <a:t> </a:t>
                </a:r>
                <a:r>
                  <a:rPr lang="en-US" sz="2400" dirty="0" err="1"/>
                  <a:t>gọi</a:t>
                </a:r>
                <a:r>
                  <a:rPr lang="en-US" sz="2400" dirty="0"/>
                  <a:t> </a:t>
                </a:r>
                <a:r>
                  <a:rPr lang="en-US" sz="2400" dirty="0" err="1"/>
                  <a:t>tớ</a:t>
                </a:r>
                <a:r>
                  <a:rPr lang="en-US" sz="2400" dirty="0"/>
                  <a:t> </a:t>
                </a:r>
                <a:r>
                  <a:rPr lang="en-US" sz="2400" dirty="0" err="1"/>
                  <a:t>là</a:t>
                </a:r>
                <a:r>
                  <a:rPr lang="en-US" sz="2400" dirty="0"/>
                  <a:t> “</a:t>
                </a:r>
                <a:r>
                  <a:rPr lang="en-US" sz="2400" dirty="0" err="1"/>
                  <a:t>hải</a:t>
                </a:r>
                <a:r>
                  <a:rPr lang="en-US" sz="2400" dirty="0"/>
                  <a:t> </a:t>
                </a:r>
                <a:r>
                  <a:rPr lang="en-US" sz="2400" dirty="0" err="1"/>
                  <a:t>âu</a:t>
                </a:r>
                <a:r>
                  <a:rPr lang="en-US" sz="2400" dirty="0"/>
                  <a:t> </a:t>
                </a:r>
                <a:r>
                  <a:rPr lang="en-US" sz="2400" dirty="0" err="1"/>
                  <a:t>vui</a:t>
                </a:r>
                <a:r>
                  <a:rPr lang="en-US" sz="2400" dirty="0"/>
                  <a:t> </a:t>
                </a:r>
                <a:r>
                  <a:rPr lang="en-US" sz="2400" dirty="0" err="1"/>
                  <a:t>tính</a:t>
                </a:r>
                <a:r>
                  <a:rPr lang="en-US" sz="2400" dirty="0"/>
                  <a:t>”. </a:t>
                </a:r>
                <a:r>
                  <a:rPr lang="en-US" sz="2400" dirty="0" err="1"/>
                  <a:t>Tớ</a:t>
                </a:r>
                <a:r>
                  <a:rPr lang="en-US" sz="2400" dirty="0"/>
                  <a:t> </a:t>
                </a:r>
                <a:r>
                  <a:rPr lang="en-US" sz="2400" dirty="0" err="1"/>
                  <a:t>sống</a:t>
                </a:r>
                <a:r>
                  <a:rPr lang="en-US" sz="2400" dirty="0"/>
                  <a:t> ở </a:t>
                </a:r>
                <a:r>
                  <a:rPr lang="en-US" sz="2400" dirty="0" err="1"/>
                  <a:t>biển</a:t>
                </a:r>
                <a:r>
                  <a:rPr lang="en-US" sz="2400" dirty="0"/>
                  <a:t>. </a:t>
                </a:r>
                <a:r>
                  <a:rPr lang="en-US" sz="2400" dirty="0" err="1"/>
                  <a:t>Tớ</a:t>
                </a:r>
                <a:r>
                  <a:rPr lang="en-US" sz="2400" dirty="0"/>
                  <a:t> </a:t>
                </a:r>
                <a:r>
                  <a:rPr lang="en-US" sz="2400" dirty="0" err="1"/>
                  <a:t>thích</a:t>
                </a:r>
                <a:r>
                  <a:rPr lang="en-US" sz="2400" dirty="0"/>
                  <a:t> bay </a:t>
                </a:r>
                <a:r>
                  <a:rPr lang="en-US" sz="2400" dirty="0" err="1"/>
                  <a:t>lượn</a:t>
                </a:r>
                <a:r>
                  <a:rPr lang="en-US" sz="2400" dirty="0"/>
                  <a:t>, ca </a:t>
                </a:r>
                <a:r>
                  <a:rPr lang="en-US" sz="2400" dirty="0" err="1"/>
                  <a:t>hát</a:t>
                </a:r>
                <a:r>
                  <a:rPr lang="en-US" sz="2400" dirty="0"/>
                  <a:t>, </a:t>
                </a:r>
                <a:r>
                  <a:rPr lang="en-US" sz="2400" dirty="0" err="1"/>
                  <a:t>đùa</a:t>
                </a:r>
                <a:r>
                  <a:rPr lang="en-US" sz="2400" dirty="0"/>
                  <a:t> </a:t>
                </a:r>
                <a:r>
                  <a:rPr lang="en-US" sz="2400" dirty="0" err="1"/>
                  <a:t>giỡn</a:t>
                </a:r>
                <a:r>
                  <a:rPr lang="en-US" sz="2400" dirty="0"/>
                  <a:t> </a:t>
                </a:r>
                <a:r>
                  <a:rPr lang="en-US" sz="2400" dirty="0" err="1"/>
                  <a:t>với</a:t>
                </a:r>
                <a:r>
                  <a:rPr lang="en-US" sz="2400" dirty="0"/>
                  <a:t> </a:t>
                </a:r>
                <a:r>
                  <a:rPr lang="en-US" sz="2400" dirty="0" err="1"/>
                  <a:t>sóng</a:t>
                </a:r>
                <a:r>
                  <a:rPr lang="en-US" sz="2400" dirty="0"/>
                  <a:t> </a:t>
                </a:r>
                <a:r>
                  <a:rPr lang="en-US" sz="2400" dirty="0" err="1"/>
                  <a:t>biển</a:t>
                </a:r>
                <a:r>
                  <a:rPr lang="en-US" sz="2400" dirty="0"/>
                  <a:t>.</a:t>
                </a:r>
              </a:p>
            </p:txBody>
          </p:sp>
        </p:grpSp>
      </p:grpSp>
    </p:spTree>
    <p:extLst>
      <p:ext uri="{BB962C8B-B14F-4D97-AF65-F5344CB8AC3E}">
        <p14:creationId xmlns:p14="http://schemas.microsoft.com/office/powerpoint/2010/main" val="2791242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6C64A84E-EBF5-4690-A570-7A915397CE77}"/>
              </a:ext>
            </a:extLst>
          </p:cNvPr>
          <p:cNvSpPr txBox="1"/>
          <p:nvPr/>
        </p:nvSpPr>
        <p:spPr>
          <a:xfrm>
            <a:off x="1337068" y="526923"/>
            <a:ext cx="7495647" cy="584775"/>
          </a:xfrm>
          <a:prstGeom prst="rect">
            <a:avLst/>
          </a:prstGeom>
          <a:noFill/>
        </p:spPr>
        <p:txBody>
          <a:bodyPr wrap="square" rtlCol="0">
            <a:spAutoFit/>
          </a:bodyPr>
          <a:lstStyle/>
          <a:p>
            <a:r>
              <a:rPr lang="en-US" sz="3200" b="1" dirty="0" err="1">
                <a:solidFill>
                  <a:schemeClr val="accent6">
                    <a:lumMod val="75000"/>
                  </a:schemeClr>
                </a:solidFill>
                <a:latin typeface="Arial-Rounded" panose="020B0500000000000000" pitchFamily="34" charset="0"/>
                <a:ea typeface="Arial-Rounded" panose="020B0500000000000000" pitchFamily="34" charset="0"/>
                <a:cs typeface="Arial-Rounded" panose="020B0500000000000000" pitchFamily="34" charset="0"/>
              </a:rPr>
              <a:t>Đọc</a:t>
            </a:r>
            <a:r>
              <a:rPr lang="en-US" sz="3200" b="1" dirty="0">
                <a:solidFill>
                  <a:schemeClr val="accent6">
                    <a:lumMod val="7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chemeClr val="accent6">
                    <a:lumMod val="75000"/>
                  </a:schemeClr>
                </a:solidFill>
                <a:latin typeface="Arial-Rounded" panose="020B0500000000000000" pitchFamily="34" charset="0"/>
                <a:ea typeface="Arial-Rounded" panose="020B0500000000000000" pitchFamily="34" charset="0"/>
                <a:cs typeface="Arial-Rounded" panose="020B0500000000000000" pitchFamily="34" charset="0"/>
              </a:rPr>
              <a:t>lời</a:t>
            </a:r>
            <a:r>
              <a:rPr lang="en-US" sz="3200" b="1" dirty="0">
                <a:solidFill>
                  <a:schemeClr val="accent6">
                    <a:lumMod val="7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chemeClr val="accent6">
                    <a:lumMod val="75000"/>
                  </a:schemeClr>
                </a:solidFill>
                <a:latin typeface="Arial-Rounded" panose="020B0500000000000000" pitchFamily="34" charset="0"/>
                <a:ea typeface="Arial-Rounded" panose="020B0500000000000000" pitchFamily="34" charset="0"/>
                <a:cs typeface="Arial-Rounded" panose="020B0500000000000000" pitchFamily="34" charset="0"/>
              </a:rPr>
              <a:t>của</a:t>
            </a:r>
            <a:r>
              <a:rPr lang="en-US" sz="3200" b="1" dirty="0">
                <a:solidFill>
                  <a:schemeClr val="accent6">
                    <a:lumMod val="7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chemeClr val="accent6">
                    <a:lumMod val="75000"/>
                  </a:schemeClr>
                </a:solidFill>
                <a:latin typeface="Arial-Rounded" panose="020B0500000000000000" pitchFamily="34" charset="0"/>
                <a:ea typeface="Arial-Rounded" panose="020B0500000000000000" pitchFamily="34" charset="0"/>
                <a:cs typeface="Arial-Rounded" panose="020B0500000000000000" pitchFamily="34" charset="0"/>
              </a:rPr>
              <a:t>chim</a:t>
            </a:r>
            <a:r>
              <a:rPr lang="en-US" sz="3200" b="1" dirty="0">
                <a:solidFill>
                  <a:schemeClr val="accent6">
                    <a:lumMod val="7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chemeClr val="accent6">
                    <a:lumMod val="75000"/>
                  </a:schemeClr>
                </a:solidFill>
                <a:latin typeface="Arial-Rounded" panose="020B0500000000000000" pitchFamily="34" charset="0"/>
                <a:ea typeface="Arial-Rounded" panose="020B0500000000000000" pitchFamily="34" charset="0"/>
                <a:cs typeface="Arial-Rounded" panose="020B0500000000000000" pitchFamily="34" charset="0"/>
              </a:rPr>
              <a:t>hải</a:t>
            </a:r>
            <a:r>
              <a:rPr lang="en-US" sz="3200" b="1" dirty="0">
                <a:solidFill>
                  <a:schemeClr val="accent6">
                    <a:lumMod val="7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chemeClr val="accent6">
                    <a:lumMod val="75000"/>
                  </a:schemeClr>
                </a:solidFill>
                <a:latin typeface="Arial-Rounded" panose="020B0500000000000000" pitchFamily="34" charset="0"/>
                <a:ea typeface="Arial-Rounded" panose="020B0500000000000000" pitchFamily="34" charset="0"/>
                <a:cs typeface="Arial-Rounded" panose="020B0500000000000000" pitchFamily="34" charset="0"/>
              </a:rPr>
              <a:t>âu</a:t>
            </a:r>
            <a:r>
              <a:rPr lang="en-US" sz="3200" b="1" dirty="0">
                <a:solidFill>
                  <a:schemeClr val="accent6">
                    <a:lumMod val="7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chemeClr val="accent6">
                    <a:lumMod val="75000"/>
                  </a:schemeClr>
                </a:solidFill>
                <a:latin typeface="Arial-Rounded" panose="020B0500000000000000" pitchFamily="34" charset="0"/>
                <a:ea typeface="Arial-Rounded" panose="020B0500000000000000" pitchFamily="34" charset="0"/>
                <a:cs typeface="Arial-Rounded" panose="020B0500000000000000" pitchFamily="34" charset="0"/>
              </a:rPr>
              <a:t>và</a:t>
            </a:r>
            <a:r>
              <a:rPr lang="en-US" sz="3200" b="1" dirty="0">
                <a:solidFill>
                  <a:schemeClr val="accent6">
                    <a:lumMod val="7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chemeClr val="accent6">
                    <a:lumMod val="75000"/>
                  </a:schemeClr>
                </a:solidFill>
                <a:latin typeface="Arial-Rounded" panose="020B0500000000000000" pitchFamily="34" charset="0"/>
                <a:ea typeface="Arial-Rounded" panose="020B0500000000000000" pitchFamily="34" charset="0"/>
                <a:cs typeface="Arial-Rounded" panose="020B0500000000000000" pitchFamily="34" charset="0"/>
              </a:rPr>
              <a:t>trả</a:t>
            </a:r>
            <a:r>
              <a:rPr lang="en-US" sz="3200" b="1" dirty="0">
                <a:solidFill>
                  <a:schemeClr val="accent6">
                    <a:lumMod val="7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chemeClr val="accent6">
                    <a:lumMod val="75000"/>
                  </a:schemeClr>
                </a:solidFill>
                <a:latin typeface="Arial-Rounded" panose="020B0500000000000000" pitchFamily="34" charset="0"/>
                <a:ea typeface="Arial-Rounded" panose="020B0500000000000000" pitchFamily="34" charset="0"/>
                <a:cs typeface="Arial-Rounded" panose="020B0500000000000000" pitchFamily="34" charset="0"/>
              </a:rPr>
              <a:t>lời</a:t>
            </a:r>
            <a:r>
              <a:rPr lang="en-US" sz="3200" b="1" dirty="0">
                <a:solidFill>
                  <a:schemeClr val="accent6">
                    <a:lumMod val="7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chemeClr val="accent6">
                    <a:lumMod val="75000"/>
                  </a:schemeClr>
                </a:solidFill>
                <a:latin typeface="Arial-Rounded" panose="020B0500000000000000" pitchFamily="34" charset="0"/>
                <a:ea typeface="Arial-Rounded" panose="020B0500000000000000" pitchFamily="34" charset="0"/>
                <a:cs typeface="Arial-Rounded" panose="020B0500000000000000" pitchFamily="34" charset="0"/>
              </a:rPr>
              <a:t>câu</a:t>
            </a:r>
            <a:r>
              <a:rPr lang="en-US" sz="3200" b="1" dirty="0">
                <a:solidFill>
                  <a:schemeClr val="accent6">
                    <a:lumMod val="7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chemeClr val="accent6">
                    <a:lumMod val="75000"/>
                  </a:schemeClr>
                </a:solidFill>
                <a:latin typeface="Arial-Rounded" panose="020B0500000000000000" pitchFamily="34" charset="0"/>
                <a:ea typeface="Arial-Rounded" panose="020B0500000000000000" pitchFamily="34" charset="0"/>
                <a:cs typeface="Arial-Rounded" panose="020B0500000000000000" pitchFamily="34" charset="0"/>
              </a:rPr>
              <a:t>hỏi</a:t>
            </a:r>
            <a:r>
              <a:rPr lang="en-US" sz="3200" b="1" dirty="0">
                <a:solidFill>
                  <a:schemeClr val="accent6">
                    <a:lumMod val="75000"/>
                  </a:schemeClr>
                </a:solidFill>
                <a:latin typeface="Arial-Rounded" panose="020B0500000000000000" pitchFamily="34" charset="0"/>
                <a:ea typeface="Arial-Rounded" panose="020B0500000000000000" pitchFamily="34" charset="0"/>
                <a:cs typeface="Arial-Rounded" panose="020B0500000000000000" pitchFamily="34" charset="0"/>
              </a:rPr>
              <a:t>.</a:t>
            </a:r>
          </a:p>
        </p:txBody>
      </p:sp>
      <p:sp>
        <p:nvSpPr>
          <p:cNvPr id="14" name="TextBox 13">
            <a:extLst>
              <a:ext uri="{FF2B5EF4-FFF2-40B4-BE49-F238E27FC236}">
                <a16:creationId xmlns:a16="http://schemas.microsoft.com/office/drawing/2014/main" id="{71D72BF9-BE30-4E6A-9298-7C37905BB190}"/>
              </a:ext>
            </a:extLst>
          </p:cNvPr>
          <p:cNvSpPr txBox="1"/>
          <p:nvPr/>
        </p:nvSpPr>
        <p:spPr>
          <a:xfrm>
            <a:off x="978195" y="3903580"/>
            <a:ext cx="10266979" cy="584775"/>
          </a:xfrm>
          <a:prstGeom prst="rect">
            <a:avLst/>
          </a:prstGeom>
          <a:noFill/>
        </p:spPr>
        <p:txBody>
          <a:bodyPr wrap="square" rtlCol="0">
            <a:spAutoFit/>
          </a:bodyPr>
          <a:lstStyle/>
          <a:p>
            <a:r>
              <a:rPr lang="en-US" sz="3200" b="1" dirty="0" err="1">
                <a:solidFill>
                  <a:schemeClr val="accent6">
                    <a:lumMod val="75000"/>
                  </a:schemeClr>
                </a:solidFill>
                <a:latin typeface="Arial-Rounded" panose="020B0500000000000000" pitchFamily="34" charset="0"/>
                <a:ea typeface="Arial-Rounded" panose="020B0500000000000000" pitchFamily="34" charset="0"/>
                <a:cs typeface="Arial-Rounded" panose="020B0500000000000000" pitchFamily="34" charset="0"/>
              </a:rPr>
              <a:t>Đóng</a:t>
            </a:r>
            <a:r>
              <a:rPr lang="en-US" sz="3200" b="1" dirty="0">
                <a:solidFill>
                  <a:schemeClr val="accent6">
                    <a:lumMod val="75000"/>
                  </a:schemeClr>
                </a:solidFill>
                <a:latin typeface="Arial-Rounded" panose="020B0500000000000000" pitchFamily="34" charset="0"/>
                <a:ea typeface="Arial-Rounded" panose="020B0500000000000000" pitchFamily="34" charset="0"/>
                <a:cs typeface="Arial-Rounded" panose="020B0500000000000000" pitchFamily="34" charset="0"/>
              </a:rPr>
              <a:t> vai một loài chim khác, đáp lời hải âu.</a:t>
            </a:r>
          </a:p>
        </p:txBody>
      </p:sp>
      <p:grpSp>
        <p:nvGrpSpPr>
          <p:cNvPr id="9" name="Group 8">
            <a:extLst>
              <a:ext uri="{FF2B5EF4-FFF2-40B4-BE49-F238E27FC236}">
                <a16:creationId xmlns:a16="http://schemas.microsoft.com/office/drawing/2014/main" id="{DA805463-9CF9-4EFC-AE64-EF8FBBEFB951}"/>
              </a:ext>
            </a:extLst>
          </p:cNvPr>
          <p:cNvGrpSpPr/>
          <p:nvPr/>
        </p:nvGrpSpPr>
        <p:grpSpPr>
          <a:xfrm>
            <a:off x="685807" y="434589"/>
            <a:ext cx="584775" cy="769441"/>
            <a:chOff x="3827736" y="1190855"/>
            <a:chExt cx="584775" cy="769441"/>
          </a:xfrm>
        </p:grpSpPr>
        <p:sp>
          <p:nvSpPr>
            <p:cNvPr id="12" name="Oval 11">
              <a:extLst>
                <a:ext uri="{FF2B5EF4-FFF2-40B4-BE49-F238E27FC236}">
                  <a16:creationId xmlns:a16="http://schemas.microsoft.com/office/drawing/2014/main" id="{20B72209-D2E7-4674-8FB9-1C006DB04D3C}"/>
                </a:ext>
              </a:extLst>
            </p:cNvPr>
            <p:cNvSpPr/>
            <p:nvPr/>
          </p:nvSpPr>
          <p:spPr>
            <a:xfrm>
              <a:off x="3827736" y="1318451"/>
              <a:ext cx="584775" cy="584775"/>
            </a:xfrm>
            <a:prstGeom prst="ellipse">
              <a:avLst/>
            </a:prstGeom>
            <a:solidFill>
              <a:schemeClr val="accent6">
                <a:lumMod val="75000"/>
              </a:schemeClr>
            </a:solid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 name="TextBox 11">
              <a:extLst>
                <a:ext uri="{FF2B5EF4-FFF2-40B4-BE49-F238E27FC236}">
                  <a16:creationId xmlns:a16="http://schemas.microsoft.com/office/drawing/2014/main" id="{E231E834-83FC-4331-A3D1-26238F4A18D2}"/>
                </a:ext>
              </a:extLst>
            </p:cNvPr>
            <p:cNvSpPr txBox="1"/>
            <p:nvPr/>
          </p:nvSpPr>
          <p:spPr>
            <a:xfrm>
              <a:off x="3832124" y="1190855"/>
              <a:ext cx="548884" cy="769441"/>
            </a:xfrm>
            <a:prstGeom prst="rect">
              <a:avLst/>
            </a:prstGeom>
            <a:noFill/>
            <a:ln>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4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4</a:t>
              </a:r>
            </a:p>
          </p:txBody>
        </p:sp>
      </p:grpSp>
      <p:sp>
        <p:nvSpPr>
          <p:cNvPr id="15" name="TextBox 14">
            <a:extLst>
              <a:ext uri="{FF2B5EF4-FFF2-40B4-BE49-F238E27FC236}">
                <a16:creationId xmlns:a16="http://schemas.microsoft.com/office/drawing/2014/main" id="{71D72BF9-BE30-4E6A-9298-7C37905BB190}"/>
              </a:ext>
            </a:extLst>
          </p:cNvPr>
          <p:cNvSpPr txBox="1"/>
          <p:nvPr/>
        </p:nvSpPr>
        <p:spPr>
          <a:xfrm>
            <a:off x="946692" y="4669425"/>
            <a:ext cx="10266979" cy="1077218"/>
          </a:xfrm>
          <a:prstGeom prst="rect">
            <a:avLst/>
          </a:prstGeom>
          <a:noFill/>
        </p:spPr>
        <p:txBody>
          <a:bodyPr wrap="square" rtlCol="0">
            <a:spAutoFit/>
          </a:bodyPr>
          <a:lstStyle/>
          <a:p>
            <a:r>
              <a:rPr lang="en-US" sz="3200" b="1"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Xin chào hải âu, tớ là chim bồ câu. Rất vui được làm quen với bạn.</a:t>
            </a:r>
          </a:p>
        </p:txBody>
      </p:sp>
      <p:grpSp>
        <p:nvGrpSpPr>
          <p:cNvPr id="11" name="Group 10">
            <a:extLst>
              <a:ext uri="{FF2B5EF4-FFF2-40B4-BE49-F238E27FC236}">
                <a16:creationId xmlns:a16="http://schemas.microsoft.com/office/drawing/2014/main" id="{0B0F7795-B985-4FED-AA39-27ABE8161468}"/>
              </a:ext>
            </a:extLst>
          </p:cNvPr>
          <p:cNvGrpSpPr/>
          <p:nvPr/>
        </p:nvGrpSpPr>
        <p:grpSpPr>
          <a:xfrm>
            <a:off x="2878325" y="1111698"/>
            <a:ext cx="8366849" cy="2506316"/>
            <a:chOff x="2878325" y="1111698"/>
            <a:chExt cx="8366849" cy="2506316"/>
          </a:xfrm>
        </p:grpSpPr>
        <p:pic>
          <p:nvPicPr>
            <p:cNvPr id="16" name="Picture 2">
              <a:extLst>
                <a:ext uri="{FF2B5EF4-FFF2-40B4-BE49-F238E27FC236}">
                  <a16:creationId xmlns:a16="http://schemas.microsoft.com/office/drawing/2014/main" id="{1922FF0A-D658-42B7-92B4-7C0E25EB14E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7314" t="47826" r="44111" b="26087"/>
            <a:stretch/>
          </p:blipFill>
          <p:spPr bwMode="auto">
            <a:xfrm>
              <a:off x="2878325" y="1342864"/>
              <a:ext cx="4413131" cy="227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7" name="Group 16">
              <a:extLst>
                <a:ext uri="{FF2B5EF4-FFF2-40B4-BE49-F238E27FC236}">
                  <a16:creationId xmlns:a16="http://schemas.microsoft.com/office/drawing/2014/main" id="{3D3DE8DC-38AF-4C68-A38A-FBA8D4BA8E10}"/>
                </a:ext>
              </a:extLst>
            </p:cNvPr>
            <p:cNvGrpSpPr/>
            <p:nvPr/>
          </p:nvGrpSpPr>
          <p:grpSpPr>
            <a:xfrm>
              <a:off x="5278582" y="1111698"/>
              <a:ext cx="5966592" cy="2140793"/>
              <a:chOff x="5278582" y="1111698"/>
              <a:chExt cx="5966592" cy="2140793"/>
            </a:xfrm>
          </p:grpSpPr>
          <p:sp>
            <p:nvSpPr>
              <p:cNvPr id="18" name="Thought Bubble: Cloud 17">
                <a:extLst>
                  <a:ext uri="{FF2B5EF4-FFF2-40B4-BE49-F238E27FC236}">
                    <a16:creationId xmlns:a16="http://schemas.microsoft.com/office/drawing/2014/main" id="{06A73C73-1238-43F7-9B02-29ACC6C99E9B}"/>
                  </a:ext>
                </a:extLst>
              </p:cNvPr>
              <p:cNvSpPr/>
              <p:nvPr/>
            </p:nvSpPr>
            <p:spPr>
              <a:xfrm>
                <a:off x="5278582" y="1111698"/>
                <a:ext cx="5966592" cy="2140793"/>
              </a:xfrm>
              <a:prstGeom prst="cloudCallout">
                <a:avLst>
                  <a:gd name="adj1" fmla="val -57756"/>
                  <a:gd name="adj2" fmla="val 3111"/>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9" name="TextBox 18">
                <a:extLst>
                  <a:ext uri="{FF2B5EF4-FFF2-40B4-BE49-F238E27FC236}">
                    <a16:creationId xmlns:a16="http://schemas.microsoft.com/office/drawing/2014/main" id="{D247DED7-EF69-438A-BE38-31199794F055}"/>
                  </a:ext>
                </a:extLst>
              </p:cNvPr>
              <p:cNvSpPr txBox="1"/>
              <p:nvPr/>
            </p:nvSpPr>
            <p:spPr>
              <a:xfrm>
                <a:off x="6096000" y="1397264"/>
                <a:ext cx="4752108" cy="1569660"/>
              </a:xfrm>
              <a:prstGeom prst="rect">
                <a:avLst/>
              </a:prstGeom>
              <a:noFill/>
            </p:spPr>
            <p:txBody>
              <a:bodyPr wrap="square" rtlCol="0">
                <a:spAutoFit/>
              </a:bodyPr>
              <a:lstStyle/>
              <a:p>
                <a:pPr algn="just"/>
                <a:r>
                  <a:rPr lang="en-US" sz="2400" dirty="0"/>
                  <a:t>Xin </a:t>
                </a:r>
                <a:r>
                  <a:rPr lang="en-US" sz="2400" dirty="0" err="1"/>
                  <a:t>chào</a:t>
                </a:r>
                <a:r>
                  <a:rPr lang="en-US" sz="2400" dirty="0"/>
                  <a:t> </a:t>
                </a:r>
                <a:r>
                  <a:rPr lang="en-US" sz="2400" dirty="0" err="1"/>
                  <a:t>các</a:t>
                </a:r>
                <a:r>
                  <a:rPr lang="en-US" sz="2400" dirty="0"/>
                  <a:t> </a:t>
                </a:r>
                <a:r>
                  <a:rPr lang="en-US" sz="2400" dirty="0" err="1"/>
                  <a:t>bạn</a:t>
                </a:r>
                <a:r>
                  <a:rPr lang="en-US" sz="2400" dirty="0"/>
                  <a:t>! </a:t>
                </a:r>
                <a:r>
                  <a:rPr lang="en-US" sz="2400" dirty="0" err="1"/>
                  <a:t>Mọi</a:t>
                </a:r>
                <a:r>
                  <a:rPr lang="en-US" sz="2400" dirty="0"/>
                  <a:t> </a:t>
                </a:r>
                <a:r>
                  <a:rPr lang="en-US" sz="2400" dirty="0" err="1"/>
                  <a:t>người</a:t>
                </a:r>
                <a:r>
                  <a:rPr lang="en-US" sz="2400" dirty="0"/>
                  <a:t> </a:t>
                </a:r>
                <a:r>
                  <a:rPr lang="en-US" sz="2400" dirty="0" err="1"/>
                  <a:t>gọi</a:t>
                </a:r>
                <a:r>
                  <a:rPr lang="en-US" sz="2400" dirty="0"/>
                  <a:t> </a:t>
                </a:r>
                <a:r>
                  <a:rPr lang="en-US" sz="2400" dirty="0" err="1"/>
                  <a:t>tớ</a:t>
                </a:r>
                <a:r>
                  <a:rPr lang="en-US" sz="2400" dirty="0"/>
                  <a:t> </a:t>
                </a:r>
                <a:r>
                  <a:rPr lang="en-US" sz="2400" dirty="0" err="1"/>
                  <a:t>là</a:t>
                </a:r>
                <a:r>
                  <a:rPr lang="en-US" sz="2400" dirty="0"/>
                  <a:t> “</a:t>
                </a:r>
                <a:r>
                  <a:rPr lang="en-US" sz="2400" dirty="0" err="1"/>
                  <a:t>hải</a:t>
                </a:r>
                <a:r>
                  <a:rPr lang="en-US" sz="2400" dirty="0"/>
                  <a:t> </a:t>
                </a:r>
                <a:r>
                  <a:rPr lang="en-US" sz="2400" dirty="0" err="1"/>
                  <a:t>âu</a:t>
                </a:r>
                <a:r>
                  <a:rPr lang="en-US" sz="2400" dirty="0"/>
                  <a:t> </a:t>
                </a:r>
                <a:r>
                  <a:rPr lang="en-US" sz="2400" dirty="0" err="1"/>
                  <a:t>vui</a:t>
                </a:r>
                <a:r>
                  <a:rPr lang="en-US" sz="2400" dirty="0"/>
                  <a:t> </a:t>
                </a:r>
                <a:r>
                  <a:rPr lang="en-US" sz="2400" dirty="0" err="1"/>
                  <a:t>tính</a:t>
                </a:r>
                <a:r>
                  <a:rPr lang="en-US" sz="2400" dirty="0"/>
                  <a:t>”. </a:t>
                </a:r>
                <a:r>
                  <a:rPr lang="en-US" sz="2400" dirty="0" err="1"/>
                  <a:t>Tớ</a:t>
                </a:r>
                <a:r>
                  <a:rPr lang="en-US" sz="2400" dirty="0"/>
                  <a:t> </a:t>
                </a:r>
                <a:r>
                  <a:rPr lang="en-US" sz="2400" dirty="0" err="1"/>
                  <a:t>sống</a:t>
                </a:r>
                <a:r>
                  <a:rPr lang="en-US" sz="2400" dirty="0"/>
                  <a:t> ở </a:t>
                </a:r>
                <a:r>
                  <a:rPr lang="en-US" sz="2400" dirty="0" err="1"/>
                  <a:t>biển</a:t>
                </a:r>
                <a:r>
                  <a:rPr lang="en-US" sz="2400" dirty="0"/>
                  <a:t>. </a:t>
                </a:r>
                <a:r>
                  <a:rPr lang="en-US" sz="2400" dirty="0" err="1"/>
                  <a:t>Tớ</a:t>
                </a:r>
                <a:r>
                  <a:rPr lang="en-US" sz="2400" dirty="0"/>
                  <a:t> </a:t>
                </a:r>
                <a:r>
                  <a:rPr lang="en-US" sz="2400" dirty="0" err="1"/>
                  <a:t>thích</a:t>
                </a:r>
                <a:r>
                  <a:rPr lang="en-US" sz="2400" dirty="0"/>
                  <a:t> bay </a:t>
                </a:r>
                <a:r>
                  <a:rPr lang="en-US" sz="2400" dirty="0" err="1"/>
                  <a:t>lượn</a:t>
                </a:r>
                <a:r>
                  <a:rPr lang="en-US" sz="2400" dirty="0"/>
                  <a:t>, ca </a:t>
                </a:r>
                <a:r>
                  <a:rPr lang="en-US" sz="2400" dirty="0" err="1"/>
                  <a:t>hát</a:t>
                </a:r>
                <a:r>
                  <a:rPr lang="en-US" sz="2400" dirty="0"/>
                  <a:t>, </a:t>
                </a:r>
                <a:r>
                  <a:rPr lang="en-US" sz="2400" dirty="0" err="1"/>
                  <a:t>đùa</a:t>
                </a:r>
                <a:r>
                  <a:rPr lang="en-US" sz="2400" dirty="0"/>
                  <a:t> </a:t>
                </a:r>
                <a:r>
                  <a:rPr lang="en-US" sz="2400" dirty="0" err="1"/>
                  <a:t>giỡn</a:t>
                </a:r>
                <a:r>
                  <a:rPr lang="en-US" sz="2400" dirty="0"/>
                  <a:t> </a:t>
                </a:r>
                <a:r>
                  <a:rPr lang="en-US" sz="2400" dirty="0" err="1"/>
                  <a:t>với</a:t>
                </a:r>
                <a:r>
                  <a:rPr lang="en-US" sz="2400" dirty="0"/>
                  <a:t> </a:t>
                </a:r>
                <a:r>
                  <a:rPr lang="en-US" sz="2400" dirty="0" err="1"/>
                  <a:t>sóng</a:t>
                </a:r>
                <a:r>
                  <a:rPr lang="en-US" sz="2400" dirty="0"/>
                  <a:t> </a:t>
                </a:r>
                <a:r>
                  <a:rPr lang="en-US" sz="2400" dirty="0" err="1"/>
                  <a:t>biển</a:t>
                </a:r>
                <a:r>
                  <a:rPr lang="en-US" sz="2400" dirty="0"/>
                  <a:t>.</a:t>
                </a:r>
              </a:p>
            </p:txBody>
          </p:sp>
        </p:grpSp>
      </p:grpSp>
    </p:spTree>
    <p:extLst>
      <p:ext uri="{BB962C8B-B14F-4D97-AF65-F5344CB8AC3E}">
        <p14:creationId xmlns:p14="http://schemas.microsoft.com/office/powerpoint/2010/main" val="2629088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ppt_x</p:attrName>
                                        </p:attrNameLst>
                                      </p:cBhvr>
                                      <p:tavLst>
                                        <p:tav tm="0">
                                          <p:val>
                                            <p:strVal val="#ppt_x"/>
                                          </p:val>
                                        </p:tav>
                                        <p:tav tm="100000">
                                          <p:val>
                                            <p:strVal val="#ppt_x"/>
                                          </p:val>
                                        </p:tav>
                                      </p:tavLst>
                                    </p:anim>
                                    <p:anim calcmode="lin" valueType="num">
                                      <p:cBhvr>
                                        <p:cTn id="9" dur="500" fill="hold"/>
                                        <p:tgtEl>
                                          <p:spTgt spid="9"/>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anim calcmode="lin" valueType="num">
                                      <p:cBhvr>
                                        <p:cTn id="13" dur="500" fill="hold"/>
                                        <p:tgtEl>
                                          <p:spTgt spid="10"/>
                                        </p:tgtEl>
                                        <p:attrNameLst>
                                          <p:attrName>ppt_x</p:attrName>
                                        </p:attrNameLst>
                                      </p:cBhvr>
                                      <p:tavLst>
                                        <p:tav tm="0">
                                          <p:val>
                                            <p:strVal val="#ppt_x"/>
                                          </p:val>
                                        </p:tav>
                                        <p:tav tm="100000">
                                          <p:val>
                                            <p:strVal val="#ppt_x"/>
                                          </p:val>
                                        </p:tav>
                                      </p:tavLst>
                                    </p:anim>
                                    <p:anim calcmode="lin" valueType="num">
                                      <p:cBhvr>
                                        <p:cTn id="14" dur="500" fill="hold"/>
                                        <p:tgtEl>
                                          <p:spTgt spid="10"/>
                                        </p:tgtEl>
                                        <p:attrNameLst>
                                          <p:attrName>ppt_y</p:attrName>
                                        </p:attrNameLst>
                                      </p:cBhvr>
                                      <p:tavLst>
                                        <p:tav tm="0">
                                          <p:val>
                                            <p:strVal val="#ppt_y-.1"/>
                                          </p:val>
                                        </p:tav>
                                        <p:tav tm="100000">
                                          <p:val>
                                            <p:strVal val="#ppt_y"/>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 calcmode="lin" valueType="num">
                                      <p:cBhvr>
                                        <p:cTn id="24" dur="500" fill="hold"/>
                                        <p:tgtEl>
                                          <p:spTgt spid="15"/>
                                        </p:tgtEl>
                                        <p:attrNameLst>
                                          <p:attrName>ppt_w</p:attrName>
                                        </p:attrNameLst>
                                      </p:cBhvr>
                                      <p:tavLst>
                                        <p:tav tm="0">
                                          <p:val>
                                            <p:fltVal val="0"/>
                                          </p:val>
                                        </p:tav>
                                        <p:tav tm="100000">
                                          <p:val>
                                            <p:strVal val="#ppt_w"/>
                                          </p:val>
                                        </p:tav>
                                      </p:tavLst>
                                    </p:anim>
                                    <p:anim calcmode="lin" valueType="num">
                                      <p:cBhvr>
                                        <p:cTn id="25" dur="500" fill="hold"/>
                                        <p:tgtEl>
                                          <p:spTgt spid="15"/>
                                        </p:tgtEl>
                                        <p:attrNameLst>
                                          <p:attrName>ppt_h</p:attrName>
                                        </p:attrNameLst>
                                      </p:cBhvr>
                                      <p:tavLst>
                                        <p:tav tm="0">
                                          <p:val>
                                            <p:fltVal val="0"/>
                                          </p:val>
                                        </p:tav>
                                        <p:tav tm="100000">
                                          <p:val>
                                            <p:strVal val="#ppt_h"/>
                                          </p:val>
                                        </p:tav>
                                      </p:tavLst>
                                    </p:anim>
                                    <p:animEffect transition="in" filter="fade">
                                      <p:cBhvr>
                                        <p:cTn id="2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5AFF797-971A-4FA2-BFEC-EE64BE3CDC60}"/>
              </a:ext>
            </a:extLst>
          </p:cNvPr>
          <p:cNvSpPr txBox="1"/>
          <p:nvPr/>
        </p:nvSpPr>
        <p:spPr>
          <a:xfrm>
            <a:off x="1625305" y="562183"/>
            <a:ext cx="6899253" cy="584775"/>
          </a:xfrm>
          <a:prstGeom prst="rect">
            <a:avLst/>
          </a:prstGeom>
          <a:noFill/>
        </p:spPr>
        <p:txBody>
          <a:bodyPr wrap="square" rtlCol="0">
            <a:spAutoFit/>
          </a:bodyPr>
          <a:lstStyle/>
          <a:p>
            <a:r>
              <a:rPr lang="en-US" sz="3200" b="1" dirty="0" err="1">
                <a:latin typeface="Arial-Rounded" panose="020B0500000000000000" pitchFamily="34" charset="0"/>
                <a:ea typeface="Arial-Rounded" panose="020B0500000000000000" pitchFamily="34" charset="0"/>
                <a:cs typeface="Arial-Rounded" panose="020B0500000000000000" pitchFamily="34" charset="0"/>
              </a:rPr>
              <a:t>Thực</a:t>
            </a:r>
            <a:r>
              <a:rPr lang="en-US" sz="3200" b="1" dirty="0">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latin typeface="Arial-Rounded" panose="020B0500000000000000" pitchFamily="34" charset="0"/>
                <a:ea typeface="Arial-Rounded" panose="020B0500000000000000" pitchFamily="34" charset="0"/>
                <a:cs typeface="Arial-Rounded" panose="020B0500000000000000" pitchFamily="34" charset="0"/>
              </a:rPr>
              <a:t>hành</a:t>
            </a:r>
            <a:r>
              <a:rPr lang="en-US" sz="3200" b="1" dirty="0">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latin typeface="Arial-Rounded" panose="020B0500000000000000" pitchFamily="34" charset="0"/>
                <a:ea typeface="Arial-Rounded" panose="020B0500000000000000" pitchFamily="34" charset="0"/>
                <a:cs typeface="Arial-Rounded" panose="020B0500000000000000" pitchFamily="34" charset="0"/>
              </a:rPr>
              <a:t>luyện</a:t>
            </a:r>
            <a:r>
              <a:rPr lang="en-US" sz="3200" b="1" dirty="0">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latin typeface="Arial-Rounded" panose="020B0500000000000000" pitchFamily="34" charset="0"/>
                <a:ea typeface="Arial-Rounded" panose="020B0500000000000000" pitchFamily="34" charset="0"/>
                <a:cs typeface="Arial-Rounded" panose="020B0500000000000000" pitchFamily="34" charset="0"/>
              </a:rPr>
              <a:t>nói</a:t>
            </a:r>
            <a:r>
              <a:rPr lang="en-US" sz="3200" b="1" dirty="0">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latin typeface="Arial-Rounded" panose="020B0500000000000000" pitchFamily="34" charset="0"/>
                <a:ea typeface="Arial-Rounded" panose="020B0500000000000000" pitchFamily="34" charset="0"/>
                <a:cs typeface="Arial-Rounded" panose="020B0500000000000000" pitchFamily="34" charset="0"/>
              </a:rPr>
              <a:t>theo</a:t>
            </a:r>
            <a:r>
              <a:rPr lang="en-US" sz="3200" b="1" dirty="0">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latin typeface="Arial-Rounded" panose="020B0500000000000000" pitchFamily="34" charset="0"/>
                <a:ea typeface="Arial-Rounded" panose="020B0500000000000000" pitchFamily="34" charset="0"/>
                <a:cs typeface="Arial-Rounded" panose="020B0500000000000000" pitchFamily="34" charset="0"/>
              </a:rPr>
              <a:t>tình</a:t>
            </a:r>
            <a:r>
              <a:rPr lang="en-US" sz="3200" b="1" dirty="0">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latin typeface="Arial-Rounded" panose="020B0500000000000000" pitchFamily="34" charset="0"/>
                <a:ea typeface="Arial-Rounded" panose="020B0500000000000000" pitchFamily="34" charset="0"/>
                <a:cs typeface="Arial-Rounded" panose="020B0500000000000000" pitchFamily="34" charset="0"/>
              </a:rPr>
              <a:t>huống</a:t>
            </a:r>
            <a:r>
              <a:rPr lang="en-US" sz="3200" b="1" dirty="0">
                <a:latin typeface="Arial-Rounded" panose="020B0500000000000000" pitchFamily="34" charset="0"/>
                <a:ea typeface="Arial-Rounded" panose="020B0500000000000000" pitchFamily="34" charset="0"/>
                <a:cs typeface="Arial-Rounded" panose="020B0500000000000000" pitchFamily="34" charset="0"/>
              </a:rPr>
              <a:t>.</a:t>
            </a:r>
          </a:p>
        </p:txBody>
      </p:sp>
      <p:sp>
        <p:nvSpPr>
          <p:cNvPr id="8" name="TextBox 7">
            <a:extLst>
              <a:ext uri="{FF2B5EF4-FFF2-40B4-BE49-F238E27FC236}">
                <a16:creationId xmlns:a16="http://schemas.microsoft.com/office/drawing/2014/main" id="{A53ADD07-51D7-456C-AD09-D66B5AE8E9C1}"/>
              </a:ext>
            </a:extLst>
          </p:cNvPr>
          <p:cNvSpPr txBox="1"/>
          <p:nvPr/>
        </p:nvSpPr>
        <p:spPr>
          <a:xfrm>
            <a:off x="886116" y="1594776"/>
            <a:ext cx="6265311" cy="2062103"/>
          </a:xfrm>
          <a:prstGeom prst="rect">
            <a:avLst/>
          </a:prstGeom>
          <a:noFill/>
        </p:spPr>
        <p:txBody>
          <a:bodyPr wrap="square" rtlCol="0">
            <a:spAutoFit/>
          </a:bodyPr>
          <a:lstStyle/>
          <a:p>
            <a:pPr algn="just"/>
            <a:r>
              <a:rPr lang="en-US" sz="3200" b="1" dirty="0">
                <a:latin typeface="Arial-Rounded" panose="020B0500000000000000" pitchFamily="34" charset="0"/>
                <a:ea typeface="Arial-Rounded" panose="020B0500000000000000" pitchFamily="34" charset="0"/>
                <a:cs typeface="Arial-Rounded" panose="020B0500000000000000" pitchFamily="34" charset="0"/>
              </a:rPr>
              <a:t>a. </a:t>
            </a:r>
            <a:r>
              <a:rPr lang="en-US" sz="3200" b="1" dirty="0" err="1">
                <a:latin typeface="Arial-Rounded" panose="020B0500000000000000" pitchFamily="34" charset="0"/>
                <a:ea typeface="Arial-Rounded" panose="020B0500000000000000" pitchFamily="34" charset="0"/>
                <a:cs typeface="Arial-Rounded" panose="020B0500000000000000" pitchFamily="34" charset="0"/>
              </a:rPr>
              <a:t>Tình</a:t>
            </a:r>
            <a:r>
              <a:rPr lang="en-US" sz="3200" b="1" dirty="0">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latin typeface="Arial-Rounded" panose="020B0500000000000000" pitchFamily="34" charset="0"/>
                <a:ea typeface="Arial-Rounded" panose="020B0500000000000000" pitchFamily="34" charset="0"/>
                <a:cs typeface="Arial-Rounded" panose="020B0500000000000000" pitchFamily="34" charset="0"/>
              </a:rPr>
              <a:t>huống</a:t>
            </a:r>
            <a:r>
              <a:rPr lang="en-US" sz="3200" b="1" dirty="0">
                <a:latin typeface="Arial-Rounded" panose="020B0500000000000000" pitchFamily="34" charset="0"/>
                <a:ea typeface="Arial-Rounded" panose="020B0500000000000000" pitchFamily="34" charset="0"/>
                <a:cs typeface="Arial-Rounded" panose="020B0500000000000000" pitchFamily="34" charset="0"/>
              </a:rPr>
              <a:t> 1: </a:t>
            </a:r>
            <a:r>
              <a:rPr lang="en-US" sz="3200" b="1" dirty="0" err="1">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rPr>
              <a:t>Nếu</a:t>
            </a:r>
            <a:r>
              <a:rPr lang="en-US" sz="3200" b="1" dirty="0">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rPr>
              <a:t>em</a:t>
            </a:r>
            <a:r>
              <a:rPr lang="en-US" sz="3200" b="1" dirty="0">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rPr>
              <a:t>chuyển</a:t>
            </a:r>
            <a:r>
              <a:rPr lang="en-US" sz="3200" b="1" dirty="0">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rPr>
              <a:t>lớp</a:t>
            </a:r>
            <a:r>
              <a:rPr lang="en-US" sz="3200" b="1" dirty="0">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rPr>
              <a:t>hoặc</a:t>
            </a:r>
            <a:r>
              <a:rPr lang="en-US" sz="3200" b="1" dirty="0">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rPr>
              <a:t>chuyển</a:t>
            </a:r>
            <a:r>
              <a:rPr lang="en-US" sz="3200" b="1" dirty="0">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rPr>
              <a:t>trường</a:t>
            </a:r>
            <a:r>
              <a:rPr lang="en-US" sz="3200" b="1" dirty="0">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rPr>
              <a:t>em</a:t>
            </a:r>
            <a:r>
              <a:rPr lang="en-US" sz="3200" b="1" dirty="0">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rPr>
              <a:t>sẽ</a:t>
            </a:r>
            <a:r>
              <a:rPr lang="en-US" sz="3200" b="1" dirty="0">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rPr>
              <a:t>giới</a:t>
            </a:r>
            <a:r>
              <a:rPr lang="en-US" sz="3200" b="1" dirty="0">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rPr>
              <a:t>thiệu</a:t>
            </a:r>
            <a:r>
              <a:rPr lang="en-US" sz="3200" b="1" dirty="0">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rPr>
              <a:t>về</a:t>
            </a:r>
            <a:r>
              <a:rPr lang="en-US" sz="3200" b="1" dirty="0">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rPr>
              <a:t>mình</a:t>
            </a:r>
            <a:r>
              <a:rPr lang="en-US" sz="3200" b="1" dirty="0">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rPr>
              <a:t>như</a:t>
            </a:r>
            <a:r>
              <a:rPr lang="en-US" sz="3200" b="1" dirty="0">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rPr>
              <a:t>thế</a:t>
            </a:r>
            <a:r>
              <a:rPr lang="en-US" sz="3200" b="1" dirty="0">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rPr>
              <a:t>nào</a:t>
            </a:r>
            <a:r>
              <a:rPr lang="en-US" sz="3200" b="1" dirty="0">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rPr>
              <a:t>với</a:t>
            </a:r>
            <a:r>
              <a:rPr lang="en-US" sz="3200" b="1" dirty="0">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rPr>
              <a:t>các</a:t>
            </a:r>
            <a:r>
              <a:rPr lang="en-US" sz="3200" b="1" dirty="0">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rPr>
              <a:t>bạn</a:t>
            </a:r>
            <a:r>
              <a:rPr lang="en-US" sz="3200" b="1" dirty="0">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rPr>
              <a:t>trong</a:t>
            </a:r>
            <a:r>
              <a:rPr lang="en-US" sz="3200" b="1" dirty="0">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rPr>
              <a:t>lớp</a:t>
            </a:r>
            <a:r>
              <a:rPr lang="en-US" sz="3200" b="1" dirty="0">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rPr>
              <a:t>mới</a:t>
            </a:r>
            <a:r>
              <a:rPr lang="en-US" sz="3200" b="1" dirty="0">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rPr>
              <a:t>?</a:t>
            </a:r>
          </a:p>
        </p:txBody>
      </p:sp>
      <p:sp>
        <p:nvSpPr>
          <p:cNvPr id="9" name="TextBox 8">
            <a:extLst>
              <a:ext uri="{FF2B5EF4-FFF2-40B4-BE49-F238E27FC236}">
                <a16:creationId xmlns:a16="http://schemas.microsoft.com/office/drawing/2014/main" id="{A7FA30D1-6FEF-48A3-A5FA-6C63516ED3E4}"/>
              </a:ext>
            </a:extLst>
          </p:cNvPr>
          <p:cNvSpPr txBox="1"/>
          <p:nvPr/>
        </p:nvSpPr>
        <p:spPr>
          <a:xfrm>
            <a:off x="899557" y="3853576"/>
            <a:ext cx="6899253" cy="1569660"/>
          </a:xfrm>
          <a:prstGeom prst="rect">
            <a:avLst/>
          </a:prstGeom>
          <a:noFill/>
        </p:spPr>
        <p:txBody>
          <a:bodyPr wrap="square" rtlCol="0">
            <a:spAutoFit/>
          </a:bodyPr>
          <a:lstStyle/>
          <a:p>
            <a:r>
              <a:rPr lang="en-US" sz="3200" b="1" dirty="0">
                <a:latin typeface="Arial-Rounded" panose="020B0500000000000000" pitchFamily="34" charset="0"/>
                <a:ea typeface="Arial-Rounded" panose="020B0500000000000000" pitchFamily="34" charset="0"/>
                <a:cs typeface="Arial-Rounded" panose="020B0500000000000000" pitchFamily="34" charset="0"/>
              </a:rPr>
              <a:t>b. </a:t>
            </a:r>
            <a:r>
              <a:rPr lang="en-US" sz="3200" b="1" dirty="0" err="1">
                <a:latin typeface="Arial-Rounded" panose="020B0500000000000000" pitchFamily="34" charset="0"/>
                <a:ea typeface="Arial-Rounded" panose="020B0500000000000000" pitchFamily="34" charset="0"/>
                <a:cs typeface="Arial-Rounded" panose="020B0500000000000000" pitchFamily="34" charset="0"/>
              </a:rPr>
              <a:t>Tình</a:t>
            </a:r>
            <a:r>
              <a:rPr lang="en-US" sz="3200" b="1" dirty="0">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latin typeface="Arial-Rounded" panose="020B0500000000000000" pitchFamily="34" charset="0"/>
                <a:ea typeface="Arial-Rounded" panose="020B0500000000000000" pitchFamily="34" charset="0"/>
                <a:cs typeface="Arial-Rounded" panose="020B0500000000000000" pitchFamily="34" charset="0"/>
              </a:rPr>
              <a:t>huống</a:t>
            </a:r>
            <a:r>
              <a:rPr lang="en-US" sz="3200" b="1" dirty="0">
                <a:latin typeface="Arial-Rounded" panose="020B0500000000000000" pitchFamily="34" charset="0"/>
                <a:ea typeface="Arial-Rounded" panose="020B0500000000000000" pitchFamily="34" charset="0"/>
                <a:cs typeface="Arial-Rounded" panose="020B0500000000000000" pitchFamily="34" charset="0"/>
              </a:rPr>
              <a:t> 2: </a:t>
            </a:r>
            <a:r>
              <a:rPr lang="en-US" sz="3200" b="1" dirty="0" err="1">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rPr>
              <a:t>Lớp</a:t>
            </a:r>
            <a:r>
              <a:rPr lang="en-US" sz="3200" b="1" dirty="0">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rPr>
              <a:t>em</a:t>
            </a:r>
            <a:r>
              <a:rPr lang="en-US" sz="3200" b="1" dirty="0">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rPr>
              <a:t>có</a:t>
            </a:r>
            <a:r>
              <a:rPr lang="en-US" sz="3200" b="1" dirty="0">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rPr>
              <a:t>một</a:t>
            </a:r>
            <a:r>
              <a:rPr lang="en-US" sz="3200" b="1" dirty="0">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rPr>
              <a:t>bạn</a:t>
            </a:r>
            <a:r>
              <a:rPr lang="en-US" sz="3200" b="1" dirty="0">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rPr>
              <a:t> ở </a:t>
            </a:r>
            <a:r>
              <a:rPr lang="en-US" sz="3200" b="1" dirty="0" err="1">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rPr>
              <a:t>trường</a:t>
            </a:r>
            <a:r>
              <a:rPr lang="en-US" sz="3200" b="1" dirty="0">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rPr>
              <a:t>khác</a:t>
            </a:r>
            <a:r>
              <a:rPr lang="en-US" sz="3200" b="1" dirty="0">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rPr>
              <a:t>chuyển</a:t>
            </a:r>
            <a:r>
              <a:rPr lang="en-US" sz="3200" b="1" dirty="0">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rPr>
              <a:t>đến</a:t>
            </a:r>
            <a:r>
              <a:rPr lang="en-US" sz="3200" b="1" dirty="0">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rPr>
              <a:t>Em</a:t>
            </a:r>
            <a:r>
              <a:rPr lang="en-US" sz="3200" b="1" dirty="0">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rPr>
              <a:t>sẽ</a:t>
            </a:r>
            <a:r>
              <a:rPr lang="en-US" sz="3200" b="1" dirty="0">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rPr>
              <a:t>nói</a:t>
            </a:r>
            <a:r>
              <a:rPr lang="en-US" sz="3200" b="1" dirty="0">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rPr>
              <a:t>gì</a:t>
            </a:r>
            <a:r>
              <a:rPr lang="en-US" sz="3200" b="1" dirty="0">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rPr>
              <a:t>với</a:t>
            </a:r>
            <a:r>
              <a:rPr lang="en-US" sz="3200" b="1" dirty="0">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rPr>
              <a:t>bạn</a:t>
            </a:r>
            <a:r>
              <a:rPr lang="en-US" sz="3200" b="1" dirty="0">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rPr>
              <a:t>để</a:t>
            </a:r>
            <a:r>
              <a:rPr lang="en-US" sz="3200" b="1" dirty="0">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rPr>
              <a:t>thể</a:t>
            </a:r>
            <a:r>
              <a:rPr lang="en-US" sz="3200" b="1" dirty="0">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rPr>
              <a:t>hiện</a:t>
            </a:r>
            <a:r>
              <a:rPr lang="en-US" sz="3200" b="1" dirty="0">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rPr>
              <a:t>sự</a:t>
            </a:r>
            <a:r>
              <a:rPr lang="en-US" sz="3200" b="1" dirty="0">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rPr>
              <a:t>thân</a:t>
            </a:r>
            <a:r>
              <a:rPr lang="en-US" sz="3200" b="1" dirty="0">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rPr>
              <a:t>thiện</a:t>
            </a:r>
            <a:r>
              <a:rPr lang="en-US" sz="3200" b="1" dirty="0">
                <a:solidFill>
                  <a:schemeClr val="accent6">
                    <a:lumMod val="50000"/>
                  </a:schemeClr>
                </a:solidFill>
                <a:latin typeface="Arial-Rounded" panose="020B0500000000000000" pitchFamily="34" charset="0"/>
                <a:ea typeface="Arial-Rounded" panose="020B0500000000000000" pitchFamily="34" charset="0"/>
                <a:cs typeface="Arial-Rounded" panose="020B0500000000000000" pitchFamily="34" charset="0"/>
              </a:rPr>
              <a:t>?</a:t>
            </a:r>
          </a:p>
        </p:txBody>
      </p:sp>
      <p:grpSp>
        <p:nvGrpSpPr>
          <p:cNvPr id="10" name="Group 9">
            <a:extLst>
              <a:ext uri="{FF2B5EF4-FFF2-40B4-BE49-F238E27FC236}">
                <a16:creationId xmlns:a16="http://schemas.microsoft.com/office/drawing/2014/main" id="{D114EF49-4B2F-4DEF-A270-F08DA4C0EC86}"/>
              </a:ext>
            </a:extLst>
          </p:cNvPr>
          <p:cNvGrpSpPr/>
          <p:nvPr/>
        </p:nvGrpSpPr>
        <p:grpSpPr>
          <a:xfrm>
            <a:off x="885541" y="469851"/>
            <a:ext cx="584775" cy="769441"/>
            <a:chOff x="3827736" y="1190855"/>
            <a:chExt cx="584775" cy="769441"/>
          </a:xfrm>
        </p:grpSpPr>
        <p:sp>
          <p:nvSpPr>
            <p:cNvPr id="11" name="Oval 10">
              <a:extLst>
                <a:ext uri="{FF2B5EF4-FFF2-40B4-BE49-F238E27FC236}">
                  <a16:creationId xmlns:a16="http://schemas.microsoft.com/office/drawing/2014/main" id="{CD992C99-5AF8-435C-93AF-307078A77657}"/>
                </a:ext>
              </a:extLst>
            </p:cNvPr>
            <p:cNvSpPr/>
            <p:nvPr/>
          </p:nvSpPr>
          <p:spPr>
            <a:xfrm>
              <a:off x="3827736" y="1318451"/>
              <a:ext cx="584775" cy="584775"/>
            </a:xfrm>
            <a:prstGeom prst="ellipse">
              <a:avLst/>
            </a:prstGeom>
            <a:solidFill>
              <a:schemeClr val="accent6">
                <a:lumMod val="75000"/>
              </a:schemeClr>
            </a:solid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 name="TextBox 11">
              <a:extLst>
                <a:ext uri="{FF2B5EF4-FFF2-40B4-BE49-F238E27FC236}">
                  <a16:creationId xmlns:a16="http://schemas.microsoft.com/office/drawing/2014/main" id="{FC3D21E4-621E-47A4-97B5-3500912FD0D0}"/>
                </a:ext>
              </a:extLst>
            </p:cNvPr>
            <p:cNvSpPr txBox="1"/>
            <p:nvPr/>
          </p:nvSpPr>
          <p:spPr>
            <a:xfrm>
              <a:off x="3832124" y="1190855"/>
              <a:ext cx="548884" cy="769441"/>
            </a:xfrm>
            <a:prstGeom prst="rect">
              <a:avLst/>
            </a:prstGeom>
            <a:noFill/>
            <a:ln>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4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5</a:t>
              </a:r>
            </a:p>
          </p:txBody>
        </p:sp>
      </p:gr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8991" t="39739" r="19824" b="31716"/>
          <a:stretch/>
        </p:blipFill>
        <p:spPr bwMode="auto">
          <a:xfrm>
            <a:off x="7440998" y="1951289"/>
            <a:ext cx="4039738" cy="2088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 name="Group 12"/>
          <p:cNvGrpSpPr/>
          <p:nvPr/>
        </p:nvGrpSpPr>
        <p:grpSpPr>
          <a:xfrm>
            <a:off x="8967903" y="3936197"/>
            <a:ext cx="2512833" cy="907531"/>
            <a:chOff x="3759267" y="334167"/>
            <a:chExt cx="5621970" cy="1418267"/>
          </a:xfrm>
        </p:grpSpPr>
        <p:sp>
          <p:nvSpPr>
            <p:cNvPr id="14" name="Cloud Callout 13"/>
            <p:cNvSpPr/>
            <p:nvPr/>
          </p:nvSpPr>
          <p:spPr>
            <a:xfrm>
              <a:off x="3759267" y="334167"/>
              <a:ext cx="5621970" cy="1403180"/>
            </a:xfrm>
            <a:prstGeom prst="cloudCallout">
              <a:avLst>
                <a:gd name="adj1" fmla="val -59859"/>
                <a:gd name="adj2" fmla="val 39896"/>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TextBox 14"/>
            <p:cNvSpPr txBox="1"/>
            <p:nvPr/>
          </p:nvSpPr>
          <p:spPr>
            <a:xfrm>
              <a:off x="4223658" y="688205"/>
              <a:ext cx="4919222" cy="1064229"/>
            </a:xfrm>
            <a:prstGeom prst="rect">
              <a:avLst/>
            </a:prstGeom>
            <a:noFill/>
            <a:ln>
              <a:noFill/>
            </a:ln>
          </p:spPr>
          <p:txBody>
            <a:bodyPr wrap="square" rtlCol="0">
              <a:spAutoFit/>
            </a:bodyPr>
            <a:lstStyle/>
            <a:p>
              <a:pPr algn="ctr"/>
              <a:r>
                <a:rPr lang="en-US" sz="2800" dirty="0">
                  <a:solidFill>
                    <a:srgbClr val="002060"/>
                  </a:solidFill>
                  <a:latin typeface="Arial" panose="020B0604020202020204" pitchFamily="34" charset="0"/>
                  <a:ea typeface="Arial-Rounded" panose="020B0500000000000000" pitchFamily="34" charset="0"/>
                  <a:cs typeface="Arial" panose="020B0604020202020204" pitchFamily="34" charset="0"/>
                </a:rPr>
                <a:t>Thảo luận nhóm</a:t>
              </a:r>
            </a:p>
          </p:txBody>
        </p:sp>
      </p:grpSp>
      <p:pic>
        <p:nvPicPr>
          <p:cNvPr id="16" name="Picture 15"/>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100000">
                        <a14:foregroundMark x1="9978" y1="52652" x2="15401" y2="87121"/>
                        <a14:foregroundMark x1="24729" y1="89394" x2="31020" y2="95833"/>
                        <a14:foregroundMark x1="55315" y1="78409" x2="61388" y2="81061"/>
                        <a14:foregroundMark x1="65510" y1="92424" x2="94143" y2="90909"/>
                        <a14:foregroundMark x1="62907" y1="20833" x2="79393" y2="34091"/>
                        <a14:foregroundMark x1="51193" y1="21591" x2="52495" y2="33333"/>
                        <a14:foregroundMark x1="48590" y1="30303" x2="52495" y2="31818"/>
                        <a14:foregroundMark x1="9111" y1="25379" x2="16269" y2="34848"/>
                        <a14:foregroundMark x1="9544" y1="37121" x2="19089" y2="26136"/>
                        <a14:foregroundMark x1="6941" y1="30303" x2="19089" y2="28788"/>
                        <a14:foregroundMark x1="12798" y1="26136" x2="17570" y2="20076"/>
                        <a14:foregroundMark x1="10629" y1="51894" x2="17570" y2="56818"/>
                        <a14:foregroundMark x1="65076" y1="57576" x2="67245" y2="73864"/>
                      </a14:backgroundRemoval>
                    </a14:imgEffect>
                  </a14:imgLayer>
                </a14:imgProps>
              </a:ext>
              <a:ext uri="{28A0092B-C50C-407E-A947-70E740481C1C}">
                <a14:useLocalDpi xmlns:a14="http://schemas.microsoft.com/office/drawing/2010/main" val="0"/>
              </a:ext>
            </a:extLst>
          </a:blip>
          <a:stretch>
            <a:fillRect/>
          </a:stretch>
        </p:blipFill>
        <p:spPr>
          <a:xfrm>
            <a:off x="7378353" y="4603142"/>
            <a:ext cx="2679336" cy="1535925"/>
          </a:xfrm>
          <a:prstGeom prst="rect">
            <a:avLst/>
          </a:prstGeom>
        </p:spPr>
      </p:pic>
    </p:spTree>
    <p:extLst>
      <p:ext uri="{BB962C8B-B14F-4D97-AF65-F5344CB8AC3E}">
        <p14:creationId xmlns:p14="http://schemas.microsoft.com/office/powerpoint/2010/main" val="2207147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1026"/>
                                        </p:tgtEl>
                                        <p:attrNameLst>
                                          <p:attrName>style.visibility</p:attrName>
                                        </p:attrNameLst>
                                      </p:cBhvr>
                                      <p:to>
                                        <p:strVal val="visible"/>
                                      </p:to>
                                    </p:set>
                                    <p:anim calcmode="lin" valueType="num">
                                      <p:cBhvr>
                                        <p:cTn id="26" dur="500" fill="hold"/>
                                        <p:tgtEl>
                                          <p:spTgt spid="1026"/>
                                        </p:tgtEl>
                                        <p:attrNameLst>
                                          <p:attrName>ppt_w</p:attrName>
                                        </p:attrNameLst>
                                      </p:cBhvr>
                                      <p:tavLst>
                                        <p:tav tm="0">
                                          <p:val>
                                            <p:fltVal val="0"/>
                                          </p:val>
                                        </p:tav>
                                        <p:tav tm="100000">
                                          <p:val>
                                            <p:strVal val="#ppt_w"/>
                                          </p:val>
                                        </p:tav>
                                      </p:tavLst>
                                    </p:anim>
                                    <p:anim calcmode="lin" valueType="num">
                                      <p:cBhvr>
                                        <p:cTn id="27" dur="500" fill="hold"/>
                                        <p:tgtEl>
                                          <p:spTgt spid="1026"/>
                                        </p:tgtEl>
                                        <p:attrNameLst>
                                          <p:attrName>ppt_h</p:attrName>
                                        </p:attrNameLst>
                                      </p:cBhvr>
                                      <p:tavLst>
                                        <p:tav tm="0">
                                          <p:val>
                                            <p:fltVal val="0"/>
                                          </p:val>
                                        </p:tav>
                                        <p:tav tm="100000">
                                          <p:val>
                                            <p:strVal val="#ppt_h"/>
                                          </p:val>
                                        </p:tav>
                                      </p:tavLst>
                                    </p:anim>
                                    <p:animEffect transition="in" filter="fade">
                                      <p:cBhvr>
                                        <p:cTn id="28" dur="500"/>
                                        <p:tgtEl>
                                          <p:spTgt spid="1026"/>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p:cTn id="33" dur="500" fill="hold"/>
                                        <p:tgtEl>
                                          <p:spTgt spid="9"/>
                                        </p:tgtEl>
                                        <p:attrNameLst>
                                          <p:attrName>ppt_w</p:attrName>
                                        </p:attrNameLst>
                                      </p:cBhvr>
                                      <p:tavLst>
                                        <p:tav tm="0">
                                          <p:val>
                                            <p:fltVal val="0"/>
                                          </p:val>
                                        </p:tav>
                                        <p:tav tm="100000">
                                          <p:val>
                                            <p:strVal val="#ppt_w"/>
                                          </p:val>
                                        </p:tav>
                                      </p:tavLst>
                                    </p:anim>
                                    <p:anim calcmode="lin" valueType="num">
                                      <p:cBhvr>
                                        <p:cTn id="34" dur="500" fill="hold"/>
                                        <p:tgtEl>
                                          <p:spTgt spid="9"/>
                                        </p:tgtEl>
                                        <p:attrNameLst>
                                          <p:attrName>ppt_h</p:attrName>
                                        </p:attrNameLst>
                                      </p:cBhvr>
                                      <p:tavLst>
                                        <p:tav tm="0">
                                          <p:val>
                                            <p:fltVal val="0"/>
                                          </p:val>
                                        </p:tav>
                                        <p:tav tm="100000">
                                          <p:val>
                                            <p:strVal val="#ppt_h"/>
                                          </p:val>
                                        </p:tav>
                                      </p:tavLst>
                                    </p:anim>
                                    <p:animEffect transition="in" filter="fade">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21" presetClass="entr" presetSubtype="1" fill="hold" nodeType="click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heel(1)">
                                      <p:cBhvr>
                                        <p:cTn id="40" dur="2000"/>
                                        <p:tgtEl>
                                          <p:spTgt spid="13"/>
                                        </p:tgtEl>
                                      </p:cBhvr>
                                    </p:animEffect>
                                  </p:childTnLst>
                                </p:cTn>
                              </p:par>
                              <p:par>
                                <p:cTn id="41" presetID="21" presetClass="entr" presetSubtype="1" fill="hold" nodeType="with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wheel(1)">
                                      <p:cBhvr>
                                        <p:cTn id="43"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5AFF797-971A-4FA2-BFEC-EE64BE3CDC60}"/>
              </a:ext>
            </a:extLst>
          </p:cNvPr>
          <p:cNvSpPr txBox="1"/>
          <p:nvPr/>
        </p:nvSpPr>
        <p:spPr>
          <a:xfrm>
            <a:off x="1560856" y="619255"/>
            <a:ext cx="6899253" cy="584775"/>
          </a:xfrm>
          <a:prstGeom prst="rect">
            <a:avLst/>
          </a:prstGeom>
          <a:noFill/>
        </p:spPr>
        <p:txBody>
          <a:bodyPr wrap="square" rtlCol="0">
            <a:spAutoFit/>
          </a:bodyPr>
          <a:lstStyle/>
          <a:p>
            <a:r>
              <a:rPr lang="en-US" sz="3200" b="1" dirty="0" err="1">
                <a:latin typeface="Arial-Rounded" panose="020B0500000000000000" pitchFamily="34" charset="0"/>
                <a:ea typeface="Arial-Rounded" panose="020B0500000000000000" pitchFamily="34" charset="0"/>
                <a:cs typeface="Arial-Rounded" panose="020B0500000000000000" pitchFamily="34" charset="0"/>
              </a:rPr>
              <a:t>Thực</a:t>
            </a:r>
            <a:r>
              <a:rPr lang="en-US" sz="3200" b="1" dirty="0">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latin typeface="Arial-Rounded" panose="020B0500000000000000" pitchFamily="34" charset="0"/>
                <a:ea typeface="Arial-Rounded" panose="020B0500000000000000" pitchFamily="34" charset="0"/>
                <a:cs typeface="Arial-Rounded" panose="020B0500000000000000" pitchFamily="34" charset="0"/>
              </a:rPr>
              <a:t>hành</a:t>
            </a:r>
            <a:r>
              <a:rPr lang="en-US" sz="3200" b="1" dirty="0">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latin typeface="Arial-Rounded" panose="020B0500000000000000" pitchFamily="34" charset="0"/>
                <a:ea typeface="Arial-Rounded" panose="020B0500000000000000" pitchFamily="34" charset="0"/>
                <a:cs typeface="Arial-Rounded" panose="020B0500000000000000" pitchFamily="34" charset="0"/>
              </a:rPr>
              <a:t>luyện</a:t>
            </a:r>
            <a:r>
              <a:rPr lang="en-US" sz="3200" b="1" dirty="0">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latin typeface="Arial-Rounded" panose="020B0500000000000000" pitchFamily="34" charset="0"/>
                <a:ea typeface="Arial-Rounded" panose="020B0500000000000000" pitchFamily="34" charset="0"/>
                <a:cs typeface="Arial-Rounded" panose="020B0500000000000000" pitchFamily="34" charset="0"/>
              </a:rPr>
              <a:t>nói</a:t>
            </a:r>
            <a:r>
              <a:rPr lang="en-US" sz="3200" b="1" dirty="0">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latin typeface="Arial-Rounded" panose="020B0500000000000000" pitchFamily="34" charset="0"/>
                <a:ea typeface="Arial-Rounded" panose="020B0500000000000000" pitchFamily="34" charset="0"/>
                <a:cs typeface="Arial-Rounded" panose="020B0500000000000000" pitchFamily="34" charset="0"/>
              </a:rPr>
              <a:t>theo</a:t>
            </a:r>
            <a:r>
              <a:rPr lang="en-US" sz="3200" b="1" dirty="0">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latin typeface="Arial-Rounded" panose="020B0500000000000000" pitchFamily="34" charset="0"/>
                <a:ea typeface="Arial-Rounded" panose="020B0500000000000000" pitchFamily="34" charset="0"/>
                <a:cs typeface="Arial-Rounded" panose="020B0500000000000000" pitchFamily="34" charset="0"/>
              </a:rPr>
              <a:t>tình</a:t>
            </a:r>
            <a:r>
              <a:rPr lang="en-US" sz="3200" b="1" dirty="0">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latin typeface="Arial-Rounded" panose="020B0500000000000000" pitchFamily="34" charset="0"/>
                <a:ea typeface="Arial-Rounded" panose="020B0500000000000000" pitchFamily="34" charset="0"/>
                <a:cs typeface="Arial-Rounded" panose="020B0500000000000000" pitchFamily="34" charset="0"/>
              </a:rPr>
              <a:t>huống</a:t>
            </a:r>
            <a:r>
              <a:rPr lang="en-US" sz="3200" b="1" dirty="0">
                <a:latin typeface="Arial-Rounded" panose="020B0500000000000000" pitchFamily="34" charset="0"/>
                <a:ea typeface="Arial-Rounded" panose="020B0500000000000000" pitchFamily="34" charset="0"/>
                <a:cs typeface="Arial-Rounded" panose="020B0500000000000000" pitchFamily="34" charset="0"/>
              </a:rPr>
              <a:t>.</a:t>
            </a:r>
          </a:p>
        </p:txBody>
      </p:sp>
      <p:sp>
        <p:nvSpPr>
          <p:cNvPr id="8" name="TextBox 7">
            <a:extLst>
              <a:ext uri="{FF2B5EF4-FFF2-40B4-BE49-F238E27FC236}">
                <a16:creationId xmlns:a16="http://schemas.microsoft.com/office/drawing/2014/main" id="{A53ADD07-51D7-456C-AD09-D66B5AE8E9C1}"/>
              </a:ext>
            </a:extLst>
          </p:cNvPr>
          <p:cNvSpPr txBox="1"/>
          <p:nvPr/>
        </p:nvSpPr>
        <p:spPr>
          <a:xfrm>
            <a:off x="886116" y="1594776"/>
            <a:ext cx="6265311" cy="2062103"/>
          </a:xfrm>
          <a:prstGeom prst="rect">
            <a:avLst/>
          </a:prstGeom>
          <a:noFill/>
        </p:spPr>
        <p:txBody>
          <a:bodyPr wrap="square" rtlCol="0">
            <a:spAutoFit/>
          </a:bodyPr>
          <a:lstStyle/>
          <a:p>
            <a:pPr algn="just"/>
            <a:r>
              <a:rPr lang="en-US" sz="3200" b="1" dirty="0">
                <a:solidFill>
                  <a:schemeClr val="accent6">
                    <a:lumMod val="75000"/>
                  </a:schemeClr>
                </a:solidFill>
                <a:latin typeface="Arial-Rounded" panose="020B0500000000000000" pitchFamily="34" charset="0"/>
                <a:ea typeface="Arial-Rounded" panose="020B0500000000000000" pitchFamily="34" charset="0"/>
                <a:cs typeface="Arial-Rounded" panose="020B0500000000000000" pitchFamily="34" charset="0"/>
              </a:rPr>
              <a:t>a. </a:t>
            </a:r>
            <a:r>
              <a:rPr lang="en-US" sz="3200" b="1" dirty="0" err="1">
                <a:solidFill>
                  <a:schemeClr val="accent6">
                    <a:lumMod val="75000"/>
                  </a:schemeClr>
                </a:solidFill>
                <a:latin typeface="Arial-Rounded" panose="020B0500000000000000" pitchFamily="34" charset="0"/>
                <a:ea typeface="Arial-Rounded" panose="020B0500000000000000" pitchFamily="34" charset="0"/>
                <a:cs typeface="Arial-Rounded" panose="020B0500000000000000" pitchFamily="34" charset="0"/>
              </a:rPr>
              <a:t>Tình</a:t>
            </a:r>
            <a:r>
              <a:rPr lang="en-US" sz="3200" b="1" dirty="0">
                <a:solidFill>
                  <a:schemeClr val="accent6">
                    <a:lumMod val="7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chemeClr val="accent6">
                    <a:lumMod val="75000"/>
                  </a:schemeClr>
                </a:solidFill>
                <a:latin typeface="Arial-Rounded" panose="020B0500000000000000" pitchFamily="34" charset="0"/>
                <a:ea typeface="Arial-Rounded" panose="020B0500000000000000" pitchFamily="34" charset="0"/>
                <a:cs typeface="Arial-Rounded" panose="020B0500000000000000" pitchFamily="34" charset="0"/>
              </a:rPr>
              <a:t>huống</a:t>
            </a:r>
            <a:r>
              <a:rPr lang="en-US" sz="3200" b="1" dirty="0">
                <a:solidFill>
                  <a:schemeClr val="accent6">
                    <a:lumMod val="75000"/>
                  </a:schemeClr>
                </a:solidFill>
                <a:latin typeface="Arial-Rounded" panose="020B0500000000000000" pitchFamily="34" charset="0"/>
                <a:ea typeface="Arial-Rounded" panose="020B0500000000000000" pitchFamily="34" charset="0"/>
                <a:cs typeface="Arial-Rounded" panose="020B0500000000000000" pitchFamily="34" charset="0"/>
              </a:rPr>
              <a:t> 1: </a:t>
            </a:r>
            <a:r>
              <a:rPr lang="en-US" sz="3200" b="1" dirty="0" err="1">
                <a:solidFill>
                  <a:schemeClr val="accent6">
                    <a:lumMod val="75000"/>
                  </a:schemeClr>
                </a:solidFill>
                <a:latin typeface="Arial-Rounded" panose="020B0500000000000000" pitchFamily="34" charset="0"/>
                <a:ea typeface="Arial-Rounded" panose="020B0500000000000000" pitchFamily="34" charset="0"/>
                <a:cs typeface="Arial-Rounded" panose="020B0500000000000000" pitchFamily="34" charset="0"/>
              </a:rPr>
              <a:t>Nếu</a:t>
            </a:r>
            <a:r>
              <a:rPr lang="en-US" sz="3200" b="1" dirty="0">
                <a:solidFill>
                  <a:schemeClr val="accent6">
                    <a:lumMod val="7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chemeClr val="accent6">
                    <a:lumMod val="75000"/>
                  </a:schemeClr>
                </a:solidFill>
                <a:latin typeface="Arial-Rounded" panose="020B0500000000000000" pitchFamily="34" charset="0"/>
                <a:ea typeface="Arial-Rounded" panose="020B0500000000000000" pitchFamily="34" charset="0"/>
                <a:cs typeface="Arial-Rounded" panose="020B0500000000000000" pitchFamily="34" charset="0"/>
              </a:rPr>
              <a:t>em</a:t>
            </a:r>
            <a:r>
              <a:rPr lang="en-US" sz="3200" b="1" dirty="0">
                <a:solidFill>
                  <a:schemeClr val="accent6">
                    <a:lumMod val="7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chemeClr val="accent6">
                    <a:lumMod val="75000"/>
                  </a:schemeClr>
                </a:solidFill>
                <a:latin typeface="Arial-Rounded" panose="020B0500000000000000" pitchFamily="34" charset="0"/>
                <a:ea typeface="Arial-Rounded" panose="020B0500000000000000" pitchFamily="34" charset="0"/>
                <a:cs typeface="Arial-Rounded" panose="020B0500000000000000" pitchFamily="34" charset="0"/>
              </a:rPr>
              <a:t>chuyển</a:t>
            </a:r>
            <a:r>
              <a:rPr lang="en-US" sz="3200" b="1" dirty="0">
                <a:solidFill>
                  <a:schemeClr val="accent6">
                    <a:lumMod val="7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chemeClr val="accent6">
                    <a:lumMod val="75000"/>
                  </a:schemeClr>
                </a:solidFill>
                <a:latin typeface="Arial-Rounded" panose="020B0500000000000000" pitchFamily="34" charset="0"/>
                <a:ea typeface="Arial-Rounded" panose="020B0500000000000000" pitchFamily="34" charset="0"/>
                <a:cs typeface="Arial-Rounded" panose="020B0500000000000000" pitchFamily="34" charset="0"/>
              </a:rPr>
              <a:t>lớp</a:t>
            </a:r>
            <a:r>
              <a:rPr lang="en-US" sz="3200" b="1" dirty="0">
                <a:solidFill>
                  <a:schemeClr val="accent6">
                    <a:lumMod val="7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chemeClr val="accent6">
                    <a:lumMod val="75000"/>
                  </a:schemeClr>
                </a:solidFill>
                <a:latin typeface="Arial-Rounded" panose="020B0500000000000000" pitchFamily="34" charset="0"/>
                <a:ea typeface="Arial-Rounded" panose="020B0500000000000000" pitchFamily="34" charset="0"/>
                <a:cs typeface="Arial-Rounded" panose="020B0500000000000000" pitchFamily="34" charset="0"/>
              </a:rPr>
              <a:t>hoặc</a:t>
            </a:r>
            <a:r>
              <a:rPr lang="en-US" sz="3200" b="1" dirty="0">
                <a:solidFill>
                  <a:schemeClr val="accent6">
                    <a:lumMod val="7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chemeClr val="accent6">
                    <a:lumMod val="75000"/>
                  </a:schemeClr>
                </a:solidFill>
                <a:latin typeface="Arial-Rounded" panose="020B0500000000000000" pitchFamily="34" charset="0"/>
                <a:ea typeface="Arial-Rounded" panose="020B0500000000000000" pitchFamily="34" charset="0"/>
                <a:cs typeface="Arial-Rounded" panose="020B0500000000000000" pitchFamily="34" charset="0"/>
              </a:rPr>
              <a:t>chuyển</a:t>
            </a:r>
            <a:r>
              <a:rPr lang="en-US" sz="3200" b="1" dirty="0">
                <a:solidFill>
                  <a:schemeClr val="accent6">
                    <a:lumMod val="7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chemeClr val="accent6">
                    <a:lumMod val="75000"/>
                  </a:schemeClr>
                </a:solidFill>
                <a:latin typeface="Arial-Rounded" panose="020B0500000000000000" pitchFamily="34" charset="0"/>
                <a:ea typeface="Arial-Rounded" panose="020B0500000000000000" pitchFamily="34" charset="0"/>
                <a:cs typeface="Arial-Rounded" panose="020B0500000000000000" pitchFamily="34" charset="0"/>
              </a:rPr>
              <a:t>trường</a:t>
            </a:r>
            <a:r>
              <a:rPr lang="en-US" sz="3200" b="1" dirty="0">
                <a:solidFill>
                  <a:schemeClr val="accent6">
                    <a:lumMod val="7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chemeClr val="accent6">
                    <a:lumMod val="75000"/>
                  </a:schemeClr>
                </a:solidFill>
                <a:latin typeface="Arial-Rounded" panose="020B0500000000000000" pitchFamily="34" charset="0"/>
                <a:ea typeface="Arial-Rounded" panose="020B0500000000000000" pitchFamily="34" charset="0"/>
                <a:cs typeface="Arial-Rounded" panose="020B0500000000000000" pitchFamily="34" charset="0"/>
              </a:rPr>
              <a:t>em</a:t>
            </a:r>
            <a:r>
              <a:rPr lang="en-US" sz="3200" b="1" dirty="0">
                <a:solidFill>
                  <a:schemeClr val="accent6">
                    <a:lumMod val="7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chemeClr val="accent6">
                    <a:lumMod val="75000"/>
                  </a:schemeClr>
                </a:solidFill>
                <a:latin typeface="Arial-Rounded" panose="020B0500000000000000" pitchFamily="34" charset="0"/>
                <a:ea typeface="Arial-Rounded" panose="020B0500000000000000" pitchFamily="34" charset="0"/>
                <a:cs typeface="Arial-Rounded" panose="020B0500000000000000" pitchFamily="34" charset="0"/>
              </a:rPr>
              <a:t>sẽ</a:t>
            </a:r>
            <a:r>
              <a:rPr lang="en-US" sz="3200" b="1" dirty="0">
                <a:solidFill>
                  <a:schemeClr val="accent6">
                    <a:lumMod val="7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chemeClr val="accent6">
                    <a:lumMod val="75000"/>
                  </a:schemeClr>
                </a:solidFill>
                <a:latin typeface="Arial-Rounded" panose="020B0500000000000000" pitchFamily="34" charset="0"/>
                <a:ea typeface="Arial-Rounded" panose="020B0500000000000000" pitchFamily="34" charset="0"/>
                <a:cs typeface="Arial-Rounded" panose="020B0500000000000000" pitchFamily="34" charset="0"/>
              </a:rPr>
              <a:t>giới</a:t>
            </a:r>
            <a:r>
              <a:rPr lang="en-US" sz="3200" b="1" dirty="0">
                <a:solidFill>
                  <a:schemeClr val="accent6">
                    <a:lumMod val="7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chemeClr val="accent6">
                    <a:lumMod val="75000"/>
                  </a:schemeClr>
                </a:solidFill>
                <a:latin typeface="Arial-Rounded" panose="020B0500000000000000" pitchFamily="34" charset="0"/>
                <a:ea typeface="Arial-Rounded" panose="020B0500000000000000" pitchFamily="34" charset="0"/>
                <a:cs typeface="Arial-Rounded" panose="020B0500000000000000" pitchFamily="34" charset="0"/>
              </a:rPr>
              <a:t>thiệu</a:t>
            </a:r>
            <a:r>
              <a:rPr lang="en-US" sz="3200" b="1" dirty="0">
                <a:solidFill>
                  <a:schemeClr val="accent6">
                    <a:lumMod val="7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chemeClr val="accent6">
                    <a:lumMod val="75000"/>
                  </a:schemeClr>
                </a:solidFill>
                <a:latin typeface="Arial-Rounded" panose="020B0500000000000000" pitchFamily="34" charset="0"/>
                <a:ea typeface="Arial-Rounded" panose="020B0500000000000000" pitchFamily="34" charset="0"/>
                <a:cs typeface="Arial-Rounded" panose="020B0500000000000000" pitchFamily="34" charset="0"/>
              </a:rPr>
              <a:t>về</a:t>
            </a:r>
            <a:r>
              <a:rPr lang="en-US" sz="3200" b="1" dirty="0">
                <a:solidFill>
                  <a:schemeClr val="accent6">
                    <a:lumMod val="7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chemeClr val="accent6">
                    <a:lumMod val="75000"/>
                  </a:schemeClr>
                </a:solidFill>
                <a:latin typeface="Arial-Rounded" panose="020B0500000000000000" pitchFamily="34" charset="0"/>
                <a:ea typeface="Arial-Rounded" panose="020B0500000000000000" pitchFamily="34" charset="0"/>
                <a:cs typeface="Arial-Rounded" panose="020B0500000000000000" pitchFamily="34" charset="0"/>
              </a:rPr>
              <a:t>mình</a:t>
            </a:r>
            <a:r>
              <a:rPr lang="en-US" sz="3200" b="1" dirty="0">
                <a:solidFill>
                  <a:schemeClr val="accent6">
                    <a:lumMod val="7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chemeClr val="accent6">
                    <a:lumMod val="75000"/>
                  </a:schemeClr>
                </a:solidFill>
                <a:latin typeface="Arial-Rounded" panose="020B0500000000000000" pitchFamily="34" charset="0"/>
                <a:ea typeface="Arial-Rounded" panose="020B0500000000000000" pitchFamily="34" charset="0"/>
                <a:cs typeface="Arial-Rounded" panose="020B0500000000000000" pitchFamily="34" charset="0"/>
              </a:rPr>
              <a:t>như</a:t>
            </a:r>
            <a:r>
              <a:rPr lang="en-US" sz="3200" b="1" dirty="0">
                <a:solidFill>
                  <a:schemeClr val="accent6">
                    <a:lumMod val="7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chemeClr val="accent6">
                    <a:lumMod val="75000"/>
                  </a:schemeClr>
                </a:solidFill>
                <a:latin typeface="Arial-Rounded" panose="020B0500000000000000" pitchFamily="34" charset="0"/>
                <a:ea typeface="Arial-Rounded" panose="020B0500000000000000" pitchFamily="34" charset="0"/>
                <a:cs typeface="Arial-Rounded" panose="020B0500000000000000" pitchFamily="34" charset="0"/>
              </a:rPr>
              <a:t>thế</a:t>
            </a:r>
            <a:r>
              <a:rPr lang="en-US" sz="3200" b="1" dirty="0">
                <a:solidFill>
                  <a:schemeClr val="accent6">
                    <a:lumMod val="7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chemeClr val="accent6">
                    <a:lumMod val="75000"/>
                  </a:schemeClr>
                </a:solidFill>
                <a:latin typeface="Arial-Rounded" panose="020B0500000000000000" pitchFamily="34" charset="0"/>
                <a:ea typeface="Arial-Rounded" panose="020B0500000000000000" pitchFamily="34" charset="0"/>
                <a:cs typeface="Arial-Rounded" panose="020B0500000000000000" pitchFamily="34" charset="0"/>
              </a:rPr>
              <a:t>nào</a:t>
            </a:r>
            <a:r>
              <a:rPr lang="en-US" sz="3200" b="1" dirty="0">
                <a:solidFill>
                  <a:schemeClr val="accent6">
                    <a:lumMod val="7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chemeClr val="accent6">
                    <a:lumMod val="75000"/>
                  </a:schemeClr>
                </a:solidFill>
                <a:latin typeface="Arial-Rounded" panose="020B0500000000000000" pitchFamily="34" charset="0"/>
                <a:ea typeface="Arial-Rounded" panose="020B0500000000000000" pitchFamily="34" charset="0"/>
                <a:cs typeface="Arial-Rounded" panose="020B0500000000000000" pitchFamily="34" charset="0"/>
              </a:rPr>
              <a:t>với</a:t>
            </a:r>
            <a:r>
              <a:rPr lang="en-US" sz="3200" b="1" dirty="0">
                <a:solidFill>
                  <a:schemeClr val="accent6">
                    <a:lumMod val="7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chemeClr val="accent6">
                    <a:lumMod val="75000"/>
                  </a:schemeClr>
                </a:solidFill>
                <a:latin typeface="Arial-Rounded" panose="020B0500000000000000" pitchFamily="34" charset="0"/>
                <a:ea typeface="Arial-Rounded" panose="020B0500000000000000" pitchFamily="34" charset="0"/>
                <a:cs typeface="Arial-Rounded" panose="020B0500000000000000" pitchFamily="34" charset="0"/>
              </a:rPr>
              <a:t>các</a:t>
            </a:r>
            <a:r>
              <a:rPr lang="en-US" sz="3200" b="1" dirty="0">
                <a:solidFill>
                  <a:schemeClr val="accent6">
                    <a:lumMod val="7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chemeClr val="accent6">
                    <a:lumMod val="75000"/>
                  </a:schemeClr>
                </a:solidFill>
                <a:latin typeface="Arial-Rounded" panose="020B0500000000000000" pitchFamily="34" charset="0"/>
                <a:ea typeface="Arial-Rounded" panose="020B0500000000000000" pitchFamily="34" charset="0"/>
                <a:cs typeface="Arial-Rounded" panose="020B0500000000000000" pitchFamily="34" charset="0"/>
              </a:rPr>
              <a:t>bạn</a:t>
            </a:r>
            <a:r>
              <a:rPr lang="en-US" sz="3200" b="1" dirty="0">
                <a:solidFill>
                  <a:schemeClr val="accent6">
                    <a:lumMod val="7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chemeClr val="accent6">
                    <a:lumMod val="75000"/>
                  </a:schemeClr>
                </a:solidFill>
                <a:latin typeface="Arial-Rounded" panose="020B0500000000000000" pitchFamily="34" charset="0"/>
                <a:ea typeface="Arial-Rounded" panose="020B0500000000000000" pitchFamily="34" charset="0"/>
                <a:cs typeface="Arial-Rounded" panose="020B0500000000000000" pitchFamily="34" charset="0"/>
              </a:rPr>
              <a:t>trong</a:t>
            </a:r>
            <a:r>
              <a:rPr lang="en-US" sz="3200" b="1" dirty="0">
                <a:solidFill>
                  <a:schemeClr val="accent6">
                    <a:lumMod val="7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chemeClr val="accent6">
                    <a:lumMod val="75000"/>
                  </a:schemeClr>
                </a:solidFill>
                <a:latin typeface="Arial-Rounded" panose="020B0500000000000000" pitchFamily="34" charset="0"/>
                <a:ea typeface="Arial-Rounded" panose="020B0500000000000000" pitchFamily="34" charset="0"/>
                <a:cs typeface="Arial-Rounded" panose="020B0500000000000000" pitchFamily="34" charset="0"/>
              </a:rPr>
              <a:t>lớp</a:t>
            </a:r>
            <a:r>
              <a:rPr lang="en-US" sz="3200" b="1" dirty="0">
                <a:solidFill>
                  <a:schemeClr val="accent6">
                    <a:lumMod val="7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chemeClr val="accent6">
                    <a:lumMod val="75000"/>
                  </a:schemeClr>
                </a:solidFill>
                <a:latin typeface="Arial-Rounded" panose="020B0500000000000000" pitchFamily="34" charset="0"/>
                <a:ea typeface="Arial-Rounded" panose="020B0500000000000000" pitchFamily="34" charset="0"/>
                <a:cs typeface="Arial-Rounded" panose="020B0500000000000000" pitchFamily="34" charset="0"/>
              </a:rPr>
              <a:t>mới</a:t>
            </a:r>
            <a:r>
              <a:rPr lang="en-US" sz="3200" b="1" dirty="0">
                <a:solidFill>
                  <a:schemeClr val="accent6">
                    <a:lumMod val="75000"/>
                  </a:schemeClr>
                </a:solidFill>
                <a:latin typeface="Arial-Rounded" panose="020B0500000000000000" pitchFamily="34" charset="0"/>
                <a:ea typeface="Arial-Rounded" panose="020B0500000000000000" pitchFamily="34" charset="0"/>
                <a:cs typeface="Arial-Rounded" panose="020B0500000000000000" pitchFamily="34" charset="0"/>
              </a:rPr>
              <a:t>?</a:t>
            </a:r>
          </a:p>
        </p:txBody>
      </p:sp>
      <p:sp>
        <p:nvSpPr>
          <p:cNvPr id="9" name="TextBox 8">
            <a:extLst>
              <a:ext uri="{FF2B5EF4-FFF2-40B4-BE49-F238E27FC236}">
                <a16:creationId xmlns:a16="http://schemas.microsoft.com/office/drawing/2014/main" id="{A7FA30D1-6FEF-48A3-A5FA-6C63516ED3E4}"/>
              </a:ext>
            </a:extLst>
          </p:cNvPr>
          <p:cNvSpPr txBox="1"/>
          <p:nvPr/>
        </p:nvSpPr>
        <p:spPr>
          <a:xfrm>
            <a:off x="1034383" y="4251782"/>
            <a:ext cx="10446353" cy="1569660"/>
          </a:xfrm>
          <a:prstGeom prst="rect">
            <a:avLst/>
          </a:prstGeom>
          <a:noFill/>
        </p:spPr>
        <p:txBody>
          <a:bodyPr wrap="square" rtlCol="0">
            <a:spAutoFit/>
          </a:bodyPr>
          <a:lstStyle/>
          <a:p>
            <a:r>
              <a:rPr lang="en-US" sz="32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Chào các bạn, mình xin tự giới thiệu, mình là Hoàng, mới chuyển đến lớp.  Sở thích của mình là chơi bóng đá và học toán. Mình rất vui khi được làm quen và học tập với các bạn.</a:t>
            </a:r>
          </a:p>
        </p:txBody>
      </p:sp>
      <p:grpSp>
        <p:nvGrpSpPr>
          <p:cNvPr id="10" name="Group 9">
            <a:extLst>
              <a:ext uri="{FF2B5EF4-FFF2-40B4-BE49-F238E27FC236}">
                <a16:creationId xmlns:a16="http://schemas.microsoft.com/office/drawing/2014/main" id="{D114EF49-4B2F-4DEF-A270-F08DA4C0EC86}"/>
              </a:ext>
            </a:extLst>
          </p:cNvPr>
          <p:cNvGrpSpPr/>
          <p:nvPr/>
        </p:nvGrpSpPr>
        <p:grpSpPr>
          <a:xfrm>
            <a:off x="886116" y="526921"/>
            <a:ext cx="584775" cy="769441"/>
            <a:chOff x="3827736" y="1190855"/>
            <a:chExt cx="584775" cy="769441"/>
          </a:xfrm>
        </p:grpSpPr>
        <p:sp>
          <p:nvSpPr>
            <p:cNvPr id="11" name="Oval 10">
              <a:extLst>
                <a:ext uri="{FF2B5EF4-FFF2-40B4-BE49-F238E27FC236}">
                  <a16:creationId xmlns:a16="http://schemas.microsoft.com/office/drawing/2014/main" id="{CD992C99-5AF8-435C-93AF-307078A77657}"/>
                </a:ext>
              </a:extLst>
            </p:cNvPr>
            <p:cNvSpPr/>
            <p:nvPr/>
          </p:nvSpPr>
          <p:spPr>
            <a:xfrm>
              <a:off x="3827736" y="1318451"/>
              <a:ext cx="584775" cy="584775"/>
            </a:xfrm>
            <a:prstGeom prst="ellipse">
              <a:avLst/>
            </a:prstGeom>
            <a:solidFill>
              <a:schemeClr val="accent6">
                <a:lumMod val="75000"/>
              </a:schemeClr>
            </a:solid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 name="TextBox 11">
              <a:extLst>
                <a:ext uri="{FF2B5EF4-FFF2-40B4-BE49-F238E27FC236}">
                  <a16:creationId xmlns:a16="http://schemas.microsoft.com/office/drawing/2014/main" id="{FC3D21E4-621E-47A4-97B5-3500912FD0D0}"/>
                </a:ext>
              </a:extLst>
            </p:cNvPr>
            <p:cNvSpPr txBox="1"/>
            <p:nvPr/>
          </p:nvSpPr>
          <p:spPr>
            <a:xfrm>
              <a:off x="3832124" y="1190855"/>
              <a:ext cx="548884" cy="769441"/>
            </a:xfrm>
            <a:prstGeom prst="rect">
              <a:avLst/>
            </a:prstGeom>
            <a:noFill/>
            <a:ln>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4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5</a:t>
              </a:r>
            </a:p>
          </p:txBody>
        </p:sp>
      </p:gr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8991" t="39739" r="19824" b="31716"/>
          <a:stretch/>
        </p:blipFill>
        <p:spPr bwMode="auto">
          <a:xfrm>
            <a:off x="7440998" y="1951289"/>
            <a:ext cx="4039738" cy="2088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50580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1026"/>
                                        </p:tgtEl>
                                        <p:attrNameLst>
                                          <p:attrName>style.visibility</p:attrName>
                                        </p:attrNameLst>
                                      </p:cBhvr>
                                      <p:to>
                                        <p:strVal val="visible"/>
                                      </p:to>
                                    </p:set>
                                    <p:anim calcmode="lin" valueType="num">
                                      <p:cBhvr>
                                        <p:cTn id="26" dur="500" fill="hold"/>
                                        <p:tgtEl>
                                          <p:spTgt spid="1026"/>
                                        </p:tgtEl>
                                        <p:attrNameLst>
                                          <p:attrName>ppt_w</p:attrName>
                                        </p:attrNameLst>
                                      </p:cBhvr>
                                      <p:tavLst>
                                        <p:tav tm="0">
                                          <p:val>
                                            <p:fltVal val="0"/>
                                          </p:val>
                                        </p:tav>
                                        <p:tav tm="100000">
                                          <p:val>
                                            <p:strVal val="#ppt_w"/>
                                          </p:val>
                                        </p:tav>
                                      </p:tavLst>
                                    </p:anim>
                                    <p:anim calcmode="lin" valueType="num">
                                      <p:cBhvr>
                                        <p:cTn id="27" dur="500" fill="hold"/>
                                        <p:tgtEl>
                                          <p:spTgt spid="1026"/>
                                        </p:tgtEl>
                                        <p:attrNameLst>
                                          <p:attrName>ppt_h</p:attrName>
                                        </p:attrNameLst>
                                      </p:cBhvr>
                                      <p:tavLst>
                                        <p:tav tm="0">
                                          <p:val>
                                            <p:fltVal val="0"/>
                                          </p:val>
                                        </p:tav>
                                        <p:tav tm="100000">
                                          <p:val>
                                            <p:strVal val="#ppt_h"/>
                                          </p:val>
                                        </p:tav>
                                      </p:tavLst>
                                    </p:anim>
                                    <p:animEffect transition="in" filter="fade">
                                      <p:cBhvr>
                                        <p:cTn id="28" dur="500"/>
                                        <p:tgtEl>
                                          <p:spTgt spid="1026"/>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p:cTn id="33" dur="500" fill="hold"/>
                                        <p:tgtEl>
                                          <p:spTgt spid="9"/>
                                        </p:tgtEl>
                                        <p:attrNameLst>
                                          <p:attrName>ppt_w</p:attrName>
                                        </p:attrNameLst>
                                      </p:cBhvr>
                                      <p:tavLst>
                                        <p:tav tm="0">
                                          <p:val>
                                            <p:fltVal val="0"/>
                                          </p:val>
                                        </p:tav>
                                        <p:tav tm="100000">
                                          <p:val>
                                            <p:strVal val="#ppt_w"/>
                                          </p:val>
                                        </p:tav>
                                      </p:tavLst>
                                    </p:anim>
                                    <p:anim calcmode="lin" valueType="num">
                                      <p:cBhvr>
                                        <p:cTn id="34" dur="500" fill="hold"/>
                                        <p:tgtEl>
                                          <p:spTgt spid="9"/>
                                        </p:tgtEl>
                                        <p:attrNameLst>
                                          <p:attrName>ppt_h</p:attrName>
                                        </p:attrNameLst>
                                      </p:cBhvr>
                                      <p:tavLst>
                                        <p:tav tm="0">
                                          <p:val>
                                            <p:fltVal val="0"/>
                                          </p:val>
                                        </p:tav>
                                        <p:tav tm="100000">
                                          <p:val>
                                            <p:strVal val="#ppt_h"/>
                                          </p:val>
                                        </p:tav>
                                      </p:tavLst>
                                    </p:anim>
                                    <p:animEffect transition="in" filter="fade">
                                      <p:cBhvr>
                                        <p:cTn id="3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5AFF797-971A-4FA2-BFEC-EE64BE3CDC60}"/>
              </a:ext>
            </a:extLst>
          </p:cNvPr>
          <p:cNvSpPr txBox="1"/>
          <p:nvPr/>
        </p:nvSpPr>
        <p:spPr>
          <a:xfrm>
            <a:off x="1727110" y="623857"/>
            <a:ext cx="6899253" cy="584775"/>
          </a:xfrm>
          <a:prstGeom prst="rect">
            <a:avLst/>
          </a:prstGeom>
          <a:noFill/>
        </p:spPr>
        <p:txBody>
          <a:bodyPr wrap="square" rtlCol="0">
            <a:spAutoFit/>
          </a:bodyPr>
          <a:lstStyle/>
          <a:p>
            <a:r>
              <a:rPr lang="en-US" sz="3200" b="1" dirty="0" err="1">
                <a:solidFill>
                  <a:schemeClr val="accent6">
                    <a:lumMod val="75000"/>
                  </a:schemeClr>
                </a:solidFill>
                <a:latin typeface="Arial-Rounded" panose="020B0500000000000000" pitchFamily="34" charset="0"/>
                <a:ea typeface="Arial-Rounded" panose="020B0500000000000000" pitchFamily="34" charset="0"/>
                <a:cs typeface="Arial-Rounded" panose="020B0500000000000000" pitchFamily="34" charset="0"/>
              </a:rPr>
              <a:t>Thực</a:t>
            </a:r>
            <a:r>
              <a:rPr lang="en-US" sz="3200" b="1" dirty="0">
                <a:solidFill>
                  <a:schemeClr val="accent6">
                    <a:lumMod val="7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chemeClr val="accent6">
                    <a:lumMod val="75000"/>
                  </a:schemeClr>
                </a:solidFill>
                <a:latin typeface="Arial-Rounded" panose="020B0500000000000000" pitchFamily="34" charset="0"/>
                <a:ea typeface="Arial-Rounded" panose="020B0500000000000000" pitchFamily="34" charset="0"/>
                <a:cs typeface="Arial-Rounded" panose="020B0500000000000000" pitchFamily="34" charset="0"/>
              </a:rPr>
              <a:t>hành</a:t>
            </a:r>
            <a:r>
              <a:rPr lang="en-US" sz="3200" b="1" dirty="0">
                <a:solidFill>
                  <a:schemeClr val="accent6">
                    <a:lumMod val="7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chemeClr val="accent6">
                    <a:lumMod val="75000"/>
                  </a:schemeClr>
                </a:solidFill>
                <a:latin typeface="Arial-Rounded" panose="020B0500000000000000" pitchFamily="34" charset="0"/>
                <a:ea typeface="Arial-Rounded" panose="020B0500000000000000" pitchFamily="34" charset="0"/>
                <a:cs typeface="Arial-Rounded" panose="020B0500000000000000" pitchFamily="34" charset="0"/>
              </a:rPr>
              <a:t>luyện</a:t>
            </a:r>
            <a:r>
              <a:rPr lang="en-US" sz="3200" b="1" dirty="0">
                <a:solidFill>
                  <a:schemeClr val="accent6">
                    <a:lumMod val="7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chemeClr val="accent6">
                    <a:lumMod val="75000"/>
                  </a:schemeClr>
                </a:solidFill>
                <a:latin typeface="Arial-Rounded" panose="020B0500000000000000" pitchFamily="34" charset="0"/>
                <a:ea typeface="Arial-Rounded" panose="020B0500000000000000" pitchFamily="34" charset="0"/>
                <a:cs typeface="Arial-Rounded" panose="020B0500000000000000" pitchFamily="34" charset="0"/>
              </a:rPr>
              <a:t>nói</a:t>
            </a:r>
            <a:r>
              <a:rPr lang="en-US" sz="3200" b="1" dirty="0">
                <a:solidFill>
                  <a:schemeClr val="accent6">
                    <a:lumMod val="7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chemeClr val="accent6">
                    <a:lumMod val="75000"/>
                  </a:schemeClr>
                </a:solidFill>
                <a:latin typeface="Arial-Rounded" panose="020B0500000000000000" pitchFamily="34" charset="0"/>
                <a:ea typeface="Arial-Rounded" panose="020B0500000000000000" pitchFamily="34" charset="0"/>
                <a:cs typeface="Arial-Rounded" panose="020B0500000000000000" pitchFamily="34" charset="0"/>
              </a:rPr>
              <a:t>theo</a:t>
            </a:r>
            <a:r>
              <a:rPr lang="en-US" sz="3200" b="1" dirty="0">
                <a:solidFill>
                  <a:schemeClr val="accent6">
                    <a:lumMod val="7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chemeClr val="accent6">
                    <a:lumMod val="75000"/>
                  </a:schemeClr>
                </a:solidFill>
                <a:latin typeface="Arial-Rounded" panose="020B0500000000000000" pitchFamily="34" charset="0"/>
                <a:ea typeface="Arial-Rounded" panose="020B0500000000000000" pitchFamily="34" charset="0"/>
                <a:cs typeface="Arial-Rounded" panose="020B0500000000000000" pitchFamily="34" charset="0"/>
              </a:rPr>
              <a:t>tình</a:t>
            </a:r>
            <a:r>
              <a:rPr lang="en-US" sz="3200" b="1" dirty="0">
                <a:solidFill>
                  <a:schemeClr val="accent6">
                    <a:lumMod val="7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chemeClr val="accent6">
                    <a:lumMod val="75000"/>
                  </a:schemeClr>
                </a:solidFill>
                <a:latin typeface="Arial-Rounded" panose="020B0500000000000000" pitchFamily="34" charset="0"/>
                <a:ea typeface="Arial-Rounded" panose="020B0500000000000000" pitchFamily="34" charset="0"/>
                <a:cs typeface="Arial-Rounded" panose="020B0500000000000000" pitchFamily="34" charset="0"/>
              </a:rPr>
              <a:t>huống</a:t>
            </a:r>
            <a:r>
              <a:rPr lang="en-US" sz="3200" b="1" dirty="0">
                <a:solidFill>
                  <a:schemeClr val="accent6">
                    <a:lumMod val="75000"/>
                  </a:schemeClr>
                </a:solidFill>
                <a:latin typeface="Arial-Rounded" panose="020B0500000000000000" pitchFamily="34" charset="0"/>
                <a:ea typeface="Arial-Rounded" panose="020B0500000000000000" pitchFamily="34" charset="0"/>
                <a:cs typeface="Arial-Rounded" panose="020B0500000000000000" pitchFamily="34" charset="0"/>
              </a:rPr>
              <a:t>.</a:t>
            </a:r>
          </a:p>
        </p:txBody>
      </p:sp>
      <p:sp>
        <p:nvSpPr>
          <p:cNvPr id="9" name="TextBox 8">
            <a:extLst>
              <a:ext uri="{FF2B5EF4-FFF2-40B4-BE49-F238E27FC236}">
                <a16:creationId xmlns:a16="http://schemas.microsoft.com/office/drawing/2014/main" id="{A7FA30D1-6FEF-48A3-A5FA-6C63516ED3E4}"/>
              </a:ext>
            </a:extLst>
          </p:cNvPr>
          <p:cNvSpPr txBox="1"/>
          <p:nvPr/>
        </p:nvSpPr>
        <p:spPr>
          <a:xfrm>
            <a:off x="711264" y="1687610"/>
            <a:ext cx="6768748" cy="1569660"/>
          </a:xfrm>
          <a:prstGeom prst="rect">
            <a:avLst/>
          </a:prstGeom>
          <a:noFill/>
        </p:spPr>
        <p:txBody>
          <a:bodyPr wrap="square" rtlCol="0">
            <a:spAutoFit/>
          </a:bodyPr>
          <a:lstStyle/>
          <a:p>
            <a:pPr algn="just"/>
            <a:r>
              <a:rPr lang="en-US" sz="3200" b="1" dirty="0">
                <a:solidFill>
                  <a:schemeClr val="accent6">
                    <a:lumMod val="75000"/>
                  </a:schemeClr>
                </a:solidFill>
                <a:latin typeface="Arial-Rounded" panose="020B0500000000000000" pitchFamily="34" charset="0"/>
                <a:ea typeface="Arial-Rounded" panose="020B0500000000000000" pitchFamily="34" charset="0"/>
                <a:cs typeface="Arial-Rounded" panose="020B0500000000000000" pitchFamily="34" charset="0"/>
              </a:rPr>
              <a:t>b. </a:t>
            </a:r>
            <a:r>
              <a:rPr lang="en-US" sz="3200" b="1" dirty="0" err="1">
                <a:solidFill>
                  <a:schemeClr val="accent6">
                    <a:lumMod val="75000"/>
                  </a:schemeClr>
                </a:solidFill>
                <a:latin typeface="Arial-Rounded" panose="020B0500000000000000" pitchFamily="34" charset="0"/>
                <a:ea typeface="Arial-Rounded" panose="020B0500000000000000" pitchFamily="34" charset="0"/>
                <a:cs typeface="Arial-Rounded" panose="020B0500000000000000" pitchFamily="34" charset="0"/>
              </a:rPr>
              <a:t>Tình</a:t>
            </a:r>
            <a:r>
              <a:rPr lang="en-US" sz="3200" b="1" dirty="0">
                <a:solidFill>
                  <a:schemeClr val="accent6">
                    <a:lumMod val="7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chemeClr val="accent6">
                    <a:lumMod val="75000"/>
                  </a:schemeClr>
                </a:solidFill>
                <a:latin typeface="Arial-Rounded" panose="020B0500000000000000" pitchFamily="34" charset="0"/>
                <a:ea typeface="Arial-Rounded" panose="020B0500000000000000" pitchFamily="34" charset="0"/>
                <a:cs typeface="Arial-Rounded" panose="020B0500000000000000" pitchFamily="34" charset="0"/>
              </a:rPr>
              <a:t>huống</a:t>
            </a:r>
            <a:r>
              <a:rPr lang="en-US" sz="3200" b="1" dirty="0">
                <a:solidFill>
                  <a:schemeClr val="accent6">
                    <a:lumMod val="75000"/>
                  </a:schemeClr>
                </a:solidFill>
                <a:latin typeface="Arial-Rounded" panose="020B0500000000000000" pitchFamily="34" charset="0"/>
                <a:ea typeface="Arial-Rounded" panose="020B0500000000000000" pitchFamily="34" charset="0"/>
                <a:cs typeface="Arial-Rounded" panose="020B0500000000000000" pitchFamily="34" charset="0"/>
              </a:rPr>
              <a:t> 2: </a:t>
            </a:r>
            <a:r>
              <a:rPr lang="en-US" sz="3200" b="1" dirty="0" err="1">
                <a:solidFill>
                  <a:schemeClr val="accent6">
                    <a:lumMod val="75000"/>
                  </a:schemeClr>
                </a:solidFill>
                <a:latin typeface="Arial-Rounded" panose="020B0500000000000000" pitchFamily="34" charset="0"/>
                <a:ea typeface="Arial-Rounded" panose="020B0500000000000000" pitchFamily="34" charset="0"/>
                <a:cs typeface="Arial-Rounded" panose="020B0500000000000000" pitchFamily="34" charset="0"/>
              </a:rPr>
              <a:t>Lớp</a:t>
            </a:r>
            <a:r>
              <a:rPr lang="en-US" sz="3200" b="1" dirty="0">
                <a:solidFill>
                  <a:schemeClr val="accent6">
                    <a:lumMod val="7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chemeClr val="accent6">
                    <a:lumMod val="75000"/>
                  </a:schemeClr>
                </a:solidFill>
                <a:latin typeface="Arial-Rounded" panose="020B0500000000000000" pitchFamily="34" charset="0"/>
                <a:ea typeface="Arial-Rounded" panose="020B0500000000000000" pitchFamily="34" charset="0"/>
                <a:cs typeface="Arial-Rounded" panose="020B0500000000000000" pitchFamily="34" charset="0"/>
              </a:rPr>
              <a:t>em</a:t>
            </a:r>
            <a:r>
              <a:rPr lang="en-US" sz="3200" b="1" dirty="0">
                <a:solidFill>
                  <a:schemeClr val="accent6">
                    <a:lumMod val="7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chemeClr val="accent6">
                    <a:lumMod val="75000"/>
                  </a:schemeClr>
                </a:solidFill>
                <a:latin typeface="Arial-Rounded" panose="020B0500000000000000" pitchFamily="34" charset="0"/>
                <a:ea typeface="Arial-Rounded" panose="020B0500000000000000" pitchFamily="34" charset="0"/>
                <a:cs typeface="Arial-Rounded" panose="020B0500000000000000" pitchFamily="34" charset="0"/>
              </a:rPr>
              <a:t>có</a:t>
            </a:r>
            <a:r>
              <a:rPr lang="en-US" sz="3200" b="1" dirty="0">
                <a:solidFill>
                  <a:schemeClr val="accent6">
                    <a:lumMod val="7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chemeClr val="accent6">
                    <a:lumMod val="75000"/>
                  </a:schemeClr>
                </a:solidFill>
                <a:latin typeface="Arial-Rounded" panose="020B0500000000000000" pitchFamily="34" charset="0"/>
                <a:ea typeface="Arial-Rounded" panose="020B0500000000000000" pitchFamily="34" charset="0"/>
                <a:cs typeface="Arial-Rounded" panose="020B0500000000000000" pitchFamily="34" charset="0"/>
              </a:rPr>
              <a:t>một</a:t>
            </a:r>
            <a:r>
              <a:rPr lang="en-US" sz="3200" b="1" dirty="0">
                <a:solidFill>
                  <a:schemeClr val="accent6">
                    <a:lumMod val="7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chemeClr val="accent6">
                    <a:lumMod val="75000"/>
                  </a:schemeClr>
                </a:solidFill>
                <a:latin typeface="Arial-Rounded" panose="020B0500000000000000" pitchFamily="34" charset="0"/>
                <a:ea typeface="Arial-Rounded" panose="020B0500000000000000" pitchFamily="34" charset="0"/>
                <a:cs typeface="Arial-Rounded" panose="020B0500000000000000" pitchFamily="34" charset="0"/>
              </a:rPr>
              <a:t>bạn</a:t>
            </a:r>
            <a:r>
              <a:rPr lang="en-US" sz="3200" b="1" dirty="0">
                <a:solidFill>
                  <a:schemeClr val="accent6">
                    <a:lumMod val="75000"/>
                  </a:schemeClr>
                </a:solidFill>
                <a:latin typeface="Arial-Rounded" panose="020B0500000000000000" pitchFamily="34" charset="0"/>
                <a:ea typeface="Arial-Rounded" panose="020B0500000000000000" pitchFamily="34" charset="0"/>
                <a:cs typeface="Arial-Rounded" panose="020B0500000000000000" pitchFamily="34" charset="0"/>
              </a:rPr>
              <a:t> ở </a:t>
            </a:r>
            <a:r>
              <a:rPr lang="en-US" sz="3200" b="1" dirty="0" err="1">
                <a:solidFill>
                  <a:schemeClr val="accent6">
                    <a:lumMod val="75000"/>
                  </a:schemeClr>
                </a:solidFill>
                <a:latin typeface="Arial-Rounded" panose="020B0500000000000000" pitchFamily="34" charset="0"/>
                <a:ea typeface="Arial-Rounded" panose="020B0500000000000000" pitchFamily="34" charset="0"/>
                <a:cs typeface="Arial-Rounded" panose="020B0500000000000000" pitchFamily="34" charset="0"/>
              </a:rPr>
              <a:t>trường</a:t>
            </a:r>
            <a:r>
              <a:rPr lang="en-US" sz="3200" b="1" dirty="0">
                <a:solidFill>
                  <a:schemeClr val="accent6">
                    <a:lumMod val="7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chemeClr val="accent6">
                    <a:lumMod val="75000"/>
                  </a:schemeClr>
                </a:solidFill>
                <a:latin typeface="Arial-Rounded" panose="020B0500000000000000" pitchFamily="34" charset="0"/>
                <a:ea typeface="Arial-Rounded" panose="020B0500000000000000" pitchFamily="34" charset="0"/>
                <a:cs typeface="Arial-Rounded" panose="020B0500000000000000" pitchFamily="34" charset="0"/>
              </a:rPr>
              <a:t>khác</a:t>
            </a:r>
            <a:r>
              <a:rPr lang="en-US" sz="3200" b="1" dirty="0">
                <a:solidFill>
                  <a:schemeClr val="accent6">
                    <a:lumMod val="7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chemeClr val="accent6">
                    <a:lumMod val="75000"/>
                  </a:schemeClr>
                </a:solidFill>
                <a:latin typeface="Arial-Rounded" panose="020B0500000000000000" pitchFamily="34" charset="0"/>
                <a:ea typeface="Arial-Rounded" panose="020B0500000000000000" pitchFamily="34" charset="0"/>
                <a:cs typeface="Arial-Rounded" panose="020B0500000000000000" pitchFamily="34" charset="0"/>
              </a:rPr>
              <a:t>chuyển</a:t>
            </a:r>
            <a:r>
              <a:rPr lang="en-US" sz="3200" b="1" dirty="0">
                <a:solidFill>
                  <a:schemeClr val="accent6">
                    <a:lumMod val="7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chemeClr val="accent6">
                    <a:lumMod val="75000"/>
                  </a:schemeClr>
                </a:solidFill>
                <a:latin typeface="Arial-Rounded" panose="020B0500000000000000" pitchFamily="34" charset="0"/>
                <a:ea typeface="Arial-Rounded" panose="020B0500000000000000" pitchFamily="34" charset="0"/>
                <a:cs typeface="Arial-Rounded" panose="020B0500000000000000" pitchFamily="34" charset="0"/>
              </a:rPr>
              <a:t>đến</a:t>
            </a:r>
            <a:r>
              <a:rPr lang="en-US" sz="3200" b="1" dirty="0">
                <a:solidFill>
                  <a:schemeClr val="accent6">
                    <a:lumMod val="7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chemeClr val="accent6">
                    <a:lumMod val="75000"/>
                  </a:schemeClr>
                </a:solidFill>
                <a:latin typeface="Arial-Rounded" panose="020B0500000000000000" pitchFamily="34" charset="0"/>
                <a:ea typeface="Arial-Rounded" panose="020B0500000000000000" pitchFamily="34" charset="0"/>
                <a:cs typeface="Arial-Rounded" panose="020B0500000000000000" pitchFamily="34" charset="0"/>
              </a:rPr>
              <a:t>Em</a:t>
            </a:r>
            <a:r>
              <a:rPr lang="en-US" sz="3200" b="1" dirty="0">
                <a:solidFill>
                  <a:schemeClr val="accent6">
                    <a:lumMod val="7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chemeClr val="accent6">
                    <a:lumMod val="75000"/>
                  </a:schemeClr>
                </a:solidFill>
                <a:latin typeface="Arial-Rounded" panose="020B0500000000000000" pitchFamily="34" charset="0"/>
                <a:ea typeface="Arial-Rounded" panose="020B0500000000000000" pitchFamily="34" charset="0"/>
                <a:cs typeface="Arial-Rounded" panose="020B0500000000000000" pitchFamily="34" charset="0"/>
              </a:rPr>
              <a:t>sẽ</a:t>
            </a:r>
            <a:r>
              <a:rPr lang="en-US" sz="3200" b="1" dirty="0">
                <a:solidFill>
                  <a:schemeClr val="accent6">
                    <a:lumMod val="7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chemeClr val="accent6">
                    <a:lumMod val="75000"/>
                  </a:schemeClr>
                </a:solidFill>
                <a:latin typeface="Arial-Rounded" panose="020B0500000000000000" pitchFamily="34" charset="0"/>
                <a:ea typeface="Arial-Rounded" panose="020B0500000000000000" pitchFamily="34" charset="0"/>
                <a:cs typeface="Arial-Rounded" panose="020B0500000000000000" pitchFamily="34" charset="0"/>
              </a:rPr>
              <a:t>nói</a:t>
            </a:r>
            <a:r>
              <a:rPr lang="en-US" sz="3200" b="1" dirty="0">
                <a:solidFill>
                  <a:schemeClr val="accent6">
                    <a:lumMod val="7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chemeClr val="accent6">
                    <a:lumMod val="75000"/>
                  </a:schemeClr>
                </a:solidFill>
                <a:latin typeface="Arial-Rounded" panose="020B0500000000000000" pitchFamily="34" charset="0"/>
                <a:ea typeface="Arial-Rounded" panose="020B0500000000000000" pitchFamily="34" charset="0"/>
                <a:cs typeface="Arial-Rounded" panose="020B0500000000000000" pitchFamily="34" charset="0"/>
              </a:rPr>
              <a:t>gì</a:t>
            </a:r>
            <a:r>
              <a:rPr lang="en-US" sz="3200" b="1" dirty="0">
                <a:solidFill>
                  <a:schemeClr val="accent6">
                    <a:lumMod val="7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chemeClr val="accent6">
                    <a:lumMod val="75000"/>
                  </a:schemeClr>
                </a:solidFill>
                <a:latin typeface="Arial-Rounded" panose="020B0500000000000000" pitchFamily="34" charset="0"/>
                <a:ea typeface="Arial-Rounded" panose="020B0500000000000000" pitchFamily="34" charset="0"/>
                <a:cs typeface="Arial-Rounded" panose="020B0500000000000000" pitchFamily="34" charset="0"/>
              </a:rPr>
              <a:t>với</a:t>
            </a:r>
            <a:r>
              <a:rPr lang="en-US" sz="3200" b="1" dirty="0">
                <a:solidFill>
                  <a:schemeClr val="accent6">
                    <a:lumMod val="7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chemeClr val="accent6">
                    <a:lumMod val="75000"/>
                  </a:schemeClr>
                </a:solidFill>
                <a:latin typeface="Arial-Rounded" panose="020B0500000000000000" pitchFamily="34" charset="0"/>
                <a:ea typeface="Arial-Rounded" panose="020B0500000000000000" pitchFamily="34" charset="0"/>
                <a:cs typeface="Arial-Rounded" panose="020B0500000000000000" pitchFamily="34" charset="0"/>
              </a:rPr>
              <a:t>bạn</a:t>
            </a:r>
            <a:r>
              <a:rPr lang="en-US" sz="3200" b="1" dirty="0">
                <a:solidFill>
                  <a:schemeClr val="accent6">
                    <a:lumMod val="7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chemeClr val="accent6">
                    <a:lumMod val="75000"/>
                  </a:schemeClr>
                </a:solidFill>
                <a:latin typeface="Arial-Rounded" panose="020B0500000000000000" pitchFamily="34" charset="0"/>
                <a:ea typeface="Arial-Rounded" panose="020B0500000000000000" pitchFamily="34" charset="0"/>
                <a:cs typeface="Arial-Rounded" panose="020B0500000000000000" pitchFamily="34" charset="0"/>
              </a:rPr>
              <a:t>để</a:t>
            </a:r>
            <a:r>
              <a:rPr lang="en-US" sz="3200" b="1" dirty="0">
                <a:solidFill>
                  <a:schemeClr val="accent6">
                    <a:lumMod val="7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chemeClr val="accent6">
                    <a:lumMod val="75000"/>
                  </a:schemeClr>
                </a:solidFill>
                <a:latin typeface="Arial-Rounded" panose="020B0500000000000000" pitchFamily="34" charset="0"/>
                <a:ea typeface="Arial-Rounded" panose="020B0500000000000000" pitchFamily="34" charset="0"/>
                <a:cs typeface="Arial-Rounded" panose="020B0500000000000000" pitchFamily="34" charset="0"/>
              </a:rPr>
              <a:t>thể</a:t>
            </a:r>
            <a:r>
              <a:rPr lang="en-US" sz="3200" b="1" dirty="0">
                <a:solidFill>
                  <a:schemeClr val="accent6">
                    <a:lumMod val="7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chemeClr val="accent6">
                    <a:lumMod val="75000"/>
                  </a:schemeClr>
                </a:solidFill>
                <a:latin typeface="Arial-Rounded" panose="020B0500000000000000" pitchFamily="34" charset="0"/>
                <a:ea typeface="Arial-Rounded" panose="020B0500000000000000" pitchFamily="34" charset="0"/>
                <a:cs typeface="Arial-Rounded" panose="020B0500000000000000" pitchFamily="34" charset="0"/>
              </a:rPr>
              <a:t>hiện</a:t>
            </a:r>
            <a:r>
              <a:rPr lang="en-US" sz="3200" b="1" dirty="0">
                <a:solidFill>
                  <a:schemeClr val="accent6">
                    <a:lumMod val="7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chemeClr val="accent6">
                    <a:lumMod val="75000"/>
                  </a:schemeClr>
                </a:solidFill>
                <a:latin typeface="Arial-Rounded" panose="020B0500000000000000" pitchFamily="34" charset="0"/>
                <a:ea typeface="Arial-Rounded" panose="020B0500000000000000" pitchFamily="34" charset="0"/>
                <a:cs typeface="Arial-Rounded" panose="020B0500000000000000" pitchFamily="34" charset="0"/>
              </a:rPr>
              <a:t>sự</a:t>
            </a:r>
            <a:r>
              <a:rPr lang="en-US" sz="3200" b="1" dirty="0">
                <a:solidFill>
                  <a:schemeClr val="accent6">
                    <a:lumMod val="7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chemeClr val="accent6">
                    <a:lumMod val="75000"/>
                  </a:schemeClr>
                </a:solidFill>
                <a:latin typeface="Arial-Rounded" panose="020B0500000000000000" pitchFamily="34" charset="0"/>
                <a:ea typeface="Arial-Rounded" panose="020B0500000000000000" pitchFamily="34" charset="0"/>
                <a:cs typeface="Arial-Rounded" panose="020B0500000000000000" pitchFamily="34" charset="0"/>
              </a:rPr>
              <a:t>thân</a:t>
            </a:r>
            <a:r>
              <a:rPr lang="en-US" sz="3200" b="1" dirty="0">
                <a:solidFill>
                  <a:schemeClr val="accent6">
                    <a:lumMod val="7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chemeClr val="accent6">
                    <a:lumMod val="75000"/>
                  </a:schemeClr>
                </a:solidFill>
                <a:latin typeface="Arial-Rounded" panose="020B0500000000000000" pitchFamily="34" charset="0"/>
                <a:ea typeface="Arial-Rounded" panose="020B0500000000000000" pitchFamily="34" charset="0"/>
                <a:cs typeface="Arial-Rounded" panose="020B0500000000000000" pitchFamily="34" charset="0"/>
              </a:rPr>
              <a:t>thiện</a:t>
            </a:r>
            <a:r>
              <a:rPr lang="en-US" sz="3200" b="1" dirty="0">
                <a:solidFill>
                  <a:schemeClr val="accent6">
                    <a:lumMod val="75000"/>
                  </a:schemeClr>
                </a:solidFill>
                <a:latin typeface="Arial-Rounded" panose="020B0500000000000000" pitchFamily="34" charset="0"/>
                <a:ea typeface="Arial-Rounded" panose="020B0500000000000000" pitchFamily="34" charset="0"/>
                <a:cs typeface="Arial-Rounded" panose="020B0500000000000000" pitchFamily="34" charset="0"/>
              </a:rPr>
              <a:t>?</a:t>
            </a:r>
          </a:p>
        </p:txBody>
      </p:sp>
      <p:grpSp>
        <p:nvGrpSpPr>
          <p:cNvPr id="10" name="Group 9">
            <a:extLst>
              <a:ext uri="{FF2B5EF4-FFF2-40B4-BE49-F238E27FC236}">
                <a16:creationId xmlns:a16="http://schemas.microsoft.com/office/drawing/2014/main" id="{D114EF49-4B2F-4DEF-A270-F08DA4C0EC86}"/>
              </a:ext>
            </a:extLst>
          </p:cNvPr>
          <p:cNvGrpSpPr/>
          <p:nvPr/>
        </p:nvGrpSpPr>
        <p:grpSpPr>
          <a:xfrm>
            <a:off x="864475" y="533393"/>
            <a:ext cx="584775" cy="769441"/>
            <a:chOff x="3827736" y="1190855"/>
            <a:chExt cx="584775" cy="769441"/>
          </a:xfrm>
        </p:grpSpPr>
        <p:sp>
          <p:nvSpPr>
            <p:cNvPr id="11" name="Oval 10">
              <a:extLst>
                <a:ext uri="{FF2B5EF4-FFF2-40B4-BE49-F238E27FC236}">
                  <a16:creationId xmlns:a16="http://schemas.microsoft.com/office/drawing/2014/main" id="{CD992C99-5AF8-435C-93AF-307078A77657}"/>
                </a:ext>
              </a:extLst>
            </p:cNvPr>
            <p:cNvSpPr/>
            <p:nvPr/>
          </p:nvSpPr>
          <p:spPr>
            <a:xfrm>
              <a:off x="3827736" y="1318451"/>
              <a:ext cx="584775" cy="584775"/>
            </a:xfrm>
            <a:prstGeom prst="ellipse">
              <a:avLst/>
            </a:prstGeom>
            <a:solidFill>
              <a:schemeClr val="accent6">
                <a:lumMod val="75000"/>
              </a:schemeClr>
            </a:solid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 name="TextBox 11">
              <a:extLst>
                <a:ext uri="{FF2B5EF4-FFF2-40B4-BE49-F238E27FC236}">
                  <a16:creationId xmlns:a16="http://schemas.microsoft.com/office/drawing/2014/main" id="{FC3D21E4-621E-47A4-97B5-3500912FD0D0}"/>
                </a:ext>
              </a:extLst>
            </p:cNvPr>
            <p:cNvSpPr txBox="1"/>
            <p:nvPr/>
          </p:nvSpPr>
          <p:spPr>
            <a:xfrm>
              <a:off x="3832124" y="1190855"/>
              <a:ext cx="548884" cy="769441"/>
            </a:xfrm>
            <a:prstGeom prst="rect">
              <a:avLst/>
            </a:prstGeom>
            <a:noFill/>
            <a:ln>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400"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rPr>
                <a:t>5</a:t>
              </a:r>
            </a:p>
          </p:txBody>
        </p:sp>
      </p:gr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8991" t="39739" r="19824" b="31716"/>
          <a:stretch/>
        </p:blipFill>
        <p:spPr bwMode="auto">
          <a:xfrm>
            <a:off x="7592290" y="1687610"/>
            <a:ext cx="3888445" cy="2088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extBox 16">
            <a:extLst>
              <a:ext uri="{FF2B5EF4-FFF2-40B4-BE49-F238E27FC236}">
                <a16:creationId xmlns:a16="http://schemas.microsoft.com/office/drawing/2014/main" id="{A7FA30D1-6FEF-48A3-A5FA-6C63516ED3E4}"/>
              </a:ext>
            </a:extLst>
          </p:cNvPr>
          <p:cNvSpPr txBox="1"/>
          <p:nvPr/>
        </p:nvSpPr>
        <p:spPr>
          <a:xfrm>
            <a:off x="1417747" y="4254696"/>
            <a:ext cx="9353762" cy="1077218"/>
          </a:xfrm>
          <a:prstGeom prst="rect">
            <a:avLst/>
          </a:prstGeom>
          <a:noFill/>
        </p:spPr>
        <p:txBody>
          <a:bodyPr wrap="square" rtlCol="0">
            <a:spAutoFit/>
          </a:bodyPr>
          <a:lstStyle/>
          <a:p>
            <a:r>
              <a:rPr lang="en-US" sz="32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Chào bạn, rất vui vì lớp có thêm một thành viên mới. Lớp chúng ta rất vui, cậu sẽ sớm yêu thích nơi đây. </a:t>
            </a:r>
          </a:p>
        </p:txBody>
      </p:sp>
    </p:spTree>
    <p:extLst>
      <p:ext uri="{BB962C8B-B14F-4D97-AF65-F5344CB8AC3E}">
        <p14:creationId xmlns:p14="http://schemas.microsoft.com/office/powerpoint/2010/main" val="1860846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1026"/>
                                        </p:tgtEl>
                                        <p:attrNameLst>
                                          <p:attrName>style.visibility</p:attrName>
                                        </p:attrNameLst>
                                      </p:cBhvr>
                                      <p:to>
                                        <p:strVal val="visible"/>
                                      </p:to>
                                    </p:set>
                                    <p:anim calcmode="lin" valueType="num">
                                      <p:cBhvr>
                                        <p:cTn id="19" dur="500" fill="hold"/>
                                        <p:tgtEl>
                                          <p:spTgt spid="1026"/>
                                        </p:tgtEl>
                                        <p:attrNameLst>
                                          <p:attrName>ppt_w</p:attrName>
                                        </p:attrNameLst>
                                      </p:cBhvr>
                                      <p:tavLst>
                                        <p:tav tm="0">
                                          <p:val>
                                            <p:fltVal val="0"/>
                                          </p:val>
                                        </p:tav>
                                        <p:tav tm="100000">
                                          <p:val>
                                            <p:strVal val="#ppt_w"/>
                                          </p:val>
                                        </p:tav>
                                      </p:tavLst>
                                    </p:anim>
                                    <p:anim calcmode="lin" valueType="num">
                                      <p:cBhvr>
                                        <p:cTn id="20" dur="500" fill="hold"/>
                                        <p:tgtEl>
                                          <p:spTgt spid="1026"/>
                                        </p:tgtEl>
                                        <p:attrNameLst>
                                          <p:attrName>ppt_h</p:attrName>
                                        </p:attrNameLst>
                                      </p:cBhvr>
                                      <p:tavLst>
                                        <p:tav tm="0">
                                          <p:val>
                                            <p:fltVal val="0"/>
                                          </p:val>
                                        </p:tav>
                                        <p:tav tm="100000">
                                          <p:val>
                                            <p:strVal val="#ppt_h"/>
                                          </p:val>
                                        </p:tav>
                                      </p:tavLst>
                                    </p:anim>
                                    <p:animEffect transition="in" filter="fade">
                                      <p:cBhvr>
                                        <p:cTn id="21" dur="500"/>
                                        <p:tgtEl>
                                          <p:spTgt spid="1026"/>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p:cTn id="26" dur="500" fill="hold"/>
                                        <p:tgtEl>
                                          <p:spTgt spid="9"/>
                                        </p:tgtEl>
                                        <p:attrNameLst>
                                          <p:attrName>ppt_w</p:attrName>
                                        </p:attrNameLst>
                                      </p:cBhvr>
                                      <p:tavLst>
                                        <p:tav tm="0">
                                          <p:val>
                                            <p:fltVal val="0"/>
                                          </p:val>
                                        </p:tav>
                                        <p:tav tm="100000">
                                          <p:val>
                                            <p:strVal val="#ppt_w"/>
                                          </p:val>
                                        </p:tav>
                                      </p:tavLst>
                                    </p:anim>
                                    <p:anim calcmode="lin" valueType="num">
                                      <p:cBhvr>
                                        <p:cTn id="27" dur="500" fill="hold"/>
                                        <p:tgtEl>
                                          <p:spTgt spid="9"/>
                                        </p:tgtEl>
                                        <p:attrNameLst>
                                          <p:attrName>ppt_h</p:attrName>
                                        </p:attrNameLst>
                                      </p:cBhvr>
                                      <p:tavLst>
                                        <p:tav tm="0">
                                          <p:val>
                                            <p:fltVal val="0"/>
                                          </p:val>
                                        </p:tav>
                                        <p:tav tm="100000">
                                          <p:val>
                                            <p:strVal val="#ppt_h"/>
                                          </p:val>
                                        </p:tav>
                                      </p:tavLst>
                                    </p:anim>
                                    <p:animEffect transition="in" filter="fade">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F49D113-9499-4BE9-AAAB-4E6EE42E458B}"/>
              </a:ext>
            </a:extLst>
          </p:cNvPr>
          <p:cNvPicPr>
            <a:picLocks noChangeAspect="1"/>
          </p:cNvPicPr>
          <p:nvPr/>
        </p:nvPicPr>
        <p:blipFill>
          <a:blip r:embed="rId3"/>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B72D4A0-99F8-499A-8BF2-080D3C4A5930}"/>
              </a:ext>
            </a:extLst>
          </p:cNvPr>
          <p:cNvSpPr txBox="1"/>
          <p:nvPr/>
        </p:nvSpPr>
        <p:spPr>
          <a:xfrm>
            <a:off x="3378517" y="730640"/>
            <a:ext cx="5434965" cy="707886"/>
          </a:xfrm>
          <a:prstGeom prst="rect">
            <a:avLst/>
          </a:prstGeom>
          <a:noFill/>
        </p:spPr>
        <p:txBody>
          <a:bodyPr wrap="square" rtlCol="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sz="4000" dirty="0" err="1">
                <a:solidFill>
                  <a:schemeClr val="bg1"/>
                </a:solidFill>
                <a:effectLst>
                  <a:reflection blurRad="6350" stA="55000" endA="300" endPos="45500" dir="5400000" sy="-100000" algn="bl" rotWithShape="0"/>
                </a:effectLst>
                <a:latin typeface="iCiel Crocante" panose="02000000000000000000" pitchFamily="2" charset="0"/>
              </a:rPr>
              <a:t>Củng</a:t>
            </a:r>
            <a:r>
              <a:rPr lang="en-US" sz="4000" dirty="0">
                <a:solidFill>
                  <a:schemeClr val="bg1"/>
                </a:solidFill>
                <a:effectLst>
                  <a:reflection blurRad="6350" stA="55000" endA="300" endPos="45500" dir="5400000" sy="-100000" algn="bl" rotWithShape="0"/>
                </a:effectLst>
                <a:latin typeface="iCiel Crocante" panose="02000000000000000000" pitchFamily="2" charset="0"/>
              </a:rPr>
              <a:t> </a:t>
            </a:r>
            <a:r>
              <a:rPr lang="en-US" sz="4000" dirty="0" err="1">
                <a:solidFill>
                  <a:schemeClr val="bg1"/>
                </a:solidFill>
                <a:effectLst>
                  <a:reflection blurRad="6350" stA="55000" endA="300" endPos="45500" dir="5400000" sy="-100000" algn="bl" rotWithShape="0"/>
                </a:effectLst>
                <a:latin typeface="iCiel Crocante" panose="02000000000000000000" pitchFamily="2" charset="0"/>
              </a:rPr>
              <a:t>cố</a:t>
            </a:r>
            <a:r>
              <a:rPr lang="en-US" sz="4000" dirty="0">
                <a:solidFill>
                  <a:schemeClr val="bg1"/>
                </a:solidFill>
                <a:effectLst>
                  <a:reflection blurRad="6350" stA="55000" endA="300" endPos="45500" dir="5400000" sy="-100000" algn="bl" rotWithShape="0"/>
                </a:effectLst>
                <a:latin typeface="iCiel Crocante" panose="02000000000000000000" pitchFamily="2" charset="0"/>
              </a:rPr>
              <a:t> - </a:t>
            </a:r>
            <a:r>
              <a:rPr lang="en-US" sz="4000" dirty="0" err="1">
                <a:solidFill>
                  <a:schemeClr val="bg1"/>
                </a:solidFill>
                <a:effectLst>
                  <a:reflection blurRad="6350" stA="55000" endA="300" endPos="45500" dir="5400000" sy="-100000" algn="bl" rotWithShape="0"/>
                </a:effectLst>
                <a:latin typeface="iCiel Crocante" panose="02000000000000000000" pitchFamily="2" charset="0"/>
              </a:rPr>
              <a:t>dặn</a:t>
            </a:r>
            <a:r>
              <a:rPr lang="en-US" sz="4000" dirty="0">
                <a:solidFill>
                  <a:schemeClr val="bg1"/>
                </a:solidFill>
                <a:effectLst>
                  <a:reflection blurRad="6350" stA="55000" endA="300" endPos="45500" dir="5400000" sy="-100000" algn="bl" rotWithShape="0"/>
                </a:effectLst>
                <a:latin typeface="iCiel Crocante" panose="02000000000000000000" pitchFamily="2" charset="0"/>
              </a:rPr>
              <a:t> </a:t>
            </a:r>
            <a:r>
              <a:rPr lang="en-US" sz="4000" dirty="0" err="1">
                <a:solidFill>
                  <a:schemeClr val="bg1"/>
                </a:solidFill>
                <a:effectLst>
                  <a:reflection blurRad="6350" stA="55000" endA="300" endPos="45500" dir="5400000" sy="-100000" algn="bl" rotWithShape="0"/>
                </a:effectLst>
                <a:latin typeface="iCiel Crocante" panose="02000000000000000000" pitchFamily="2" charset="0"/>
              </a:rPr>
              <a:t>dò</a:t>
            </a:r>
            <a:endParaRPr lang="en-US" sz="4000" dirty="0">
              <a:solidFill>
                <a:schemeClr val="bg1"/>
              </a:solidFill>
              <a:effectLst>
                <a:reflection blurRad="6350" stA="55000" endA="300" endPos="45500" dir="5400000" sy="-100000" algn="bl" rotWithShape="0"/>
              </a:effectLst>
              <a:latin typeface="iCiel Crocante" panose="02000000000000000000" pitchFamily="2" charset="0"/>
            </a:endParaRPr>
          </a:p>
        </p:txBody>
      </p:sp>
      <p:sp>
        <p:nvSpPr>
          <p:cNvPr id="5" name="TextBox 4">
            <a:extLst>
              <a:ext uri="{FF2B5EF4-FFF2-40B4-BE49-F238E27FC236}">
                <a16:creationId xmlns:a16="http://schemas.microsoft.com/office/drawing/2014/main" id="{31BE931D-D368-4713-BCB0-E2A4C2895BC1}"/>
              </a:ext>
            </a:extLst>
          </p:cNvPr>
          <p:cNvSpPr txBox="1"/>
          <p:nvPr/>
        </p:nvSpPr>
        <p:spPr>
          <a:xfrm>
            <a:off x="996950" y="2885648"/>
            <a:ext cx="10198100" cy="730200"/>
          </a:xfrm>
          <a:prstGeom prst="rect">
            <a:avLst/>
          </a:prstGeom>
          <a:noFill/>
        </p:spPr>
        <p:txBody>
          <a:bodyPr wrap="square">
            <a:spAutoFit/>
          </a:bodyPr>
          <a:lstStyle/>
          <a:p>
            <a:pPr>
              <a:lnSpc>
                <a:spcPct val="150000"/>
              </a:lnSpc>
            </a:pPr>
            <a:r>
              <a:rPr lang="en-US" sz="3200" b="1" dirty="0">
                <a:solidFill>
                  <a:schemeClr val="accent6">
                    <a:lumMod val="7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chemeClr val="accent6">
                    <a:lumMod val="75000"/>
                  </a:schemeClr>
                </a:solidFill>
                <a:latin typeface="Arial-Rounded" panose="020B0500000000000000" pitchFamily="34" charset="0"/>
                <a:ea typeface="Arial-Rounded" panose="020B0500000000000000" pitchFamily="34" charset="0"/>
                <a:cs typeface="Arial-Rounded" panose="020B0500000000000000" pitchFamily="34" charset="0"/>
              </a:rPr>
              <a:t>Thực</a:t>
            </a:r>
            <a:r>
              <a:rPr lang="en-US" sz="3200" b="1" dirty="0">
                <a:solidFill>
                  <a:schemeClr val="accent6">
                    <a:lumMod val="7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chemeClr val="accent6">
                    <a:lumMod val="75000"/>
                  </a:schemeClr>
                </a:solidFill>
                <a:latin typeface="Arial-Rounded" panose="020B0500000000000000" pitchFamily="34" charset="0"/>
                <a:ea typeface="Arial-Rounded" panose="020B0500000000000000" pitchFamily="34" charset="0"/>
                <a:cs typeface="Arial-Rounded" panose="020B0500000000000000" pitchFamily="34" charset="0"/>
              </a:rPr>
              <a:t>hành</a:t>
            </a:r>
            <a:r>
              <a:rPr lang="en-US" sz="3200" b="1" dirty="0">
                <a:solidFill>
                  <a:schemeClr val="accent6">
                    <a:lumMod val="7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chemeClr val="accent6">
                    <a:lumMod val="75000"/>
                  </a:schemeClr>
                </a:solidFill>
                <a:latin typeface="Arial-Rounded" panose="020B0500000000000000" pitchFamily="34" charset="0"/>
                <a:ea typeface="Arial-Rounded" panose="020B0500000000000000" pitchFamily="34" charset="0"/>
                <a:cs typeface="Arial-Rounded" panose="020B0500000000000000" pitchFamily="34" charset="0"/>
              </a:rPr>
              <a:t>nói</a:t>
            </a:r>
            <a:r>
              <a:rPr lang="en-US" sz="3200" b="1" dirty="0">
                <a:solidFill>
                  <a:schemeClr val="accent6">
                    <a:lumMod val="7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chemeClr val="accent6">
                    <a:lumMod val="75000"/>
                  </a:schemeClr>
                </a:solidFill>
                <a:latin typeface="Arial-Rounded" panose="020B0500000000000000" pitchFamily="34" charset="0"/>
                <a:ea typeface="Arial-Rounded" panose="020B0500000000000000" pitchFamily="34" charset="0"/>
                <a:cs typeface="Arial-Rounded" panose="020B0500000000000000" pitchFamily="34" charset="0"/>
              </a:rPr>
              <a:t>và</a:t>
            </a:r>
            <a:r>
              <a:rPr lang="en-US" sz="3200" b="1" dirty="0">
                <a:solidFill>
                  <a:schemeClr val="accent6">
                    <a:lumMod val="7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chemeClr val="accent6">
                    <a:lumMod val="75000"/>
                  </a:schemeClr>
                </a:solidFill>
                <a:latin typeface="Arial-Rounded" panose="020B0500000000000000" pitchFamily="34" charset="0"/>
                <a:ea typeface="Arial-Rounded" panose="020B0500000000000000" pitchFamily="34" charset="0"/>
                <a:cs typeface="Arial-Rounded" panose="020B0500000000000000" pitchFamily="34" charset="0"/>
              </a:rPr>
              <a:t>đáp</a:t>
            </a:r>
            <a:r>
              <a:rPr lang="en-US" sz="3200" b="1" dirty="0">
                <a:solidFill>
                  <a:schemeClr val="accent6">
                    <a:lumMod val="7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chemeClr val="accent6">
                    <a:lumMod val="75000"/>
                  </a:schemeClr>
                </a:solidFill>
                <a:latin typeface="Arial-Rounded" panose="020B0500000000000000" pitchFamily="34" charset="0"/>
                <a:ea typeface="Arial-Rounded" panose="020B0500000000000000" pitchFamily="34" charset="0"/>
                <a:cs typeface="Arial-Rounded" panose="020B0500000000000000" pitchFamily="34" charset="0"/>
              </a:rPr>
              <a:t>lời</a:t>
            </a:r>
            <a:r>
              <a:rPr lang="en-US" sz="3200" b="1" dirty="0">
                <a:solidFill>
                  <a:schemeClr val="accent6">
                    <a:lumMod val="7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chemeClr val="accent6">
                    <a:lumMod val="75000"/>
                  </a:schemeClr>
                </a:solidFill>
                <a:latin typeface="Arial-Rounded" panose="020B0500000000000000" pitchFamily="34" charset="0"/>
                <a:ea typeface="Arial-Rounded" panose="020B0500000000000000" pitchFamily="34" charset="0"/>
                <a:cs typeface="Arial-Rounded" panose="020B0500000000000000" pitchFamily="34" charset="0"/>
              </a:rPr>
              <a:t>nhờ</a:t>
            </a:r>
            <a:r>
              <a:rPr lang="en-US" sz="3200" b="1" dirty="0">
                <a:solidFill>
                  <a:schemeClr val="accent6">
                    <a:lumMod val="7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chemeClr val="accent6">
                    <a:lumMod val="75000"/>
                  </a:schemeClr>
                </a:solidFill>
                <a:latin typeface="Arial-Rounded" panose="020B0500000000000000" pitchFamily="34" charset="0"/>
                <a:ea typeface="Arial-Rounded" panose="020B0500000000000000" pitchFamily="34" charset="0"/>
                <a:cs typeface="Arial-Rounded" panose="020B0500000000000000" pitchFamily="34" charset="0"/>
              </a:rPr>
              <a:t>khen</a:t>
            </a:r>
            <a:r>
              <a:rPr lang="en-US" sz="3200" b="1" dirty="0">
                <a:solidFill>
                  <a:schemeClr val="accent6">
                    <a:lumMod val="75000"/>
                  </a:schemeClr>
                </a:solidFill>
                <a:latin typeface="Arial-Rounded" panose="020B0500000000000000" pitchFamily="34" charset="0"/>
                <a:ea typeface="Arial-Rounded" panose="020B0500000000000000" pitchFamily="34" charset="0"/>
                <a:cs typeface="Arial-Rounded" panose="020B0500000000000000" pitchFamily="34" charset="0"/>
              </a:rPr>
              <a:t>, an </a:t>
            </a:r>
            <a:r>
              <a:rPr lang="en-US" sz="3200" b="1" dirty="0" err="1">
                <a:solidFill>
                  <a:schemeClr val="accent6">
                    <a:lumMod val="75000"/>
                  </a:schemeClr>
                </a:solidFill>
                <a:latin typeface="Arial-Rounded" panose="020B0500000000000000" pitchFamily="34" charset="0"/>
                <a:ea typeface="Arial-Rounded" panose="020B0500000000000000" pitchFamily="34" charset="0"/>
                <a:cs typeface="Arial-Rounded" panose="020B0500000000000000" pitchFamily="34" charset="0"/>
              </a:rPr>
              <a:t>ủi</a:t>
            </a:r>
            <a:r>
              <a:rPr lang="en-US" sz="3200" b="1" dirty="0">
                <a:solidFill>
                  <a:schemeClr val="accent6">
                    <a:lumMod val="7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chemeClr val="accent6">
                    <a:lumMod val="75000"/>
                  </a:schemeClr>
                </a:solidFill>
                <a:latin typeface="Arial-Rounded" panose="020B0500000000000000" pitchFamily="34" charset="0"/>
                <a:ea typeface="Arial-Rounded" panose="020B0500000000000000" pitchFamily="34" charset="0"/>
                <a:cs typeface="Arial-Rounded" panose="020B0500000000000000" pitchFamily="34" charset="0"/>
              </a:rPr>
              <a:t>và</a:t>
            </a:r>
            <a:r>
              <a:rPr lang="en-US" sz="3200" b="1" dirty="0">
                <a:solidFill>
                  <a:schemeClr val="accent6">
                    <a:lumMod val="7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chemeClr val="accent6">
                    <a:lumMod val="75000"/>
                  </a:schemeClr>
                </a:solidFill>
                <a:latin typeface="Arial-Rounded" panose="020B0500000000000000" pitchFamily="34" charset="0"/>
                <a:ea typeface="Arial-Rounded" panose="020B0500000000000000" pitchFamily="34" charset="0"/>
                <a:cs typeface="Arial-Rounded" panose="020B0500000000000000" pitchFamily="34" charset="0"/>
              </a:rPr>
              <a:t>chúc</a:t>
            </a:r>
            <a:r>
              <a:rPr lang="en-US" sz="3200" b="1" dirty="0">
                <a:solidFill>
                  <a:schemeClr val="accent6">
                    <a:lumMod val="7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chemeClr val="accent6">
                    <a:lumMod val="75000"/>
                  </a:schemeClr>
                </a:solidFill>
                <a:latin typeface="Arial-Rounded" panose="020B0500000000000000" pitchFamily="34" charset="0"/>
                <a:ea typeface="Arial-Rounded" panose="020B0500000000000000" pitchFamily="34" charset="0"/>
                <a:cs typeface="Arial-Rounded" panose="020B0500000000000000" pitchFamily="34" charset="0"/>
              </a:rPr>
              <a:t>mừng</a:t>
            </a:r>
            <a:r>
              <a:rPr lang="en-US" sz="3200" b="1" dirty="0">
                <a:solidFill>
                  <a:schemeClr val="accent6">
                    <a:lumMod val="75000"/>
                  </a:schemeClr>
                </a:solidFill>
                <a:latin typeface="Arial-Rounded" panose="020B0500000000000000" pitchFamily="34" charset="0"/>
                <a:ea typeface="Arial-Rounded" panose="020B0500000000000000" pitchFamily="34" charset="0"/>
                <a:cs typeface="Arial-Rounded" panose="020B0500000000000000" pitchFamily="34" charset="0"/>
              </a:rPr>
              <a:t>.</a:t>
            </a:r>
          </a:p>
        </p:txBody>
      </p:sp>
      <p:sp>
        <p:nvSpPr>
          <p:cNvPr id="6" name="TextBox 5">
            <a:extLst>
              <a:ext uri="{FF2B5EF4-FFF2-40B4-BE49-F238E27FC236}">
                <a16:creationId xmlns:a16="http://schemas.microsoft.com/office/drawing/2014/main" id="{9B57A5A5-8477-4A2A-A95E-18AC4A718E89}"/>
              </a:ext>
            </a:extLst>
          </p:cNvPr>
          <p:cNvSpPr txBox="1"/>
          <p:nvPr/>
        </p:nvSpPr>
        <p:spPr>
          <a:xfrm>
            <a:off x="1893991" y="4689274"/>
            <a:ext cx="6525803" cy="730200"/>
          </a:xfrm>
          <a:prstGeom prst="rect">
            <a:avLst/>
          </a:prstGeom>
          <a:noFill/>
        </p:spPr>
        <p:txBody>
          <a:bodyPr wrap="square">
            <a:spAutoFit/>
          </a:bodyPr>
          <a:lstStyle/>
          <a:p>
            <a:pPr>
              <a:lnSpc>
                <a:spcPct val="150000"/>
              </a:lnSpc>
            </a:pPr>
            <a:r>
              <a:rPr lang="en-US" sz="3200" b="1" dirty="0">
                <a:solidFill>
                  <a:schemeClr val="accent6">
                    <a:lumMod val="7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chemeClr val="accent6">
                    <a:lumMod val="75000"/>
                  </a:schemeClr>
                </a:solidFill>
                <a:latin typeface="Arial-Rounded" panose="020B0500000000000000" pitchFamily="34" charset="0"/>
                <a:ea typeface="Arial-Rounded" panose="020B0500000000000000" pitchFamily="34" charset="0"/>
                <a:cs typeface="Arial-Rounded" panose="020B0500000000000000" pitchFamily="34" charset="0"/>
              </a:rPr>
              <a:t>Xem</a:t>
            </a:r>
            <a:r>
              <a:rPr lang="en-US" sz="3200" b="1" dirty="0">
                <a:solidFill>
                  <a:schemeClr val="accent6">
                    <a:lumMod val="7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chemeClr val="accent6">
                    <a:lumMod val="75000"/>
                  </a:schemeClr>
                </a:solidFill>
                <a:latin typeface="Arial-Rounded" panose="020B0500000000000000" pitchFamily="34" charset="0"/>
                <a:ea typeface="Arial-Rounded" panose="020B0500000000000000" pitchFamily="34" charset="0"/>
                <a:cs typeface="Arial-Rounded" panose="020B0500000000000000" pitchFamily="34" charset="0"/>
              </a:rPr>
              <a:t>trước</a:t>
            </a:r>
            <a:r>
              <a:rPr lang="en-US" sz="3200" b="1" dirty="0">
                <a:solidFill>
                  <a:schemeClr val="accent6">
                    <a:lumMod val="7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chemeClr val="accent6">
                    <a:lumMod val="75000"/>
                  </a:schemeClr>
                </a:solidFill>
                <a:latin typeface="Arial-Rounded" panose="020B0500000000000000" pitchFamily="34" charset="0"/>
                <a:ea typeface="Arial-Rounded" panose="020B0500000000000000" pitchFamily="34" charset="0"/>
                <a:cs typeface="Arial-Rounded" panose="020B0500000000000000" pitchFamily="34" charset="0"/>
              </a:rPr>
              <a:t>bài</a:t>
            </a:r>
            <a:r>
              <a:rPr lang="en-US" sz="3200" b="1" dirty="0">
                <a:solidFill>
                  <a:schemeClr val="accent6">
                    <a:lumMod val="7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chemeClr val="accent6">
                    <a:lumMod val="75000"/>
                  </a:schemeClr>
                </a:solidFill>
                <a:latin typeface="Arial-Rounded" panose="020B0500000000000000" pitchFamily="34" charset="0"/>
                <a:ea typeface="Arial-Rounded" panose="020B0500000000000000" pitchFamily="34" charset="0"/>
                <a:cs typeface="Arial-Rounded" panose="020B0500000000000000" pitchFamily="34" charset="0"/>
              </a:rPr>
              <a:t>sau</a:t>
            </a:r>
            <a:r>
              <a:rPr lang="en-US" sz="3200" b="1" dirty="0">
                <a:solidFill>
                  <a:schemeClr val="accent6">
                    <a:lumMod val="75000"/>
                  </a:schemeClr>
                </a:solidFill>
                <a:latin typeface="Arial-Rounded" panose="020B0500000000000000" pitchFamily="34" charset="0"/>
                <a:ea typeface="Arial-Rounded" panose="020B0500000000000000" pitchFamily="34" charset="0"/>
                <a:cs typeface="Arial-Rounded" panose="020B0500000000000000" pitchFamily="34" charset="0"/>
              </a:rPr>
              <a:t> : </a:t>
            </a:r>
            <a:r>
              <a:rPr lang="en-US" sz="3200" b="1" dirty="0" err="1">
                <a:solidFill>
                  <a:schemeClr val="accent6">
                    <a:lumMod val="75000"/>
                  </a:schemeClr>
                </a:solidFill>
                <a:latin typeface="Arial-Rounded" panose="020B0500000000000000" pitchFamily="34" charset="0"/>
                <a:ea typeface="Arial-Rounded" panose="020B0500000000000000" pitchFamily="34" charset="0"/>
                <a:cs typeface="Arial-Rounded" panose="020B0500000000000000" pitchFamily="34" charset="0"/>
              </a:rPr>
              <a:t>Ôn</a:t>
            </a:r>
            <a:r>
              <a:rPr lang="en-US" sz="3200" b="1" dirty="0">
                <a:solidFill>
                  <a:schemeClr val="accent6">
                    <a:lumMod val="7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chemeClr val="accent6">
                    <a:lumMod val="75000"/>
                  </a:schemeClr>
                </a:solidFill>
                <a:latin typeface="Arial-Rounded" panose="020B0500000000000000" pitchFamily="34" charset="0"/>
                <a:ea typeface="Arial-Rounded" panose="020B0500000000000000" pitchFamily="34" charset="0"/>
                <a:cs typeface="Arial-Rounded" panose="020B0500000000000000" pitchFamily="34" charset="0"/>
              </a:rPr>
              <a:t>tập</a:t>
            </a:r>
            <a:r>
              <a:rPr lang="en-US" sz="3200" b="1" dirty="0">
                <a:solidFill>
                  <a:schemeClr val="accent6">
                    <a:lumMod val="7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chemeClr val="accent6">
                    <a:lumMod val="75000"/>
                  </a:schemeClr>
                </a:solidFill>
                <a:latin typeface="Arial-Rounded" panose="020B0500000000000000" pitchFamily="34" charset="0"/>
                <a:ea typeface="Arial-Rounded" panose="020B0500000000000000" pitchFamily="34" charset="0"/>
                <a:cs typeface="Arial-Rounded" panose="020B0500000000000000" pitchFamily="34" charset="0"/>
              </a:rPr>
              <a:t>tiết</a:t>
            </a:r>
            <a:r>
              <a:rPr lang="en-US" sz="3200" b="1" dirty="0">
                <a:solidFill>
                  <a:schemeClr val="accent6">
                    <a:lumMod val="75000"/>
                  </a:schemeClr>
                </a:solidFill>
                <a:latin typeface="Arial-Rounded" panose="020B0500000000000000" pitchFamily="34" charset="0"/>
                <a:ea typeface="Arial-Rounded" panose="020B0500000000000000" pitchFamily="34" charset="0"/>
                <a:cs typeface="Arial-Rounded" panose="020B0500000000000000" pitchFamily="34" charset="0"/>
              </a:rPr>
              <a:t> 5 - 6</a:t>
            </a:r>
          </a:p>
        </p:txBody>
      </p:sp>
      <p:sp>
        <p:nvSpPr>
          <p:cNvPr id="7" name="TextBox 6">
            <a:extLst>
              <a:ext uri="{FF2B5EF4-FFF2-40B4-BE49-F238E27FC236}">
                <a16:creationId xmlns:a16="http://schemas.microsoft.com/office/drawing/2014/main" id="{6F53AB30-D153-4E0E-907A-F126F1E4D7AF}"/>
              </a:ext>
            </a:extLst>
          </p:cNvPr>
          <p:cNvSpPr txBox="1"/>
          <p:nvPr/>
        </p:nvSpPr>
        <p:spPr>
          <a:xfrm>
            <a:off x="996950" y="3787461"/>
            <a:ext cx="10731499" cy="730200"/>
          </a:xfrm>
          <a:prstGeom prst="rect">
            <a:avLst/>
          </a:prstGeom>
          <a:noFill/>
        </p:spPr>
        <p:txBody>
          <a:bodyPr wrap="square">
            <a:spAutoFit/>
          </a:bodyPr>
          <a:lstStyle/>
          <a:p>
            <a:pPr>
              <a:lnSpc>
                <a:spcPct val="150000"/>
              </a:lnSpc>
            </a:pPr>
            <a:r>
              <a:rPr lang="en-US" sz="3200" b="1" dirty="0">
                <a:solidFill>
                  <a:schemeClr val="accent6">
                    <a:lumMod val="7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chemeClr val="accent6">
                    <a:lumMod val="75000"/>
                  </a:schemeClr>
                </a:solidFill>
                <a:latin typeface="Arial-Rounded" panose="020B0500000000000000" pitchFamily="34" charset="0"/>
                <a:ea typeface="Arial-Rounded" panose="020B0500000000000000" pitchFamily="34" charset="0"/>
                <a:cs typeface="Arial-Rounded" panose="020B0500000000000000" pitchFamily="34" charset="0"/>
              </a:rPr>
              <a:t>Ôn</a:t>
            </a:r>
            <a:r>
              <a:rPr lang="en-US" sz="3200" b="1" dirty="0">
                <a:solidFill>
                  <a:schemeClr val="accent6">
                    <a:lumMod val="7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chemeClr val="accent6">
                    <a:lumMod val="75000"/>
                  </a:schemeClr>
                </a:solidFill>
                <a:latin typeface="Arial-Rounded" panose="020B0500000000000000" pitchFamily="34" charset="0"/>
                <a:ea typeface="Arial-Rounded" panose="020B0500000000000000" pitchFamily="34" charset="0"/>
                <a:cs typeface="Arial-Rounded" panose="020B0500000000000000" pitchFamily="34" charset="0"/>
              </a:rPr>
              <a:t>lại</a:t>
            </a:r>
            <a:r>
              <a:rPr lang="en-US" sz="3200" b="1" dirty="0">
                <a:solidFill>
                  <a:schemeClr val="accent6">
                    <a:lumMod val="7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chemeClr val="accent6">
                    <a:lumMod val="75000"/>
                  </a:schemeClr>
                </a:solidFill>
                <a:latin typeface="Arial-Rounded" panose="020B0500000000000000" pitchFamily="34" charset="0"/>
                <a:ea typeface="Arial-Rounded" panose="020B0500000000000000" pitchFamily="34" charset="0"/>
                <a:cs typeface="Arial-Rounded" panose="020B0500000000000000" pitchFamily="34" charset="0"/>
              </a:rPr>
              <a:t>câu</a:t>
            </a:r>
            <a:r>
              <a:rPr lang="en-US" sz="3200" b="1" dirty="0">
                <a:solidFill>
                  <a:schemeClr val="accent6">
                    <a:lumMod val="7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chemeClr val="accent6">
                    <a:lumMod val="75000"/>
                  </a:schemeClr>
                </a:solidFill>
                <a:latin typeface="Arial-Rounded" panose="020B0500000000000000" pitchFamily="34" charset="0"/>
                <a:ea typeface="Arial-Rounded" panose="020B0500000000000000" pitchFamily="34" charset="0"/>
                <a:cs typeface="Arial-Rounded" panose="020B0500000000000000" pitchFamily="34" charset="0"/>
              </a:rPr>
              <a:t>giới</a:t>
            </a:r>
            <a:r>
              <a:rPr lang="en-US" sz="3200" b="1" dirty="0">
                <a:solidFill>
                  <a:schemeClr val="accent6">
                    <a:lumMod val="7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chemeClr val="accent6">
                    <a:lumMod val="75000"/>
                  </a:schemeClr>
                </a:solidFill>
                <a:latin typeface="Arial-Rounded" panose="020B0500000000000000" pitchFamily="34" charset="0"/>
                <a:ea typeface="Arial-Rounded" panose="020B0500000000000000" pitchFamily="34" charset="0"/>
                <a:cs typeface="Arial-Rounded" panose="020B0500000000000000" pitchFamily="34" charset="0"/>
              </a:rPr>
              <a:t>thiệu</a:t>
            </a:r>
            <a:r>
              <a:rPr lang="en-US" sz="3200" b="1" dirty="0">
                <a:solidFill>
                  <a:schemeClr val="accent6">
                    <a:lumMod val="7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chemeClr val="accent6">
                    <a:lumMod val="75000"/>
                  </a:schemeClr>
                </a:solidFill>
                <a:latin typeface="Arial-Rounded" panose="020B0500000000000000" pitchFamily="34" charset="0"/>
                <a:ea typeface="Arial-Rounded" panose="020B0500000000000000" pitchFamily="34" charset="0"/>
                <a:cs typeface="Arial-Rounded" panose="020B0500000000000000" pitchFamily="34" charset="0"/>
              </a:rPr>
              <a:t>câu</a:t>
            </a:r>
            <a:r>
              <a:rPr lang="en-US" sz="3200" b="1" dirty="0">
                <a:solidFill>
                  <a:schemeClr val="accent6">
                    <a:lumMod val="7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chemeClr val="accent6">
                    <a:lumMod val="75000"/>
                  </a:schemeClr>
                </a:solidFill>
                <a:latin typeface="Arial-Rounded" panose="020B0500000000000000" pitchFamily="34" charset="0"/>
                <a:ea typeface="Arial-Rounded" panose="020B0500000000000000" pitchFamily="34" charset="0"/>
                <a:cs typeface="Arial-Rounded" panose="020B0500000000000000" pitchFamily="34" charset="0"/>
              </a:rPr>
              <a:t>nêu</a:t>
            </a:r>
            <a:r>
              <a:rPr lang="en-US" sz="3200" b="1" dirty="0">
                <a:solidFill>
                  <a:schemeClr val="accent6">
                    <a:lumMod val="7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chemeClr val="accent6">
                    <a:lumMod val="75000"/>
                  </a:schemeClr>
                </a:solidFill>
                <a:latin typeface="Arial-Rounded" panose="020B0500000000000000" pitchFamily="34" charset="0"/>
                <a:ea typeface="Arial-Rounded" panose="020B0500000000000000" pitchFamily="34" charset="0"/>
                <a:cs typeface="Arial-Rounded" panose="020B0500000000000000" pitchFamily="34" charset="0"/>
              </a:rPr>
              <a:t>hoạt</a:t>
            </a:r>
            <a:r>
              <a:rPr lang="en-US" sz="3200" b="1" dirty="0">
                <a:solidFill>
                  <a:schemeClr val="accent6">
                    <a:lumMod val="7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chemeClr val="accent6">
                    <a:lumMod val="75000"/>
                  </a:schemeClr>
                </a:solidFill>
                <a:latin typeface="Arial-Rounded" panose="020B0500000000000000" pitchFamily="34" charset="0"/>
                <a:ea typeface="Arial-Rounded" panose="020B0500000000000000" pitchFamily="34" charset="0"/>
                <a:cs typeface="Arial-Rounded" panose="020B0500000000000000" pitchFamily="34" charset="0"/>
              </a:rPr>
              <a:t>động</a:t>
            </a:r>
            <a:r>
              <a:rPr lang="en-US" sz="3200" b="1" dirty="0">
                <a:solidFill>
                  <a:schemeClr val="accent6">
                    <a:lumMod val="7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chemeClr val="accent6">
                    <a:lumMod val="75000"/>
                  </a:schemeClr>
                </a:solidFill>
                <a:latin typeface="Arial-Rounded" panose="020B0500000000000000" pitchFamily="34" charset="0"/>
                <a:ea typeface="Arial-Rounded" panose="020B0500000000000000" pitchFamily="34" charset="0"/>
                <a:cs typeface="Arial-Rounded" panose="020B0500000000000000" pitchFamily="34" charset="0"/>
              </a:rPr>
              <a:t>câu</a:t>
            </a:r>
            <a:r>
              <a:rPr lang="en-US" sz="3200" b="1" dirty="0">
                <a:solidFill>
                  <a:schemeClr val="accent6">
                    <a:lumMod val="7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chemeClr val="accent6">
                    <a:lumMod val="75000"/>
                  </a:schemeClr>
                </a:solidFill>
                <a:latin typeface="Arial-Rounded" panose="020B0500000000000000" pitchFamily="34" charset="0"/>
                <a:ea typeface="Arial-Rounded" panose="020B0500000000000000" pitchFamily="34" charset="0"/>
                <a:cs typeface="Arial-Rounded" panose="020B0500000000000000" pitchFamily="34" charset="0"/>
              </a:rPr>
              <a:t>nêu</a:t>
            </a:r>
            <a:r>
              <a:rPr lang="en-US" sz="3200" b="1" dirty="0">
                <a:solidFill>
                  <a:schemeClr val="accent6">
                    <a:lumMod val="7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chemeClr val="accent6">
                    <a:lumMod val="75000"/>
                  </a:schemeClr>
                </a:solidFill>
                <a:latin typeface="Arial-Rounded" panose="020B0500000000000000" pitchFamily="34" charset="0"/>
                <a:ea typeface="Arial-Rounded" panose="020B0500000000000000" pitchFamily="34" charset="0"/>
                <a:cs typeface="Arial-Rounded" panose="020B0500000000000000" pitchFamily="34" charset="0"/>
              </a:rPr>
              <a:t>đặc</a:t>
            </a:r>
            <a:r>
              <a:rPr lang="en-US" sz="3200" b="1" dirty="0">
                <a:solidFill>
                  <a:schemeClr val="accent6">
                    <a:lumMod val="75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schemeClr val="accent6">
                    <a:lumMod val="75000"/>
                  </a:schemeClr>
                </a:solidFill>
                <a:latin typeface="Arial-Rounded" panose="020B0500000000000000" pitchFamily="34" charset="0"/>
                <a:ea typeface="Arial-Rounded" panose="020B0500000000000000" pitchFamily="34" charset="0"/>
                <a:cs typeface="Arial-Rounded" panose="020B0500000000000000" pitchFamily="34" charset="0"/>
              </a:rPr>
              <a:t>điểm</a:t>
            </a:r>
            <a:r>
              <a:rPr lang="en-US" sz="3200" b="1" dirty="0">
                <a:solidFill>
                  <a:schemeClr val="accent6">
                    <a:lumMod val="75000"/>
                  </a:schemeClr>
                </a:solidFill>
                <a:latin typeface="Arial-Rounded" panose="020B0500000000000000" pitchFamily="34" charset="0"/>
                <a:ea typeface="Arial-Rounded" panose="020B0500000000000000" pitchFamily="34" charset="0"/>
                <a:cs typeface="Arial-Rounded" panose="020B0500000000000000" pitchFamily="34" charset="0"/>
              </a:rPr>
              <a:t>.</a:t>
            </a:r>
          </a:p>
        </p:txBody>
      </p:sp>
    </p:spTree>
    <p:extLst>
      <p:ext uri="{BB962C8B-B14F-4D97-AF65-F5344CB8AC3E}">
        <p14:creationId xmlns:p14="http://schemas.microsoft.com/office/powerpoint/2010/main" val="2926319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190</TotalTime>
  <Words>578</Words>
  <Application>Microsoft Office PowerPoint</Application>
  <PresentationFormat>Widescreen</PresentationFormat>
  <Paragraphs>46</Paragraphs>
  <Slides>10</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10</vt:i4>
      </vt:variant>
    </vt:vector>
  </HeadingPairs>
  <TitlesOfParts>
    <vt:vector size="19" baseType="lpstr">
      <vt:lpstr>Arial</vt:lpstr>
      <vt:lpstr>Arial-Rounded</vt:lpstr>
      <vt:lpstr>Calibri</vt:lpstr>
      <vt:lpstr>Calibri Light</vt:lpstr>
      <vt:lpstr>HP001 4 hàng</vt:lpstr>
      <vt:lpstr>iCiel Cadena</vt:lpstr>
      <vt:lpstr>iCiel Crocante</vt:lpstr>
      <vt:lpstr>iCiel Nabila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33</cp:revision>
  <dcterms:created xsi:type="dcterms:W3CDTF">2021-07-12T01:24:50Z</dcterms:created>
  <dcterms:modified xsi:type="dcterms:W3CDTF">2021-12-29T05:16:26Z</dcterms:modified>
</cp:coreProperties>
</file>