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  <p:sldMasterId id="2147483711" r:id="rId4"/>
    <p:sldMasterId id="2147483723" r:id="rId5"/>
    <p:sldMasterId id="2147483747" r:id="rId6"/>
  </p:sldMasterIdLst>
  <p:notesMasterIdLst>
    <p:notesMasterId r:id="rId15"/>
  </p:notesMasterIdLst>
  <p:sldIdLst>
    <p:sldId id="257" r:id="rId7"/>
    <p:sldId id="2922" r:id="rId8"/>
    <p:sldId id="2923" r:id="rId9"/>
    <p:sldId id="2924" r:id="rId10"/>
    <p:sldId id="2925" r:id="rId11"/>
    <p:sldId id="2920" r:id="rId12"/>
    <p:sldId id="2910" r:id="rId13"/>
    <p:sldId id="29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an thao" initials="tt" lastIdx="12" clrIdx="0">
    <p:extLst>
      <p:ext uri="{19B8F6BF-5375-455C-9EA6-DF929625EA0E}">
        <p15:presenceInfo xmlns:p15="http://schemas.microsoft.com/office/powerpoint/2012/main" userId="b5ee1d2202d609f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5F4341-C488-4975-B236-165B98C65E24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27FED0-8399-443F-B309-7474F31F3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960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62785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85765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8535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9958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307265"/>
      </p:ext>
    </p:extLst>
  </p:cSld>
  <p:clrMapOvr>
    <a:masterClrMapping/>
  </p:clrMapOvr>
  <p:transition spd="slow" advClick="0" advTm="1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8691344"/>
      </p:ext>
    </p:extLst>
  </p:cSld>
  <p:clrMapOvr>
    <a:masterClrMapping/>
  </p:clrMapOvr>
  <p:transition spd="slow" advClick="0" advTm="1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4263099"/>
      </p:ext>
    </p:extLst>
  </p:cSld>
  <p:clrMapOvr>
    <a:masterClrMapping/>
  </p:clrMapOvr>
  <p:transition spd="slow" advClick="0" advTm="100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9199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2633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083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2828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8633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7263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2238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072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0796443"/>
      </p:ext>
    </p:extLst>
  </p:cSld>
  <p:clrMapOvr>
    <a:masterClrMapping/>
  </p:clrMapOvr>
  <p:transition spd="slow" advClick="0" advTm="1000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03143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499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886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2024/1/18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566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352534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304674779"/>
      </p:ext>
    </p:extLst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4583122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8668465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6006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64783637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9210476"/>
      </p:ext>
    </p:extLst>
  </p:cSld>
  <p:clrMapOvr>
    <a:masterClrMapping/>
  </p:clrMapOvr>
  <p:transition spd="slow" advClick="0" advTm="1000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56107309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83953973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21264198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1510715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65378521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2430716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6339660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82936110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2381248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30071717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9663987"/>
      </p:ext>
    </p:extLst>
  </p:cSld>
  <p:clrMapOvr>
    <a:masterClrMapping/>
  </p:clrMapOvr>
  <p:transition spd="slow" advClick="0" advTm="1000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21752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6663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7626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76188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114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15159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877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51051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90293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0095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2024/1/18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729433"/>
      </p:ext>
    </p:extLst>
  </p:cSld>
  <p:clrMapOvr>
    <a:masterClrMapping/>
  </p:clrMapOvr>
  <p:transition spd="slow" advClick="0" advTm="1000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63038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5470294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1/18/2024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6802524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1/18/2024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8567231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6780352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509548162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2024/1/18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3259056"/>
      </p:ext>
    </p:extLst>
  </p:cSld>
  <p:clrMapOvr>
    <a:masterClrMapping/>
  </p:clrMapOvr>
  <p:transition spd="slow" advClick="0" advTm="1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2024/1/18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616217"/>
      </p:ext>
    </p:extLst>
  </p:cSld>
  <p:clrMapOvr>
    <a:masterClrMapping/>
  </p:clrMapOvr>
  <p:transition spd="slow" advClick="0" advTm="1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4151718"/>
      </p:ext>
    </p:extLst>
  </p:cSld>
  <p:clrMapOvr>
    <a:masterClrMapping/>
  </p:clrMapOvr>
  <p:transition spd="slow" advClick="0" advTm="1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9871384"/>
      </p:ext>
    </p:extLst>
  </p:cSld>
  <p:clrMapOvr>
    <a:masterClrMapping/>
  </p:clrMapOvr>
  <p:transition spd="slow" advClick="0" advTm="1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image" Target="../media/image9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55.xml"/><Relationship Id="rId4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2024/1/18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4898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177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1655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669342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7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1590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249BC14-F1C4-4295-BEC7-7F47C38864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9AF2E990-8637-4BC3-B373-6E69B81EAB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00A281-74B2-40ED-953B-2706DC483A72}"/>
              </a:ext>
            </a:extLst>
          </p:cNvPr>
          <p:cNvSpPr txBox="1"/>
          <p:nvPr/>
        </p:nvSpPr>
        <p:spPr>
          <a:xfrm>
            <a:off x="2947386" y="1935332"/>
            <a:ext cx="656059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6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6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7804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BBC2FFB-FC39-4E4E-BBF0-291EAB0EC3DA}"/>
              </a:ext>
            </a:extLst>
          </p:cNvPr>
          <p:cNvSpPr/>
          <p:nvPr/>
        </p:nvSpPr>
        <p:spPr>
          <a:xfrm>
            <a:off x="1571348" y="1127464"/>
            <a:ext cx="9206143" cy="335575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dirty="0">
                <a:latin typeface="+mj-lt"/>
              </a:rPr>
              <a:t>VỀ QUÊ</a:t>
            </a:r>
          </a:p>
          <a:p>
            <a:pPr algn="ctr"/>
            <a:r>
              <a:rPr lang="vi-VN" sz="2400" dirty="0">
                <a:latin typeface="+mj-lt"/>
              </a:rPr>
              <a:t>Nghỉ hè bé được về quê</a:t>
            </a:r>
          </a:p>
          <a:p>
            <a:pPr algn="ctr"/>
            <a:r>
              <a:rPr lang="vi-VN" sz="2400" dirty="0">
                <a:latin typeface="+mj-lt"/>
              </a:rPr>
              <a:t>Được đi lên rẫy, được về tắm sông</a:t>
            </a:r>
          </a:p>
          <a:p>
            <a:pPr algn="ctr"/>
            <a:r>
              <a:rPr lang="vi-VN" sz="2400" dirty="0">
                <a:latin typeface="+mj-lt"/>
              </a:rPr>
              <a:t>Thăm bà rồi lại thăm ông</a:t>
            </a:r>
          </a:p>
          <a:p>
            <a:pPr algn="ctr"/>
            <a:r>
              <a:rPr lang="vi-VN" sz="2400" dirty="0">
                <a:latin typeface="+mj-lt"/>
              </a:rPr>
              <a:t>Thả diều câu cá sướng không gì bằng</a:t>
            </a:r>
          </a:p>
          <a:p>
            <a:pPr algn="ctr"/>
            <a:r>
              <a:rPr lang="vi-VN" sz="2400" dirty="0">
                <a:latin typeface="+mj-lt"/>
              </a:rPr>
              <a:t>Đêm về bé ngắm ông trăng</a:t>
            </a:r>
          </a:p>
          <a:p>
            <a:pPr algn="ctr"/>
            <a:r>
              <a:rPr lang="vi-VN" sz="2400" dirty="0">
                <a:latin typeface="+mj-lt"/>
              </a:rPr>
              <a:t>Nghe ông kể chuyện chị Hằng ngày xưa</a:t>
            </a:r>
          </a:p>
          <a:p>
            <a:pPr algn="ctr"/>
            <a:r>
              <a:rPr lang="vi-VN" sz="2400" dirty="0">
                <a:latin typeface="+mj-lt"/>
              </a:rPr>
              <a:t>Bà rang đậu lạc thơm chưa?</a:t>
            </a:r>
          </a:p>
          <a:p>
            <a:pPr algn="ctr"/>
            <a:r>
              <a:rPr lang="vi-VN" sz="2400" dirty="0">
                <a:latin typeface="+mj-lt"/>
              </a:rPr>
              <a:t>Mời ông, bà, bé say sưa chuyện trò.</a:t>
            </a: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115363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E31EA7-AC47-4A6E-BEE1-B69669F485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313" y="0"/>
            <a:ext cx="72957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8462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7873" y="-473998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4" name="Text Box 6"/>
          <p:cNvSpPr txBox="1"/>
          <p:nvPr/>
        </p:nvSpPr>
        <p:spPr>
          <a:xfrm>
            <a:off x="1404744" y="3507451"/>
            <a:ext cx="94488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4D0CC81-5B19-49AB-9678-31D4E8CA5E79}"/>
              </a:ext>
            </a:extLst>
          </p:cNvPr>
          <p:cNvSpPr txBox="1"/>
          <p:nvPr/>
        </p:nvSpPr>
        <p:spPr>
          <a:xfrm>
            <a:off x="2902998" y="1890944"/>
            <a:ext cx="69334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+mj-lt"/>
              </a:rPr>
              <a:t>Nói tên bài thơ </a:t>
            </a:r>
            <a:r>
              <a:rPr lang="en-US" sz="4000" dirty="0" err="1">
                <a:latin typeface="+mj-lt"/>
              </a:rPr>
              <a:t>em</a:t>
            </a:r>
            <a:r>
              <a:rPr lang="en-US" sz="4000" dirty="0">
                <a:latin typeface="+mj-lt"/>
              </a:rPr>
              <a:t> </a:t>
            </a:r>
            <a:r>
              <a:rPr lang="vi-VN" sz="4000" dirty="0">
                <a:latin typeface="+mj-lt"/>
              </a:rPr>
              <a:t>đã tìm được</a:t>
            </a:r>
            <a:r>
              <a:rPr lang="en-US" sz="4000" dirty="0">
                <a:latin typeface="+mj-lt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6D4D12-D183-4B55-B602-EE65F4AB4FA5}"/>
              </a:ext>
            </a:extLst>
          </p:cNvPr>
          <p:cNvSpPr txBox="1"/>
          <p:nvPr/>
        </p:nvSpPr>
        <p:spPr>
          <a:xfrm>
            <a:off x="2902998" y="2771763"/>
            <a:ext cx="69334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+mj-lt"/>
              </a:rPr>
              <a:t>Nói tên tác giả bài thơ đó</a:t>
            </a:r>
            <a:r>
              <a:rPr lang="en-US" sz="4000" dirty="0">
                <a:latin typeface="+mj-l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184742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4" grpId="0"/>
      <p:bldP spid="2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18" name="PA_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519366" y="1072515"/>
            <a:ext cx="7145337" cy="57483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3428133" y="2857245"/>
            <a:ext cx="5100408" cy="70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"/>
                <a:ea typeface="+mn-ea"/>
                <a:cs typeface="+mn-ea"/>
                <a:sym typeface="+mn-lt"/>
              </a:rPr>
              <a:t>Thảo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"/>
                <a:ea typeface="+mn-ea"/>
                <a:cs typeface="+mn-ea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"/>
                <a:ea typeface="+mn-ea"/>
                <a:cs typeface="+mn-ea"/>
                <a:sym typeface="+mn-lt"/>
              </a:rPr>
              <a:t>luận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"/>
                <a:ea typeface="+mn-ea"/>
                <a:cs typeface="+mn-ea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"/>
                <a:ea typeface="+mn-ea"/>
                <a:cs typeface="+mn-ea"/>
                <a:sym typeface="+mn-lt"/>
              </a:rPr>
              <a:t>nhóm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DC5D3D"/>
              </a:solidFill>
              <a:effectLst/>
              <a:uLnTx/>
              <a:uFillTx/>
              <a:latin typeface="Arial"/>
              <a:ea typeface="+mn-ea"/>
              <a:cs typeface="+mn-ea"/>
              <a:sym typeface="+mn-lt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48414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100"/>
                            </p:stCondLst>
                            <p:childTnLst>
                              <p:par>
                                <p:cTn id="1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2743200" y="2921000"/>
            <a:ext cx="6604000" cy="2092877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Trình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bày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trước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lớp</a:t>
            </a:r>
            <a:endParaRPr kumimoji="0" lang="en-US" altLang="en-US" sz="6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338968"/>
      </p:ext>
    </p:extLst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:a16="http://schemas.microsoft.com/office/drawing/2014/main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2" y="1308292"/>
            <a:ext cx="7924136" cy="4570649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:a16="http://schemas.microsoft.com/office/drawing/2014/main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:a16="http://schemas.microsoft.com/office/drawing/2014/main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:a16="http://schemas.microsoft.com/office/drawing/2014/main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:a16="http://schemas.microsoft.com/office/drawing/2014/main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:a16="http://schemas.microsoft.com/office/drawing/2014/main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8" name="Luyện đọc từ khó">
            <a:extLst>
              <a:ext uri="{FF2B5EF4-FFF2-40B4-BE49-F238E27FC236}">
                <a16:creationId xmlns:a16="http://schemas.microsoft.com/office/drawing/2014/main" id="{E14D4A15-BAA0-4C95-832F-EBC1362431C4}"/>
              </a:ext>
            </a:extLst>
          </p:cNvPr>
          <p:cNvSpPr txBox="1"/>
          <p:nvPr/>
        </p:nvSpPr>
        <p:spPr>
          <a:xfrm>
            <a:off x="3002305" y="2226846"/>
            <a:ext cx="623439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914377">
              <a:defRPr/>
            </a:pPr>
            <a:r>
              <a:rPr lang="vi-VN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Đọc một số câu thơ hay</a:t>
            </a:r>
            <a:endParaRPr lang="en-US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cs typeface="iCiel Cucho" pitchFamily="50" charset="0"/>
            </a:endParaRPr>
          </a:p>
          <a:p>
            <a:pPr lvl="0" algn="ctr" defTabSz="914377">
              <a:defRPr/>
            </a:pPr>
            <a:r>
              <a:rPr lang="vi-VN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cho các bạn nghe.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iCiel Cucho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803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132</Words>
  <Application>Microsoft Office PowerPoint</Application>
  <PresentationFormat>Widescreen</PresentationFormat>
  <Paragraphs>25</Paragraphs>
  <Slides>8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8</vt:i4>
      </vt:variant>
    </vt:vector>
  </HeadingPairs>
  <TitlesOfParts>
    <vt:vector size="30" baseType="lpstr">
      <vt:lpstr>微软雅黑</vt:lpstr>
      <vt:lpstr>SimSun</vt:lpstr>
      <vt:lpstr>SimSun</vt:lpstr>
      <vt:lpstr>.VnAvant</vt:lpstr>
      <vt:lpstr>Arial</vt:lpstr>
      <vt:lpstr>Arial-Rounded</vt:lpstr>
      <vt:lpstr>Arial-SGK-TV</vt:lpstr>
      <vt:lpstr>Averta Std CY Bold</vt:lpstr>
      <vt:lpstr>Calibri</vt:lpstr>
      <vt:lpstr>Calibri Light</vt:lpstr>
      <vt:lpstr>等线</vt:lpstr>
      <vt:lpstr>等线 Light</vt:lpstr>
      <vt:lpstr>iCiel Cucho</vt:lpstr>
      <vt:lpstr>Quicksand Medium</vt:lpstr>
      <vt:lpstr>Times New Roman</vt:lpstr>
      <vt:lpstr>汉仪跳跳体简</vt:lpstr>
      <vt:lpstr>千图网拥有20W+精美PPT模板 更多PPT模板下载至：www.58pic.com/office/ppt​​</vt:lpstr>
      <vt:lpstr>https://www.freeppt7.com</vt:lpstr>
      <vt:lpstr>Hoạt động</vt:lpstr>
      <vt:lpstr>6_Office Theme</vt:lpstr>
      <vt:lpstr>5_Office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 10</cp:lastModifiedBy>
  <cp:revision>3</cp:revision>
  <dcterms:created xsi:type="dcterms:W3CDTF">2021-07-21T08:40:53Z</dcterms:created>
  <dcterms:modified xsi:type="dcterms:W3CDTF">2024-01-18T08:31:05Z</dcterms:modified>
</cp:coreProperties>
</file>