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  <p:sldMasterId id="2147483693" r:id="rId3"/>
    <p:sldMasterId id="2147483699" r:id="rId4"/>
    <p:sldMasterId id="2147483713" r:id="rId5"/>
  </p:sldMasterIdLst>
  <p:notesMasterIdLst>
    <p:notesMasterId r:id="rId13"/>
  </p:notesMasterIdLst>
  <p:sldIdLst>
    <p:sldId id="2910" r:id="rId6"/>
    <p:sldId id="521" r:id="rId7"/>
    <p:sldId id="2917" r:id="rId8"/>
    <p:sldId id="2918" r:id="rId9"/>
    <p:sldId id="2919" r:id="rId10"/>
    <p:sldId id="2920" r:id="rId11"/>
    <p:sldId id="42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4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7T18:20:35.34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  <p:cm authorId="1" dt="2021-05-27T18:20:37.592" idx="2">
    <p:pos x="106" y="10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7T18:20:35.344" idx="3">
    <p:pos x="10" y="10"/>
    <p:text/>
    <p:extLst>
      <p:ext uri="{C676402C-5697-4E1C-873F-D02D1690AC5C}">
        <p15:threadingInfo xmlns:p15="http://schemas.microsoft.com/office/powerpoint/2012/main" timeZoneBias="-420"/>
      </p:ext>
    </p:extLst>
  </p:cm>
  <p:cm authorId="1" dt="2021-05-27T18:20:37.592" idx="4">
    <p:pos x="106" y="10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19F2E-DCDD-45AA-918E-4094483A013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5C1C7-1F53-47BE-9245-DC3845AE6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4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092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274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21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88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26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7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63176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6305884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011663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45377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47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58865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1/18/2024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1360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1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1/18/2024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58487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02527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0183572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0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91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28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65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22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42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6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86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65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81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06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3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4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44344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874435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306442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23749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36202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55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346762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488071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87423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109432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991247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873848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85968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45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93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2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41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170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94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26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9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550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301792" y="2226846"/>
            <a:ext cx="76354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377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Hoạt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động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1: </a:t>
            </a:r>
          </a:p>
          <a:p>
            <a:pPr lvl="0" algn="ctr" defTabSz="914377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Quan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sát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tranh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,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đọc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tin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nhắn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1E800-43F6-43B6-A535-36CF510B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54933-0642-483C-AD48-AB1C3CF63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E87BF-7309-4C2B-B6F9-5A6A29067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273941"/>
            <a:ext cx="8743950" cy="4581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51C2B8-BF16-421B-8212-6200D55019A8}"/>
              </a:ext>
            </a:extLst>
          </p:cNvPr>
          <p:cNvSpPr txBox="1"/>
          <p:nvPr/>
        </p:nvSpPr>
        <p:spPr>
          <a:xfrm>
            <a:off x="1724025" y="4855466"/>
            <a:ext cx="51277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5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1E800-43F6-43B6-A535-36CF510B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54933-0642-483C-AD48-AB1C3CF63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E87BF-7309-4C2B-B6F9-5A6A29067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0"/>
            <a:ext cx="8743950" cy="4581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9408E1-09C7-41D4-87D8-8A18844DD6EA}"/>
              </a:ext>
            </a:extLst>
          </p:cNvPr>
          <p:cNvSpPr txBox="1"/>
          <p:nvPr/>
        </p:nvSpPr>
        <p:spPr>
          <a:xfrm>
            <a:off x="594804" y="4518115"/>
            <a:ext cx="108485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a. Sóc con nhắn tin cho mẹ.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b. Sóc nhắn mẹ rằng cậu được bà đưa qua nhà bà chơi và ăn cơm nhà bà.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c. Sóc phải nhắn tin vì mẹ không có nhà và cậu muốn thông báo cho mẹ khi mẹ về.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7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251490" y="2226846"/>
            <a:ext cx="77360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377">
              <a:defRPr/>
            </a:pPr>
            <a:r>
              <a:rPr lang="vi-VN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iCiel Cucho" pitchFamily="50" charset="0"/>
              </a:rPr>
              <a:t>Hoạt động 2: 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iCiel Cucho" pitchFamily="50" charset="0"/>
            </a:endParaRPr>
          </a:p>
          <a:p>
            <a:pPr lvl="0" algn="ctr" defTabSz="914377">
              <a:defRPr/>
            </a:pPr>
            <a:r>
              <a:rPr lang="vi-VN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iCiel Cucho" pitchFamily="50" charset="0"/>
              </a:rPr>
              <a:t>Viết tin nhắn cho người thân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4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246051" y="1420163"/>
            <a:ext cx="8060924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 Viết tin nhắn cho người thân: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Ông qua nhà đưa em đi mua sách.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Lúc đó, bố mẹ đi vắng. Em hãy viết tin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nhắn cho bố mẹ yên tâm.</a:t>
            </a: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8B5656-3AB8-4827-ACD3-2A4D2AA01B1C}"/>
              </a:ext>
            </a:extLst>
          </p:cNvPr>
          <p:cNvSpPr/>
          <p:nvPr/>
        </p:nvSpPr>
        <p:spPr>
          <a:xfrm>
            <a:off x="3675355" y="4196715"/>
            <a:ext cx="5530789" cy="9523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DE9A0A-31D3-4AD4-AB70-091B7C1BAD39}"/>
              </a:ext>
            </a:extLst>
          </p:cNvPr>
          <p:cNvSpPr/>
          <p:nvPr/>
        </p:nvSpPr>
        <p:spPr>
          <a:xfrm>
            <a:off x="3675354" y="4196715"/>
            <a:ext cx="5530789" cy="9523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>
                <a:latin typeface="Times New Roman" panose="02020603050405020304" pitchFamily="18" charset="0"/>
                <a:cs typeface="Times New Roman" panose="02020603050405020304" pitchFamily="18" charset="0"/>
              </a:rPr>
              <a:t>Em muốn nhắn điều gì?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2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4" grpId="0"/>
      <p:bldP spid="3" grpId="0" animBg="1"/>
      <p:bldP spid="3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3008105" y="2098283"/>
            <a:ext cx="60660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5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158</Words>
  <Application>Microsoft Office PowerPoint</Application>
  <PresentationFormat>Widescreen</PresentationFormat>
  <Paragraphs>24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7" baseType="lpstr">
      <vt:lpstr>Microsoft YaHei</vt:lpstr>
      <vt:lpstr>Microsoft YaHei</vt:lpstr>
      <vt:lpstr>SimSun</vt:lpstr>
      <vt:lpstr>SimSun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iCiel Cucho</vt:lpstr>
      <vt:lpstr>Quicksand Medium</vt:lpstr>
      <vt:lpstr>Times New Roman</vt:lpstr>
      <vt:lpstr>汉仪跳跳体简</vt:lpstr>
      <vt:lpstr>https://www.freeppt7.com</vt:lpstr>
      <vt:lpstr>Hoạt động</vt:lpstr>
      <vt:lpstr>Office 主题</vt:lpstr>
      <vt:lpstr>2_Office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</cp:lastModifiedBy>
  <cp:revision>8</cp:revision>
  <dcterms:created xsi:type="dcterms:W3CDTF">2021-07-21T08:28:44Z</dcterms:created>
  <dcterms:modified xsi:type="dcterms:W3CDTF">2024-01-18T08:30:31Z</dcterms:modified>
</cp:coreProperties>
</file>