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714" r:id="rId3"/>
  </p:sldMasterIdLst>
  <p:notesMasterIdLst>
    <p:notesMasterId r:id="rId11"/>
  </p:notesMasterIdLst>
  <p:sldIdLst>
    <p:sldId id="259" r:id="rId4"/>
    <p:sldId id="390" r:id="rId5"/>
    <p:sldId id="375" r:id="rId6"/>
    <p:sldId id="391" r:id="rId7"/>
    <p:sldId id="394" r:id="rId8"/>
    <p:sldId id="379" r:id="rId9"/>
    <p:sldId id="39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258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665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941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486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140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160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564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366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986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730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268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7378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23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87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07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92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04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53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12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23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90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93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62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0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83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3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829320" y="145689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1337399" y="3197422"/>
            <a:ext cx="690088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C5EF80-AD52-4F15-BB79-9CE6490CA7F7}"/>
              </a:ext>
            </a:extLst>
          </p:cNvPr>
          <p:cNvSpPr txBox="1"/>
          <p:nvPr/>
        </p:nvSpPr>
        <p:spPr>
          <a:xfrm>
            <a:off x="914400" y="73476"/>
            <a:ext cx="112000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kế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bởi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- tranthao121004@gmail.com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01B64-10CF-4D0A-B1F8-9954AFC616EE}"/>
              </a:ext>
            </a:extLst>
          </p:cNvPr>
          <p:cNvSpPr txBox="1"/>
          <p:nvPr/>
        </p:nvSpPr>
        <p:spPr>
          <a:xfrm>
            <a:off x="2201335" y="232660"/>
            <a:ext cx="7754003" cy="1465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</a:t>
            </a: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Sắp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xếp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theo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trình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tự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chuyện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8BD500-BAD8-4AF9-A22B-FE537E9D57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487" b="49502"/>
          <a:stretch/>
        </p:blipFill>
        <p:spPr>
          <a:xfrm>
            <a:off x="2064176" y="1112520"/>
            <a:ext cx="4031825" cy="2316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C16725-42C7-42C4-B36C-D7A48BD4D9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70" r="217" b="49502"/>
          <a:stretch/>
        </p:blipFill>
        <p:spPr>
          <a:xfrm>
            <a:off x="6078337" y="1112520"/>
            <a:ext cx="4031825" cy="2316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CD4F6F-97F6-42BD-94BA-9A33B74C2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17" t="49501" r="50704" b="1"/>
          <a:stretch/>
        </p:blipFill>
        <p:spPr>
          <a:xfrm>
            <a:off x="2064176" y="3723640"/>
            <a:ext cx="4031825" cy="2316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B6CF56-CA59-43AB-808C-CE90FA90C7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04" t="50000" r="-217" b="-498"/>
          <a:stretch/>
        </p:blipFill>
        <p:spPr>
          <a:xfrm>
            <a:off x="6096001" y="3723640"/>
            <a:ext cx="4031825" cy="2316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685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-2.83951E-6 L -0.44097 0.004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60" y="2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5185E-6 -2.83951E-6 L 0.43912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7" y="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1.60494E-6 L -0.44097 0.006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60" y="3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5185E-6 1.60494E-6 L 0.44097 -6.17284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7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6731225" y="2001520"/>
            <a:ext cx="47175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01B64-10CF-4D0A-B1F8-9954AFC616EE}"/>
              </a:ext>
            </a:extLst>
          </p:cNvPr>
          <p:cNvSpPr txBox="1"/>
          <p:nvPr/>
        </p:nvSpPr>
        <p:spPr>
          <a:xfrm>
            <a:off x="2201335" y="402568"/>
            <a:ext cx="7754003" cy="73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3</a:t>
            </a: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Kể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chuyện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B38B22-E657-47A5-A09E-8FE862539200}"/>
              </a:ext>
            </a:extLst>
          </p:cNvPr>
          <p:cNvGrpSpPr/>
          <p:nvPr/>
        </p:nvGrpSpPr>
        <p:grpSpPr>
          <a:xfrm>
            <a:off x="6190786" y="1427909"/>
            <a:ext cx="4031825" cy="4927600"/>
            <a:chOff x="405131" y="834390"/>
            <a:chExt cx="3023869" cy="36957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8BD500-BAD8-4AF9-A22B-FE537E9D5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487" b="49502"/>
            <a:stretch/>
          </p:blipFill>
          <p:spPr>
            <a:xfrm>
              <a:off x="405131" y="834390"/>
              <a:ext cx="3023869" cy="17373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4CD4F6F-97F6-42BD-94BA-9A33B74C2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217" t="49501" r="50704" b="1"/>
            <a:stretch/>
          </p:blipFill>
          <p:spPr>
            <a:xfrm>
              <a:off x="405131" y="2792730"/>
              <a:ext cx="3023869" cy="173736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32F8954-2A4F-42CD-B650-B08ABB389B2D}"/>
              </a:ext>
            </a:extLst>
          </p:cNvPr>
          <p:cNvGrpSpPr/>
          <p:nvPr/>
        </p:nvGrpSpPr>
        <p:grpSpPr>
          <a:xfrm>
            <a:off x="2064179" y="1427909"/>
            <a:ext cx="4049489" cy="4927600"/>
            <a:chOff x="3415752" y="834390"/>
            <a:chExt cx="3037117" cy="36957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C16725-42C7-42C4-B36C-D7A48BD4D9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270" r="217" b="49502"/>
            <a:stretch/>
          </p:blipFill>
          <p:spPr>
            <a:xfrm>
              <a:off x="3415752" y="834390"/>
              <a:ext cx="3023869" cy="17373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DB6CF56-CA59-43AB-808C-CE90FA90C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704" t="50000" r="-217" b="-498"/>
            <a:stretch/>
          </p:blipFill>
          <p:spPr>
            <a:xfrm>
              <a:off x="3429000" y="2792730"/>
              <a:ext cx="3023869" cy="173736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59070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EA88FB-3DC0-4043-A170-5F6086D6B73D}"/>
              </a:ext>
            </a:extLst>
          </p:cNvPr>
          <p:cNvSpPr txBox="1"/>
          <p:nvPr/>
        </p:nvSpPr>
        <p:spPr>
          <a:xfrm>
            <a:off x="3411279" y="2764465"/>
            <a:ext cx="53694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/>
              <a:t>Trò</a:t>
            </a:r>
            <a:r>
              <a:rPr lang="en-US" sz="6600" dirty="0"/>
              <a:t> </a:t>
            </a:r>
            <a:r>
              <a:rPr lang="en-US" sz="6600" dirty="0" err="1"/>
              <a:t>chơi</a:t>
            </a:r>
            <a:r>
              <a:rPr lang="en-US" sz="6600" dirty="0"/>
              <a:t> </a:t>
            </a:r>
          </a:p>
          <a:p>
            <a:pPr algn="ctr"/>
            <a:r>
              <a:rPr lang="en-US" sz="6600" dirty="0" err="1"/>
              <a:t>củng</a:t>
            </a:r>
            <a:r>
              <a:rPr lang="en-US" sz="6600" dirty="0"/>
              <a:t> </a:t>
            </a:r>
            <a:r>
              <a:rPr lang="en-US" sz="6600" dirty="0" err="1"/>
              <a:t>cố</a:t>
            </a:r>
            <a:r>
              <a:rPr lang="en-US" sz="6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5411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62144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D038A8-6412-4516-AF6A-C029C2F0A41D}"/>
              </a:ext>
            </a:extLst>
          </p:cNvPr>
          <p:cNvSpPr/>
          <p:nvPr/>
        </p:nvSpPr>
        <p:spPr>
          <a:xfrm>
            <a:off x="1542368" y="1339499"/>
            <a:ext cx="7568429" cy="2286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356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107</Words>
  <Application>Microsoft Office PowerPoint</Application>
  <PresentationFormat>Widescreen</PresentationFormat>
  <Paragraphs>16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Arial-Rounded</vt:lpstr>
      <vt:lpstr>Calibri</vt:lpstr>
      <vt:lpstr>等线</vt:lpstr>
      <vt:lpstr>等线 Light</vt:lpstr>
      <vt:lpstr>Times New Roman</vt:lpstr>
      <vt:lpstr>华康少女文字W5(P)</vt:lpstr>
      <vt:lpstr>Office Theme</vt:lpstr>
      <vt:lpstr>1_Office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24</cp:revision>
  <dcterms:created xsi:type="dcterms:W3CDTF">2021-07-20T01:55:21Z</dcterms:created>
  <dcterms:modified xsi:type="dcterms:W3CDTF">2024-01-18T08:29:52Z</dcterms:modified>
</cp:coreProperties>
</file>