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6" r:id="rId3"/>
    <p:sldId id="258" r:id="rId4"/>
    <p:sldId id="259" r:id="rId5"/>
    <p:sldId id="260" r:id="rId6"/>
    <p:sldId id="261" r:id="rId7"/>
    <p:sldId id="262" r:id="rId8"/>
    <p:sldId id="266" r:id="rId9"/>
    <p:sldId id="263" r:id="rId10"/>
    <p:sldId id="265" r:id="rId11"/>
    <p:sldId id="264" r:id="rId12"/>
    <p:sldId id="268" r:id="rId13"/>
    <p:sldId id="269" r:id="rId14"/>
    <p:sldId id="271" r:id="rId15"/>
    <p:sldId id="272" r:id="rId16"/>
    <p:sldId id="273" r:id="rId17"/>
    <p:sldId id="270"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1" autoAdjust="0"/>
    <p:restoredTop sz="94660" autoAdjust="0"/>
  </p:normalViewPr>
  <p:slideViewPr>
    <p:cSldViewPr snapToGrid="0" showGuides="1">
      <p:cViewPr>
        <p:scale>
          <a:sx n="50" d="100"/>
          <a:sy n="50" d="100"/>
        </p:scale>
        <p:origin x="-1338" y="-60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B2CD47-8D42-42C9-96A6-521F535D0D7D}"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2830681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B2CD47-8D42-42C9-96A6-521F535D0D7D}"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968740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B2CD47-8D42-42C9-96A6-521F535D0D7D}"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516015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B2CD47-8D42-42C9-96A6-521F535D0D7D}"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44827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B2CD47-8D42-42C9-96A6-521F535D0D7D}"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2095349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B2CD47-8D42-42C9-96A6-521F535D0D7D}"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731432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B2CD47-8D42-42C9-96A6-521F535D0D7D}" type="datetimeFigureOut">
              <a:rPr lang="en-US" smtClean="0"/>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4236289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B2CD47-8D42-42C9-96A6-521F535D0D7D}" type="datetimeFigureOut">
              <a:rPr lang="en-US" smtClean="0"/>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81678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2CD47-8D42-42C9-96A6-521F535D0D7D}" type="datetimeFigureOut">
              <a:rPr lang="en-US" smtClean="0"/>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734901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B2CD47-8D42-42C9-96A6-521F535D0D7D}"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709714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B2CD47-8D42-42C9-96A6-521F535D0D7D}"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487027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2CD47-8D42-42C9-96A6-521F535D0D7D}" type="datetimeFigureOut">
              <a:rPr lang="en-US" smtClean="0"/>
              <a:t>2/16/2024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357AD-3CD8-4BC3-A143-9E9D0BA24513}" type="slidenum">
              <a:rPr lang="en-US" smtClean="0"/>
              <a:t>‹#›</a:t>
            </a:fld>
            <a:endParaRPr lang="en-US"/>
          </a:p>
        </p:txBody>
      </p:sp>
    </p:spTree>
    <p:extLst>
      <p:ext uri="{BB962C8B-B14F-4D97-AF65-F5344CB8AC3E}">
        <p14:creationId xmlns:p14="http://schemas.microsoft.com/office/powerpoint/2010/main" val="86070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a:xfrm>
            <a:off x="285750" y="177103"/>
            <a:ext cx="11753850" cy="1938992"/>
          </a:xfrm>
          <a:prstGeom prst="rect">
            <a:avLst/>
          </a:prstGeom>
          <a:noFill/>
        </p:spPr>
        <p:txBody>
          <a:bodyPr wrap="square" lIns="91440" tIns="45720" rIns="91440" bIns="45720">
            <a:spAutoFit/>
            <a:scene3d>
              <a:camera prst="perspectiveAbove"/>
              <a:lightRig rig="threePt" dir="t"/>
            </a:scene3d>
          </a:bodyPr>
          <a:lstStyle/>
          <a:p>
            <a:pPr algn="ctr"/>
            <a:r>
              <a:rPr lang="en-US" sz="4000" b="1" dirty="0" smtClean="0">
                <a:ln w="22225">
                  <a:solidFill>
                    <a:srgbClr val="FF0000"/>
                  </a:solidFill>
                  <a:prstDash val="solid"/>
                </a:ln>
                <a:solidFill>
                  <a:srgbClr val="FF0000"/>
                </a:solidFill>
                <a:effectLst>
                  <a:innerShdw blurRad="114300">
                    <a:prstClr val="black"/>
                  </a:innerShdw>
                </a:effectLst>
                <a:latin typeface="Times New Roman" panose="02020603050405020304" pitchFamily="18" charset="0"/>
                <a:cs typeface="Times New Roman" panose="02020603050405020304" pitchFamily="18" charset="0"/>
              </a:rPr>
              <a:t>TIẾT 1-2-3</a:t>
            </a:r>
          </a:p>
          <a:p>
            <a:pPr algn="ctr"/>
            <a:r>
              <a:rPr lang="en-US" sz="4000" b="1" dirty="0" smtClean="0">
                <a:ln w="22225">
                  <a:solidFill>
                    <a:srgbClr val="FF0000"/>
                  </a:solidFill>
                  <a:prstDash val="solid"/>
                </a:ln>
                <a:solidFill>
                  <a:srgbClr val="FF0000"/>
                </a:solidFill>
                <a:effectLst>
                  <a:innerShdw blurRad="114300">
                    <a:prstClr val="black"/>
                  </a:innerShdw>
                </a:effectLst>
                <a:latin typeface="Times New Roman" panose="02020603050405020304" pitchFamily="18" charset="0"/>
                <a:cs typeface="Times New Roman" panose="02020603050405020304" pitchFamily="18" charset="0"/>
              </a:rPr>
              <a:t>BÀI 1: TỰ HÀO VỀ TRUYỀN THỐNG QUÊ HƯƠNG</a:t>
            </a:r>
            <a:endParaRPr lang="en-US" sz="4000" b="1" cap="none" spc="0" dirty="0">
              <a:ln w="22225">
                <a:solidFill>
                  <a:srgbClr val="FF0000"/>
                </a:solidFill>
                <a:prstDash val="solid"/>
              </a:ln>
              <a:solidFill>
                <a:srgbClr val="FF0000"/>
              </a:solidFill>
              <a:effectLst>
                <a:innerShdw blurRad="114300">
                  <a:prstClr val="black"/>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3067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65347" y="75301"/>
            <a:ext cx="7322991" cy="197940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2"/>
          <p:cNvPicPr>
            <a:picLocks noChangeAspect="1"/>
          </p:cNvPicPr>
          <p:nvPr/>
        </p:nvPicPr>
        <p:blipFill>
          <a:blip r:embed="rId4"/>
          <a:stretch>
            <a:fillRect/>
          </a:stretch>
        </p:blipFill>
        <p:spPr>
          <a:xfrm>
            <a:off x="2465348" y="2175971"/>
            <a:ext cx="7322991" cy="224854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Picture 3"/>
          <p:cNvPicPr>
            <a:picLocks noChangeAspect="1"/>
          </p:cNvPicPr>
          <p:nvPr/>
        </p:nvPicPr>
        <p:blipFill>
          <a:blip r:embed="rId5"/>
          <a:stretch>
            <a:fillRect/>
          </a:stretch>
        </p:blipFill>
        <p:spPr>
          <a:xfrm>
            <a:off x="2465349" y="4556044"/>
            <a:ext cx="7322990" cy="218901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nvGrpSpPr>
          <p:cNvPr id="8" name="Group 7"/>
          <p:cNvGrpSpPr/>
          <p:nvPr/>
        </p:nvGrpSpPr>
        <p:grpSpPr>
          <a:xfrm>
            <a:off x="591670" y="710004"/>
            <a:ext cx="849851" cy="710005"/>
            <a:chOff x="666973" y="688488"/>
            <a:chExt cx="849851" cy="710005"/>
          </a:xfrm>
        </p:grpSpPr>
        <p:sp>
          <p:nvSpPr>
            <p:cNvPr id="6" name="Oval 5"/>
            <p:cNvSpPr/>
            <p:nvPr/>
          </p:nvSpPr>
          <p:spPr>
            <a:xfrm>
              <a:off x="666973" y="688488"/>
              <a:ext cx="839097" cy="71000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9Slide04 Chonburi" panose="00000500000000000000" pitchFamily="2" charset="-34"/>
                <a:cs typeface="#9Slide04 Chonburi" panose="00000500000000000000" pitchFamily="2" charset="-34"/>
              </a:endParaRPr>
            </a:p>
          </p:txBody>
        </p:sp>
        <p:sp>
          <p:nvSpPr>
            <p:cNvPr id="7" name="TextBox 6"/>
            <p:cNvSpPr txBox="1"/>
            <p:nvPr/>
          </p:nvSpPr>
          <p:spPr>
            <a:xfrm>
              <a:off x="742274" y="889601"/>
              <a:ext cx="774550" cy="307777"/>
            </a:xfrm>
            <a:prstGeom prst="rect">
              <a:avLst/>
            </a:prstGeom>
            <a:noFill/>
          </p:spPr>
          <p:txBody>
            <a:bodyPr wrap="square" rtlCol="0">
              <a:spAutoFit/>
            </a:bodyPr>
            <a:lstStyle/>
            <a:p>
              <a:r>
                <a:rPr lang="en-US" sz="1400" dirty="0" smtClean="0">
                  <a:solidFill>
                    <a:srgbClr val="C00000"/>
                  </a:solidFill>
                  <a:latin typeface="#9Slide04 Chonburi" panose="00000500000000000000" pitchFamily="2" charset="-34"/>
                  <a:cs typeface="#9Slide04 Chonburi" panose="00000500000000000000" pitchFamily="2" charset="-34"/>
                </a:rPr>
                <a:t>TH.1</a:t>
              </a:r>
              <a:endParaRPr lang="en-US" sz="1400" dirty="0">
                <a:solidFill>
                  <a:srgbClr val="C00000"/>
                </a:solidFill>
                <a:latin typeface="#9Slide04 Chonburi" panose="00000500000000000000" pitchFamily="2" charset="-34"/>
                <a:cs typeface="#9Slide04 Chonburi" panose="00000500000000000000" pitchFamily="2" charset="-34"/>
              </a:endParaRPr>
            </a:p>
          </p:txBody>
        </p:sp>
      </p:grpSp>
      <p:grpSp>
        <p:nvGrpSpPr>
          <p:cNvPr id="14" name="Group 13"/>
          <p:cNvGrpSpPr/>
          <p:nvPr/>
        </p:nvGrpSpPr>
        <p:grpSpPr>
          <a:xfrm>
            <a:off x="591669" y="2658037"/>
            <a:ext cx="839097" cy="710005"/>
            <a:chOff x="591669" y="2658037"/>
            <a:chExt cx="839097" cy="710005"/>
          </a:xfrm>
        </p:grpSpPr>
        <p:sp>
          <p:nvSpPr>
            <p:cNvPr id="10" name="Oval 9"/>
            <p:cNvSpPr/>
            <p:nvPr/>
          </p:nvSpPr>
          <p:spPr>
            <a:xfrm>
              <a:off x="591669" y="2658037"/>
              <a:ext cx="839097" cy="71000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9Slide04 Chonburi" panose="00000500000000000000" pitchFamily="2" charset="-34"/>
                <a:cs typeface="#9Slide04 Chonburi" panose="00000500000000000000" pitchFamily="2" charset="-34"/>
              </a:endParaRPr>
            </a:p>
          </p:txBody>
        </p:sp>
        <p:sp>
          <p:nvSpPr>
            <p:cNvPr id="12" name="TextBox 11"/>
            <p:cNvSpPr txBox="1"/>
            <p:nvPr/>
          </p:nvSpPr>
          <p:spPr>
            <a:xfrm>
              <a:off x="666971" y="2859151"/>
              <a:ext cx="731520" cy="307777"/>
            </a:xfrm>
            <a:prstGeom prst="rect">
              <a:avLst/>
            </a:prstGeom>
            <a:noFill/>
          </p:spPr>
          <p:txBody>
            <a:bodyPr wrap="square" rtlCol="0">
              <a:spAutoFit/>
            </a:bodyPr>
            <a:lstStyle/>
            <a:p>
              <a:r>
                <a:rPr lang="en-US" sz="1400" dirty="0" smtClean="0">
                  <a:latin typeface="#9Slide04 Chonburi" panose="00000500000000000000" pitchFamily="2" charset="-34"/>
                  <a:cs typeface="#9Slide04 Chonburi" panose="00000500000000000000" pitchFamily="2" charset="-34"/>
                </a:rPr>
                <a:t>TH. 2</a:t>
              </a:r>
              <a:endParaRPr lang="en-US" sz="1400" dirty="0">
                <a:latin typeface="#9Slide04 Chonburi" panose="00000500000000000000" pitchFamily="2" charset="-34"/>
                <a:cs typeface="#9Slide04 Chonburi" panose="00000500000000000000" pitchFamily="2" charset="-34"/>
              </a:endParaRPr>
            </a:p>
          </p:txBody>
        </p:sp>
      </p:grpSp>
      <p:grpSp>
        <p:nvGrpSpPr>
          <p:cNvPr id="16" name="Group 15"/>
          <p:cNvGrpSpPr/>
          <p:nvPr/>
        </p:nvGrpSpPr>
        <p:grpSpPr>
          <a:xfrm>
            <a:off x="559394" y="4983677"/>
            <a:ext cx="839097" cy="710005"/>
            <a:chOff x="591669" y="5141662"/>
            <a:chExt cx="839097" cy="710005"/>
          </a:xfrm>
        </p:grpSpPr>
        <p:sp>
          <p:nvSpPr>
            <p:cNvPr id="13" name="Oval 12"/>
            <p:cNvSpPr/>
            <p:nvPr/>
          </p:nvSpPr>
          <p:spPr>
            <a:xfrm>
              <a:off x="591669" y="5141662"/>
              <a:ext cx="839097" cy="71000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9Slide04 Chonburi" panose="00000500000000000000" pitchFamily="2" charset="-34"/>
                <a:cs typeface="#9Slide04 Chonburi" panose="00000500000000000000" pitchFamily="2" charset="-34"/>
              </a:endParaRPr>
            </a:p>
          </p:txBody>
        </p:sp>
        <p:sp>
          <p:nvSpPr>
            <p:cNvPr id="15" name="TextBox 14"/>
            <p:cNvSpPr txBox="1"/>
            <p:nvPr/>
          </p:nvSpPr>
          <p:spPr>
            <a:xfrm>
              <a:off x="688485" y="5342777"/>
              <a:ext cx="688491" cy="307777"/>
            </a:xfrm>
            <a:prstGeom prst="rect">
              <a:avLst/>
            </a:prstGeom>
            <a:noFill/>
          </p:spPr>
          <p:txBody>
            <a:bodyPr wrap="square" rtlCol="0">
              <a:spAutoFit/>
            </a:bodyPr>
            <a:lstStyle/>
            <a:p>
              <a:r>
                <a:rPr lang="en-US" sz="1400" dirty="0" smtClean="0">
                  <a:solidFill>
                    <a:srgbClr val="0070C0"/>
                  </a:solidFill>
                  <a:latin typeface="#9Slide04 Chonburi" panose="00000500000000000000" pitchFamily="2" charset="-34"/>
                  <a:cs typeface="#9Slide04 Chonburi" panose="00000500000000000000" pitchFamily="2" charset="-34"/>
                </a:rPr>
                <a:t>TH. 3</a:t>
              </a:r>
              <a:endParaRPr lang="en-US" sz="1400" dirty="0">
                <a:solidFill>
                  <a:srgbClr val="0070C0"/>
                </a:solidFill>
                <a:latin typeface="#9Slide04 Chonburi" panose="00000500000000000000" pitchFamily="2" charset="-34"/>
                <a:cs typeface="#9Slide04 Chonburi" panose="00000500000000000000" pitchFamily="2" charset="-34"/>
              </a:endParaRPr>
            </a:p>
          </p:txBody>
        </p:sp>
      </p:grpSp>
    </p:spTree>
    <p:extLst>
      <p:ext uri="{BB962C8B-B14F-4D97-AF65-F5344CB8AC3E}">
        <p14:creationId xmlns:p14="http://schemas.microsoft.com/office/powerpoint/2010/main" val="7253866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645460" y="216497"/>
            <a:ext cx="9470225" cy="1828800"/>
            <a:chOff x="4695711" y="419548"/>
            <a:chExt cx="2447365" cy="1828800"/>
          </a:xfrm>
        </p:grpSpPr>
        <p:sp>
          <p:nvSpPr>
            <p:cNvPr id="9" name="Hexagon 8"/>
            <p:cNvSpPr/>
            <p:nvPr/>
          </p:nvSpPr>
          <p:spPr>
            <a:xfrm>
              <a:off x="4695711" y="419548"/>
              <a:ext cx="2447365" cy="1828800"/>
            </a:xfrm>
            <a:prstGeom prst="hexagon">
              <a:avLst/>
            </a:prstGeom>
            <a:solidFill>
              <a:srgbClr val="FF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TextBox 7"/>
            <p:cNvSpPr txBox="1"/>
            <p:nvPr/>
          </p:nvSpPr>
          <p:spPr>
            <a:xfrm>
              <a:off x="4811126" y="795339"/>
              <a:ext cx="2275244" cy="1077218"/>
            </a:xfrm>
            <a:prstGeom prst="rect">
              <a:avLst/>
            </a:prstGeom>
            <a:solidFill>
              <a:schemeClr val="bg1"/>
            </a:solidFill>
          </p:spPr>
          <p:txBody>
            <a:bodyPr wrap="square" rtlCol="0">
              <a:spAutoFit/>
            </a:bodyPr>
            <a:lstStyle/>
            <a:p>
              <a:r>
                <a:rPr lang="en-US" sz="3200" b="1" dirty="0" err="1" smtClean="0">
                  <a:ln w="12700" cmpd="sng">
                    <a:solidFill>
                      <a:schemeClr val="accent4"/>
                    </a:solidFill>
                    <a:prstDash val="solid"/>
                  </a:ln>
                  <a:latin typeface="Times New Roman" panose="02020603050405020304" pitchFamily="18" charset="0"/>
                  <a:cs typeface="Times New Roman" panose="02020603050405020304" pitchFamily="18" charset="0"/>
                </a:rPr>
                <a:t>Giữ</a:t>
              </a:r>
              <a:r>
                <a:rPr lang="en-US" sz="3200" b="1" dirty="0" smtClean="0">
                  <a:ln w="12700" cmpd="sng">
                    <a:solidFill>
                      <a:schemeClr val="accent4"/>
                    </a:solidFill>
                    <a:prstDash val="solid"/>
                  </a:ln>
                  <a:latin typeface="Times New Roman" panose="02020603050405020304" pitchFamily="18" charset="0"/>
                  <a:cs typeface="Times New Roman" panose="02020603050405020304" pitchFamily="18" charset="0"/>
                </a:rPr>
                <a:t> </a:t>
              </a:r>
              <a:r>
                <a:rPr lang="en-US" sz="3200" b="1" dirty="0" err="1" smtClean="0">
                  <a:ln w="12700" cmpd="sng">
                    <a:solidFill>
                      <a:schemeClr val="accent4"/>
                    </a:solidFill>
                    <a:prstDash val="solid"/>
                  </a:ln>
                  <a:latin typeface="Times New Roman" panose="02020603050405020304" pitchFamily="18" charset="0"/>
                  <a:cs typeface="Times New Roman" panose="02020603050405020304" pitchFamily="18" charset="0"/>
                </a:rPr>
                <a:t>gìn</a:t>
              </a:r>
              <a:r>
                <a:rPr lang="en-US" sz="3200" b="1" dirty="0" smtClean="0">
                  <a:ln w="12700" cmpd="sng">
                    <a:solidFill>
                      <a:schemeClr val="accent4"/>
                    </a:solidFill>
                    <a:prstDash val="solid"/>
                  </a:ln>
                  <a:latin typeface="Times New Roman" panose="02020603050405020304" pitchFamily="18" charset="0"/>
                  <a:cs typeface="Times New Roman" panose="02020603050405020304" pitchFamily="18" charset="0"/>
                </a:rPr>
                <a:t> </a:t>
              </a:r>
              <a:r>
                <a:rPr lang="en-US" sz="3200" b="1" dirty="0" err="1" smtClean="0">
                  <a:ln w="12700" cmpd="sng">
                    <a:solidFill>
                      <a:schemeClr val="accent4"/>
                    </a:solidFill>
                    <a:prstDash val="solid"/>
                  </a:ln>
                  <a:latin typeface="Times New Roman" panose="02020603050405020304" pitchFamily="18" charset="0"/>
                  <a:cs typeface="Times New Roman" panose="02020603050405020304" pitchFamily="18" charset="0"/>
                </a:rPr>
                <a:t>và</a:t>
              </a:r>
              <a:r>
                <a:rPr lang="en-US" sz="3200" b="1" dirty="0" smtClean="0">
                  <a:ln w="12700" cmpd="sng">
                    <a:solidFill>
                      <a:schemeClr val="accent4"/>
                    </a:solidFill>
                    <a:prstDash val="solid"/>
                  </a:ln>
                  <a:latin typeface="Times New Roman" panose="02020603050405020304" pitchFamily="18" charset="0"/>
                  <a:cs typeface="Times New Roman" panose="02020603050405020304" pitchFamily="18" charset="0"/>
                </a:rPr>
                <a:t> </a:t>
              </a:r>
              <a:r>
                <a:rPr lang="en-US" sz="3200" b="1" dirty="0" err="1" smtClean="0">
                  <a:ln w="12700" cmpd="sng">
                    <a:solidFill>
                      <a:schemeClr val="accent4"/>
                    </a:solidFill>
                    <a:prstDash val="solid"/>
                  </a:ln>
                  <a:latin typeface="Times New Roman" panose="02020603050405020304" pitchFamily="18" charset="0"/>
                  <a:cs typeface="Times New Roman" panose="02020603050405020304" pitchFamily="18" charset="0"/>
                </a:rPr>
                <a:t>phát</a:t>
              </a:r>
              <a:r>
                <a:rPr lang="en-US" sz="3200" b="1" dirty="0" smtClean="0">
                  <a:ln w="12700" cmpd="sng">
                    <a:solidFill>
                      <a:schemeClr val="accent4"/>
                    </a:solidFill>
                    <a:prstDash val="solid"/>
                  </a:ln>
                  <a:latin typeface="Times New Roman" panose="02020603050405020304" pitchFamily="18" charset="0"/>
                  <a:cs typeface="Times New Roman" panose="02020603050405020304" pitchFamily="18" charset="0"/>
                </a:rPr>
                <a:t> </a:t>
              </a:r>
              <a:r>
                <a:rPr lang="en-US" sz="3200" b="1" dirty="0" err="1" smtClean="0">
                  <a:ln w="12700" cmpd="sng">
                    <a:solidFill>
                      <a:schemeClr val="accent4"/>
                    </a:solidFill>
                    <a:prstDash val="solid"/>
                  </a:ln>
                  <a:latin typeface="Times New Roman" panose="02020603050405020304" pitchFamily="18" charset="0"/>
                  <a:cs typeface="Times New Roman" panose="02020603050405020304" pitchFamily="18" charset="0"/>
                </a:rPr>
                <a:t>huy</a:t>
              </a:r>
              <a:r>
                <a:rPr lang="en-US" sz="3200" b="1" dirty="0" smtClean="0">
                  <a:ln w="12700" cmpd="sng">
                    <a:solidFill>
                      <a:schemeClr val="accent4"/>
                    </a:solidFill>
                    <a:prstDash val="solid"/>
                  </a:ln>
                  <a:latin typeface="Times New Roman" panose="02020603050405020304" pitchFamily="18" charset="0"/>
                  <a:cs typeface="Times New Roman" panose="02020603050405020304" pitchFamily="18" charset="0"/>
                </a:rPr>
                <a:t> </a:t>
              </a:r>
              <a:r>
                <a:rPr lang="en-US" sz="3200" b="1" dirty="0" err="1" smtClean="0">
                  <a:ln w="12700" cmpd="sng">
                    <a:solidFill>
                      <a:schemeClr val="accent4"/>
                    </a:solidFill>
                    <a:prstDash val="solid"/>
                  </a:ln>
                  <a:latin typeface="Times New Roman" panose="02020603050405020304" pitchFamily="18" charset="0"/>
                  <a:cs typeface="Times New Roman" panose="02020603050405020304" pitchFamily="18" charset="0"/>
                </a:rPr>
                <a:t>truyền</a:t>
              </a:r>
              <a:r>
                <a:rPr lang="en-US" sz="3200" b="1" dirty="0" smtClean="0">
                  <a:ln w="12700" cmpd="sng">
                    <a:solidFill>
                      <a:schemeClr val="accent4"/>
                    </a:solidFill>
                    <a:prstDash val="solid"/>
                  </a:ln>
                  <a:latin typeface="Times New Roman" panose="02020603050405020304" pitchFamily="18" charset="0"/>
                  <a:cs typeface="Times New Roman" panose="02020603050405020304" pitchFamily="18" charset="0"/>
                </a:rPr>
                <a:t> </a:t>
              </a:r>
              <a:r>
                <a:rPr lang="en-US" sz="3200" b="1" dirty="0" err="1" smtClean="0">
                  <a:ln w="12700" cmpd="sng">
                    <a:solidFill>
                      <a:schemeClr val="accent4"/>
                    </a:solidFill>
                    <a:prstDash val="solid"/>
                  </a:ln>
                  <a:latin typeface="Times New Roman" panose="02020603050405020304" pitchFamily="18" charset="0"/>
                  <a:cs typeface="Times New Roman" panose="02020603050405020304" pitchFamily="18" charset="0"/>
                </a:rPr>
                <a:t>thống</a:t>
              </a:r>
              <a:r>
                <a:rPr lang="en-US" sz="3200" b="1" dirty="0" smtClean="0">
                  <a:ln w="12700" cmpd="sng">
                    <a:solidFill>
                      <a:schemeClr val="accent4"/>
                    </a:solidFill>
                    <a:prstDash val="solid"/>
                  </a:ln>
                  <a:latin typeface="Times New Roman" panose="02020603050405020304" pitchFamily="18" charset="0"/>
                  <a:cs typeface="Times New Roman" panose="02020603050405020304" pitchFamily="18" charset="0"/>
                </a:rPr>
                <a:t> </a:t>
              </a:r>
              <a:r>
                <a:rPr lang="en-US" sz="3200" b="1" dirty="0" err="1" smtClean="0">
                  <a:ln w="12700" cmpd="sng">
                    <a:solidFill>
                      <a:schemeClr val="accent4"/>
                    </a:solidFill>
                    <a:prstDash val="solid"/>
                  </a:ln>
                  <a:latin typeface="Times New Roman" panose="02020603050405020304" pitchFamily="18" charset="0"/>
                  <a:cs typeface="Times New Roman" panose="02020603050405020304" pitchFamily="18" charset="0"/>
                </a:rPr>
                <a:t>của</a:t>
              </a:r>
              <a:r>
                <a:rPr lang="en-US" sz="3200" b="1" dirty="0" smtClean="0">
                  <a:ln w="12700" cmpd="sng">
                    <a:solidFill>
                      <a:schemeClr val="accent4"/>
                    </a:solidFill>
                    <a:prstDash val="solid"/>
                  </a:ln>
                  <a:latin typeface="Times New Roman" panose="02020603050405020304" pitchFamily="18" charset="0"/>
                  <a:cs typeface="Times New Roman" panose="02020603050405020304" pitchFamily="18" charset="0"/>
                </a:rPr>
                <a:t> </a:t>
              </a:r>
              <a:r>
                <a:rPr lang="en-US" sz="3200" b="1" dirty="0" err="1" smtClean="0">
                  <a:ln w="12700" cmpd="sng">
                    <a:solidFill>
                      <a:schemeClr val="accent4"/>
                    </a:solidFill>
                    <a:prstDash val="solid"/>
                  </a:ln>
                  <a:latin typeface="Times New Roman" panose="02020603050405020304" pitchFamily="18" charset="0"/>
                  <a:cs typeface="Times New Roman" panose="02020603050405020304" pitchFamily="18" charset="0"/>
                </a:rPr>
                <a:t>quê</a:t>
              </a:r>
              <a:r>
                <a:rPr lang="en-US" sz="3200" b="1" dirty="0" smtClean="0">
                  <a:ln w="12700" cmpd="sng">
                    <a:solidFill>
                      <a:schemeClr val="accent4"/>
                    </a:solidFill>
                    <a:prstDash val="solid"/>
                  </a:ln>
                  <a:latin typeface="Times New Roman" panose="02020603050405020304" pitchFamily="18" charset="0"/>
                  <a:cs typeface="Times New Roman" panose="02020603050405020304" pitchFamily="18" charset="0"/>
                </a:rPr>
                <a:t> </a:t>
              </a:r>
              <a:r>
                <a:rPr lang="en-US" sz="3200" b="1" dirty="0" err="1" smtClean="0">
                  <a:ln w="12700" cmpd="sng">
                    <a:solidFill>
                      <a:schemeClr val="accent4"/>
                    </a:solidFill>
                    <a:prstDash val="solid"/>
                  </a:ln>
                  <a:latin typeface="Times New Roman" panose="02020603050405020304" pitchFamily="18" charset="0"/>
                  <a:cs typeface="Times New Roman" panose="02020603050405020304" pitchFamily="18" charset="0"/>
                </a:rPr>
                <a:t>hương</a:t>
              </a:r>
              <a:endParaRPr lang="en-US" sz="3200" b="1" dirty="0">
                <a:ln w="12700" cmpd="sng">
                  <a:solidFill>
                    <a:schemeClr val="accent4"/>
                  </a:solidFill>
                  <a:prstDash val="solid"/>
                </a:ln>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325670" y="2092512"/>
            <a:ext cx="5283502" cy="4046222"/>
            <a:chOff x="609736" y="2619600"/>
            <a:chExt cx="3872898" cy="2583079"/>
          </a:xfrm>
        </p:grpSpPr>
        <p:sp>
          <p:nvSpPr>
            <p:cNvPr id="12" name="Hexagon 11"/>
            <p:cNvSpPr/>
            <p:nvPr/>
          </p:nvSpPr>
          <p:spPr>
            <a:xfrm>
              <a:off x="609736" y="3373880"/>
              <a:ext cx="2495774" cy="1828799"/>
            </a:xfrm>
            <a:prstGeom prst="hexagon">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Times New Roman" panose="02020603050405020304" pitchFamily="18" charset="0"/>
                  <a:cs typeface="Times New Roman" panose="02020603050405020304" pitchFamily="18" charset="0"/>
                </a:rPr>
                <a:t>Tìm</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hiểu</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và</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tự</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hào</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về</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truyền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thống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quê</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hương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mình</a:t>
              </a:r>
              <a:endParaRPr lang="en-US" sz="3200" dirty="0">
                <a:solidFill>
                  <a:schemeClr val="tx1"/>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H="1">
              <a:off x="2480397" y="2619600"/>
              <a:ext cx="2002237" cy="853204"/>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3926542" y="2092512"/>
            <a:ext cx="3535676" cy="4173817"/>
            <a:chOff x="3926542" y="2092512"/>
            <a:chExt cx="3535676" cy="4173817"/>
          </a:xfrm>
        </p:grpSpPr>
        <p:sp>
          <p:nvSpPr>
            <p:cNvPr id="13" name="Hexagon 12"/>
            <p:cNvSpPr/>
            <p:nvPr/>
          </p:nvSpPr>
          <p:spPr>
            <a:xfrm>
              <a:off x="3926542" y="3429000"/>
              <a:ext cx="3535676" cy="2837329"/>
            </a:xfrm>
            <a:prstGeom prst="hexagon">
              <a:avLst/>
            </a:prstGeom>
            <a:solidFill>
              <a:srgbClr val="92D05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anose="02020603050405020304" pitchFamily="18" charset="0"/>
                  <a:cs typeface="Times New Roman" panose="02020603050405020304" pitchFamily="18" charset="0"/>
                </a:rPr>
                <a:t>Có</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những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việc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làm</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phù</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hợp</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tham</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gia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hỗ</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trợ</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hoạt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động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tổ</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chức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lễ</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hội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kính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trọng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biết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ơn</a:t>
              </a:r>
              <a:r>
                <a:rPr lang="en-US" sz="2400" dirty="0" smtClean="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cxnSp>
          <p:nvCxnSpPr>
            <p:cNvPr id="18" name="Straight Arrow Connector 17"/>
            <p:cNvCxnSpPr/>
            <p:nvPr/>
          </p:nvCxnSpPr>
          <p:spPr>
            <a:xfrm>
              <a:off x="5609172" y="2092512"/>
              <a:ext cx="0" cy="1336488"/>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694380" y="2092512"/>
            <a:ext cx="5385099" cy="4146921"/>
            <a:chOff x="5697070" y="2119407"/>
            <a:chExt cx="5385099" cy="4146921"/>
          </a:xfrm>
          <a:solidFill>
            <a:schemeClr val="accent1">
              <a:lumMod val="60000"/>
              <a:lumOff val="40000"/>
            </a:schemeClr>
          </a:solidFill>
        </p:grpSpPr>
        <p:sp>
          <p:nvSpPr>
            <p:cNvPr id="10" name="Hexagon 9"/>
            <p:cNvSpPr/>
            <p:nvPr/>
          </p:nvSpPr>
          <p:spPr>
            <a:xfrm>
              <a:off x="8054789" y="3485477"/>
              <a:ext cx="3027380" cy="2780851"/>
            </a:xfrm>
            <a:prstGeom prst="hexagon">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Times New Roman" panose="02020603050405020304" pitchFamily="18" charset="0"/>
                  <a:cs typeface="Times New Roman" panose="02020603050405020304" pitchFamily="18" charset="0"/>
                </a:rPr>
                <a:t>Phê</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phán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ngăn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chặn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những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việc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làm</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sai</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trái</a:t>
              </a:r>
              <a:r>
                <a:rPr lang="en-US" sz="3200" dirty="0" smtClean="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p:txBody>
        </p:sp>
        <p:cxnSp>
          <p:nvCxnSpPr>
            <p:cNvPr id="20" name="Straight Arrow Connector 19"/>
            <p:cNvCxnSpPr/>
            <p:nvPr/>
          </p:nvCxnSpPr>
          <p:spPr>
            <a:xfrm>
              <a:off x="5697070" y="2119407"/>
              <a:ext cx="3511475" cy="1366070"/>
            </a:xfrm>
            <a:prstGeom prst="straightConnector1">
              <a:avLst/>
            </a:prstGeom>
            <a:grpFill/>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0672071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ircle(in)">
                                      <p:cBhvr>
                                        <p:cTn id="17" dur="1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circle(in)">
                                      <p:cBhvr>
                                        <p:cTn id="2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3102795" y="167283"/>
            <a:ext cx="8861471" cy="1364727"/>
            <a:chOff x="3477549" y="83824"/>
            <a:chExt cx="8861471" cy="1252025"/>
          </a:xfrm>
        </p:grpSpPr>
        <p:sp>
          <p:nvSpPr>
            <p:cNvPr id="5" name="Rounded Rectangle 4"/>
            <p:cNvSpPr/>
            <p:nvPr/>
          </p:nvSpPr>
          <p:spPr>
            <a:xfrm>
              <a:off x="3477549" y="83824"/>
              <a:ext cx="6032968" cy="1252025"/>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53717" y="385123"/>
              <a:ext cx="8485303" cy="649427"/>
            </a:xfrm>
            <a:prstGeom prst="rect">
              <a:avLst/>
            </a:prstGeom>
            <a:noFill/>
          </p:spPr>
          <p:txBody>
            <a:bodyPr wrap="square" rtlCol="0">
              <a:spAutoFit/>
            </a:bodyPr>
            <a:lstStyle/>
            <a:p>
              <a:r>
                <a:rPr lang="en-US" sz="4000" b="1" dirty="0" smtClean="0">
                  <a:solidFill>
                    <a:schemeClr val="accent6">
                      <a:lumMod val="75000"/>
                    </a:schemeClr>
                  </a:solidFill>
                  <a:latin typeface="Times New Roman" panose="02020603050405020304" pitchFamily="18" charset="0"/>
                  <a:cs typeface="Times New Roman" panose="02020603050405020304" pitchFamily="18" charset="0"/>
                </a:rPr>
                <a:t>III.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Hoạt</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smtClean="0">
                  <a:solidFill>
                    <a:schemeClr val="accent6">
                      <a:lumMod val="75000"/>
                    </a:schemeClr>
                  </a:solidFill>
                  <a:latin typeface="Times New Roman" panose="02020603050405020304" pitchFamily="18" charset="0"/>
                  <a:cs typeface="Times New Roman" panose="02020603050405020304" pitchFamily="18" charset="0"/>
                </a:rPr>
                <a:t>động</a:t>
              </a:r>
              <a:r>
                <a:rPr lang="en-US" sz="40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smtClean="0">
                  <a:solidFill>
                    <a:schemeClr val="accent6">
                      <a:lumMod val="75000"/>
                    </a:schemeClr>
                  </a:solidFill>
                  <a:latin typeface="Times New Roman" panose="02020603050405020304" pitchFamily="18" charset="0"/>
                  <a:cs typeface="Times New Roman" panose="02020603050405020304" pitchFamily="18" charset="0"/>
                </a:rPr>
                <a:t>luyện</a:t>
              </a:r>
              <a:r>
                <a:rPr lang="en-US" sz="40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smtClean="0">
                  <a:solidFill>
                    <a:schemeClr val="accent6">
                      <a:lumMod val="75000"/>
                    </a:schemeClr>
                  </a:solidFill>
                  <a:latin typeface="Times New Roman" panose="02020603050405020304" pitchFamily="18" charset="0"/>
                  <a:cs typeface="Times New Roman" panose="02020603050405020304" pitchFamily="18" charset="0"/>
                </a:rPr>
                <a:t>tập</a:t>
              </a:r>
              <a:endParaRPr lang="en-US" sz="4000" b="1" dirty="0">
                <a:solidFill>
                  <a:schemeClr val="accent6">
                    <a:lumMod val="75000"/>
                  </a:schemeClr>
                </a:solidFill>
                <a:latin typeface="Times New Roman" panose="02020603050405020304" pitchFamily="18" charset="0"/>
                <a:cs typeface="Times New Roman" panose="02020603050405020304" pitchFamily="18" charset="0"/>
              </a:endParaRPr>
            </a:p>
          </p:txBody>
        </p:sp>
      </p:grpSp>
      <p:sp>
        <p:nvSpPr>
          <p:cNvPr id="3" name="Cloud 2"/>
          <p:cNvSpPr/>
          <p:nvPr/>
        </p:nvSpPr>
        <p:spPr>
          <a:xfrm rot="21242204">
            <a:off x="1392959" y="356114"/>
            <a:ext cx="1632615" cy="1571617"/>
          </a:xfrm>
          <a:prstGeom prst="cloud">
            <a:avLst/>
          </a:prstGeom>
          <a:solidFill>
            <a:srgbClr val="FFFF00"/>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latin typeface="Times New Roman" panose="02020603050405020304" pitchFamily="18" charset="0"/>
                <a:cs typeface="Times New Roman" panose="02020603050405020304" pitchFamily="18" charset="0"/>
              </a:rPr>
              <a:t>Trò</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chơi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Tiếp</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sức</a:t>
            </a:r>
            <a:r>
              <a:rPr lang="en-US" dirty="0" smtClean="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731981" y="2571078"/>
            <a:ext cx="5066852" cy="903642"/>
          </a:xfrm>
          <a:prstGeom prst="rect">
            <a:avLst/>
          </a:prstGeom>
          <a:noFill/>
        </p:spPr>
        <p:txBody>
          <a:bodyPr wrap="square" rtlCol="0">
            <a:spAutoFit/>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034958661"/>
              </p:ext>
            </p:extLst>
          </p:nvPr>
        </p:nvGraphicFramePr>
        <p:xfrm>
          <a:off x="809017" y="4461786"/>
          <a:ext cx="10650317" cy="741680"/>
        </p:xfrm>
        <a:graphic>
          <a:graphicData uri="http://schemas.openxmlformats.org/drawingml/2006/table">
            <a:tbl>
              <a:tblPr firstRow="1" bandRow="1">
                <a:tableStyleId>{5C22544A-7EE6-4342-B048-85BDC9FD1C3A}</a:tableStyleId>
              </a:tblPr>
              <a:tblGrid>
                <a:gridCol w="4181809"/>
                <a:gridCol w="2712123"/>
                <a:gridCol w="3756385"/>
              </a:tblGrid>
              <a:tr h="370840">
                <a:tc>
                  <a:txBody>
                    <a:bodyPr/>
                    <a:lstStyle/>
                    <a:p>
                      <a:pPr algn="ctr"/>
                      <a:r>
                        <a:rPr lang="en-US" dirty="0" err="1" smtClean="0">
                          <a:solidFill>
                            <a:schemeClr val="tx1"/>
                          </a:solidFill>
                          <a:latin typeface="Times New Roman" panose="02020603050405020304" pitchFamily="18" charset="0"/>
                          <a:cs typeface="Times New Roman" panose="02020603050405020304" pitchFamily="18" charset="0"/>
                        </a:rPr>
                        <a:t>Truyền</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thống</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dirty="0" err="1" smtClean="0">
                          <a:solidFill>
                            <a:schemeClr val="tx1"/>
                          </a:solidFill>
                          <a:latin typeface="Times New Roman" panose="02020603050405020304" pitchFamily="18" charset="0"/>
                          <a:cs typeface="Times New Roman" panose="02020603050405020304" pitchFamily="18" charset="0"/>
                        </a:rPr>
                        <a:t>Việc</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nên</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làm</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dirty="0" err="1" smtClean="0">
                          <a:solidFill>
                            <a:schemeClr val="tx1"/>
                          </a:solidFill>
                          <a:latin typeface="Times New Roman" panose="02020603050405020304" pitchFamily="18" charset="0"/>
                          <a:cs typeface="Times New Roman" panose="02020603050405020304" pitchFamily="18" charset="0"/>
                        </a:rPr>
                        <a:t>Việc</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không</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nên</a:t>
                      </a:r>
                      <a:r>
                        <a:rPr lang="en-US" baseline="0" dirty="0" smtClean="0">
                          <a:solidFill>
                            <a:schemeClr val="tx1"/>
                          </a:solidFill>
                          <a:latin typeface="Times New Roman" panose="02020603050405020304" pitchFamily="18" charset="0"/>
                          <a:cs typeface="Times New Roman" panose="02020603050405020304" pitchFamily="18" charset="0"/>
                        </a:rPr>
                        <a:t> </a:t>
                      </a:r>
                      <a:r>
                        <a:rPr lang="en-US" baseline="0" dirty="0" err="1" smtClean="0">
                          <a:solidFill>
                            <a:schemeClr val="tx1"/>
                          </a:solidFill>
                          <a:latin typeface="Times New Roman" panose="02020603050405020304" pitchFamily="18" charset="0"/>
                          <a:cs typeface="Times New Roman" panose="02020603050405020304" pitchFamily="18" charset="0"/>
                        </a:rPr>
                        <a:t>làm</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TextBox 3"/>
          <p:cNvSpPr txBox="1"/>
          <p:nvPr/>
        </p:nvSpPr>
        <p:spPr>
          <a:xfrm>
            <a:off x="638629" y="1924747"/>
            <a:ext cx="10744354" cy="1815882"/>
          </a:xfrm>
          <a:prstGeom prst="rect">
            <a:avLst/>
          </a:prstGeom>
          <a:noFill/>
        </p:spPr>
        <p:txBody>
          <a:bodyPr wrap="square" rtlCol="0">
            <a:spAutoFit/>
          </a:bodyPr>
          <a:lstStyle/>
          <a:p>
            <a:r>
              <a:rPr lang="en-US" sz="2800" b="1" i="1" dirty="0" smtClean="0">
                <a:solidFill>
                  <a:srgbClr val="C00000"/>
                </a:solidFill>
                <a:latin typeface="Times New Roman" panose="02020603050405020304" pitchFamily="18" charset="0"/>
                <a:ea typeface="#9Slide03 Roboto Slab Bold" pitchFamily="2" charset="0"/>
                <a:cs typeface="Times New Roman" panose="02020603050405020304" pitchFamily="18" charset="0"/>
              </a:rPr>
              <a:t>BT 2/</a:t>
            </a:r>
            <a:r>
              <a:rPr lang="en-US" sz="2800" b="1" i="1" dirty="0" err="1" smtClean="0">
                <a:solidFill>
                  <a:srgbClr val="C00000"/>
                </a:solidFill>
                <a:latin typeface="Times New Roman" panose="02020603050405020304" pitchFamily="18" charset="0"/>
                <a:ea typeface="#9Slide03 Roboto Slab Bold" pitchFamily="2" charset="0"/>
                <a:cs typeface="Times New Roman" panose="02020603050405020304" pitchFamily="18" charset="0"/>
              </a:rPr>
              <a:t>SGK</a:t>
            </a:r>
            <a:endParaRPr lang="en-US" sz="2800" b="1" i="1" dirty="0" smtClean="0">
              <a:solidFill>
                <a:srgbClr val="C00000"/>
              </a:solidFill>
              <a:latin typeface="Times New Roman" panose="02020603050405020304" pitchFamily="18" charset="0"/>
              <a:ea typeface="#9Slide03 Roboto Slab Bold" pitchFamily="2" charset="0"/>
              <a:cs typeface="Times New Roman" panose="02020603050405020304" pitchFamily="18" charset="0"/>
            </a:endParaRPr>
          </a:p>
          <a:p>
            <a:pPr algn="just"/>
            <a:r>
              <a:rPr lang="en-US" sz="2800" b="1" i="1" dirty="0" smtClean="0">
                <a:latin typeface="Times New Roman" panose="02020603050405020304" pitchFamily="18" charset="0"/>
                <a:ea typeface="#9Slide03 Roboto Slab Bold" pitchFamily="2" charset="0"/>
                <a:cs typeface="Times New Roman" panose="02020603050405020304" pitchFamily="18" charset="0"/>
              </a:rPr>
              <a:t>? </a:t>
            </a:r>
            <a:r>
              <a:rPr lang="vi-VN" sz="2800" b="1" i="1" dirty="0">
                <a:latin typeface="Times New Roman" panose="02020603050405020304" pitchFamily="18" charset="0"/>
                <a:ea typeface="#9Slide03 Roboto Slab Bold" pitchFamily="2" charset="0"/>
                <a:cs typeface="Times New Roman" panose="02020603050405020304" pitchFamily="18" charset="0"/>
              </a:rPr>
              <a:t>Em hãy liệt k</a:t>
            </a:r>
            <a:r>
              <a:rPr lang="en-US" sz="2800" b="1" i="1" dirty="0">
                <a:latin typeface="Times New Roman" panose="02020603050405020304" pitchFamily="18" charset="0"/>
                <a:ea typeface="#9Slide03 Roboto Slab Bold" pitchFamily="2" charset="0"/>
                <a:cs typeface="Times New Roman" panose="02020603050405020304" pitchFamily="18" charset="0"/>
              </a:rPr>
              <a:t>ê</a:t>
            </a:r>
            <a:r>
              <a:rPr lang="vi-VN" sz="2800" b="1" i="1" dirty="0">
                <a:latin typeface="Times New Roman" panose="02020603050405020304" pitchFamily="18" charset="0"/>
                <a:ea typeface="#9Slide03 Roboto Slab Bold" pitchFamily="2" charset="0"/>
                <a:cs typeface="Times New Roman" panose="02020603050405020304" pitchFamily="18" charset="0"/>
              </a:rPr>
              <a:t> những việc nên làm, những việc không n</a:t>
            </a:r>
            <a:r>
              <a:rPr lang="en-US" sz="2800" b="1" i="1" dirty="0">
                <a:latin typeface="Times New Roman" panose="02020603050405020304" pitchFamily="18" charset="0"/>
                <a:ea typeface="#9Slide03 Roboto Slab Bold" pitchFamily="2" charset="0"/>
                <a:cs typeface="Times New Roman" panose="02020603050405020304" pitchFamily="18" charset="0"/>
              </a:rPr>
              <a:t>ê</a:t>
            </a:r>
            <a:r>
              <a:rPr lang="vi-VN" sz="2800" b="1" i="1" dirty="0">
                <a:latin typeface="Times New Roman" panose="02020603050405020304" pitchFamily="18" charset="0"/>
                <a:ea typeface="#9Slide03 Roboto Slab Bold" pitchFamily="2" charset="0"/>
                <a:cs typeface="Times New Roman" panose="02020603050405020304" pitchFamily="18" charset="0"/>
              </a:rPr>
              <a:t>n làm đế giữ g</a:t>
            </a:r>
            <a:r>
              <a:rPr lang="en-US" sz="2800" b="1" i="1" dirty="0">
                <a:latin typeface="Times New Roman" panose="02020603050405020304" pitchFamily="18" charset="0"/>
                <a:ea typeface="#9Slide03 Roboto Slab Bold" pitchFamily="2" charset="0"/>
                <a:cs typeface="Times New Roman" panose="02020603050405020304" pitchFamily="18" charset="0"/>
              </a:rPr>
              <a:t>ì</a:t>
            </a:r>
            <a:r>
              <a:rPr lang="vi-VN" sz="2800" b="1" i="1" dirty="0">
                <a:latin typeface="Times New Roman" panose="02020603050405020304" pitchFamily="18" charset="0"/>
                <a:ea typeface="#9Slide03 Roboto Slab Bold" pitchFamily="2" charset="0"/>
                <a:cs typeface="Times New Roman" panose="02020603050405020304" pitchFamily="18" charset="0"/>
              </a:rPr>
              <a:t>n và phát huy truyền thống tốt đẹp </a:t>
            </a:r>
            <a:r>
              <a:rPr lang="en-US" sz="2800" b="1" i="1" dirty="0" err="1" smtClean="0">
                <a:latin typeface="Times New Roman" panose="02020603050405020304" pitchFamily="18" charset="0"/>
                <a:ea typeface="#9Slide03 Roboto Slab Bold" pitchFamily="2" charset="0"/>
                <a:cs typeface="Times New Roman" panose="02020603050405020304" pitchFamily="18" charset="0"/>
              </a:rPr>
              <a:t>củ</a:t>
            </a:r>
            <a:r>
              <a:rPr lang="vi-VN" sz="2800" b="1" i="1" dirty="0" smtClean="0">
                <a:latin typeface="Times New Roman" panose="02020603050405020304" pitchFamily="18" charset="0"/>
                <a:ea typeface="#9Slide03 Roboto Slab Bold" pitchFamily="2" charset="0"/>
                <a:cs typeface="Times New Roman" panose="02020603050405020304" pitchFamily="18" charset="0"/>
              </a:rPr>
              <a:t>a </a:t>
            </a:r>
            <a:r>
              <a:rPr lang="vi-VN" sz="2800" b="1" i="1" dirty="0">
                <a:latin typeface="Times New Roman" panose="02020603050405020304" pitchFamily="18" charset="0"/>
                <a:ea typeface="#9Slide03 Roboto Slab Bold" pitchFamily="2" charset="0"/>
                <a:cs typeface="Times New Roman" panose="02020603050405020304" pitchFamily="18" charset="0"/>
              </a:rPr>
              <a:t>quê hương theo gợi ý </a:t>
            </a:r>
            <a:r>
              <a:rPr lang="en-US" sz="2800" b="1" i="1" dirty="0" smtClean="0">
                <a:latin typeface="Times New Roman" panose="02020603050405020304" pitchFamily="18" charset="0"/>
                <a:ea typeface="#9Slide03 Roboto Slab Bold" pitchFamily="2" charset="0"/>
                <a:cs typeface="Times New Roman" panose="02020603050405020304" pitchFamily="18" charset="0"/>
              </a:rPr>
              <a:t> </a:t>
            </a:r>
            <a:r>
              <a:rPr lang="en-US" sz="2800" b="1" i="1" dirty="0" err="1" smtClean="0">
                <a:latin typeface="Times New Roman" panose="02020603050405020304" pitchFamily="18" charset="0"/>
                <a:ea typeface="#9Slide03 Roboto Slab Bold" pitchFamily="2" charset="0"/>
                <a:cs typeface="Times New Roman" panose="02020603050405020304" pitchFamily="18" charset="0"/>
              </a:rPr>
              <a:t>phiếu</a:t>
            </a:r>
            <a:r>
              <a:rPr lang="en-US" sz="2800" b="1" i="1" dirty="0" smtClean="0">
                <a:latin typeface="Times New Roman" panose="02020603050405020304" pitchFamily="18" charset="0"/>
                <a:ea typeface="#9Slide03 Roboto Slab Bold" pitchFamily="2" charset="0"/>
                <a:cs typeface="Times New Roman" panose="02020603050405020304" pitchFamily="18" charset="0"/>
              </a:rPr>
              <a:t> </a:t>
            </a:r>
            <a:r>
              <a:rPr lang="en-US" sz="2800" b="1" i="1" dirty="0" err="1" smtClean="0">
                <a:latin typeface="Times New Roman" panose="02020603050405020304" pitchFamily="18" charset="0"/>
                <a:ea typeface="#9Slide03 Roboto Slab Bold" pitchFamily="2" charset="0"/>
                <a:cs typeface="Times New Roman" panose="02020603050405020304" pitchFamily="18" charset="0"/>
              </a:rPr>
              <a:t>học</a:t>
            </a:r>
            <a:r>
              <a:rPr lang="en-US" sz="2800" b="1" i="1" dirty="0" smtClean="0">
                <a:latin typeface="Times New Roman" panose="02020603050405020304" pitchFamily="18" charset="0"/>
                <a:ea typeface="#9Slide03 Roboto Slab Bold" pitchFamily="2" charset="0"/>
                <a:cs typeface="Times New Roman" panose="02020603050405020304" pitchFamily="18" charset="0"/>
              </a:rPr>
              <a:t> </a:t>
            </a:r>
            <a:r>
              <a:rPr lang="en-US" sz="2800" b="1" i="1" dirty="0" err="1" smtClean="0">
                <a:latin typeface="Times New Roman" panose="02020603050405020304" pitchFamily="18" charset="0"/>
                <a:ea typeface="#9Slide03 Roboto Slab Bold" pitchFamily="2" charset="0"/>
                <a:cs typeface="Times New Roman" panose="02020603050405020304" pitchFamily="18" charset="0"/>
              </a:rPr>
              <a:t>tập</a:t>
            </a:r>
            <a:r>
              <a:rPr lang="en-US" sz="2800" b="1" i="1" dirty="0" smtClean="0">
                <a:latin typeface="Times New Roman" panose="02020603050405020304" pitchFamily="18" charset="0"/>
                <a:ea typeface="#9Slide03 Roboto Slab Bold" pitchFamily="2" charset="0"/>
                <a:cs typeface="Times New Roman" panose="02020603050405020304" pitchFamily="18" charset="0"/>
              </a:rPr>
              <a:t> </a:t>
            </a:r>
            <a:r>
              <a:rPr lang="vi-VN" sz="2800" b="1" i="1" dirty="0" smtClean="0">
                <a:latin typeface="Times New Roman" panose="02020603050405020304" pitchFamily="18" charset="0"/>
                <a:ea typeface="#9Slide03 Roboto Slab Bold" pitchFamily="2" charset="0"/>
                <a:cs typeface="Times New Roman" panose="02020603050405020304" pitchFamily="18" charset="0"/>
              </a:rPr>
              <a:t>dưới </a:t>
            </a:r>
            <a:r>
              <a:rPr lang="vi-VN" sz="2800" b="1" i="1" dirty="0">
                <a:latin typeface="Times New Roman" panose="02020603050405020304" pitchFamily="18" charset="0"/>
                <a:ea typeface="#9Slide03 Roboto Slab Bold" pitchFamily="2" charset="0"/>
                <a:cs typeface="Times New Roman" panose="02020603050405020304" pitchFamily="18" charset="0"/>
              </a:rPr>
              <a:t>đây:</a:t>
            </a:r>
            <a:endParaRPr lang="en-US" sz="2800" dirty="0">
              <a:latin typeface="Times New Roman" panose="02020603050405020304" pitchFamily="18" charset="0"/>
              <a:ea typeface="#9Slide03 Roboto Slab Bold" pitchFamily="2" charset="0"/>
              <a:cs typeface="Times New Roman" panose="02020603050405020304" pitchFamily="18" charset="0"/>
            </a:endParaRPr>
          </a:p>
        </p:txBody>
      </p:sp>
      <p:sp>
        <p:nvSpPr>
          <p:cNvPr id="9" name="TextBox 8"/>
          <p:cNvSpPr txBox="1"/>
          <p:nvPr/>
        </p:nvSpPr>
        <p:spPr>
          <a:xfrm>
            <a:off x="2879386" y="3740629"/>
            <a:ext cx="5622587" cy="646331"/>
          </a:xfrm>
          <a:prstGeom prst="rect">
            <a:avLst/>
          </a:prstGeom>
          <a:noFill/>
        </p:spPr>
        <p:txBody>
          <a:bodyPr wrap="square" rtlCol="0">
            <a:spAutoFit/>
          </a:bodyPr>
          <a:lstStyle/>
          <a:p>
            <a:pPr algn="ctr"/>
            <a:r>
              <a:rPr lang="en-US" sz="3600" dirty="0" err="1" smtClean="0">
                <a:solidFill>
                  <a:srgbClr val="C00000"/>
                </a:solidFill>
                <a:latin typeface="Times New Roman" panose="02020603050405020304" pitchFamily="18" charset="0"/>
                <a:cs typeface="Times New Roman" panose="02020603050405020304" pitchFamily="18" charset="0"/>
              </a:rPr>
              <a:t>PHIẾU</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HỌC</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TẬP</a:t>
            </a:r>
            <a:endParaRPr lang="en-US" sz="36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80166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731981" y="2571078"/>
            <a:ext cx="5066852" cy="903642"/>
          </a:xfrm>
          <a:prstGeom prst="rect">
            <a:avLst/>
          </a:prstGeom>
          <a:noFill/>
        </p:spPr>
        <p:txBody>
          <a:bodyPr wrap="square" rtlCol="0">
            <a:spAutoFit/>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452015273"/>
              </p:ext>
            </p:extLst>
          </p:nvPr>
        </p:nvGraphicFramePr>
        <p:xfrm>
          <a:off x="2338267" y="1254004"/>
          <a:ext cx="8543395" cy="5090160"/>
        </p:xfrm>
        <a:graphic>
          <a:graphicData uri="http://schemas.openxmlformats.org/drawingml/2006/table">
            <a:tbl>
              <a:tblPr firstRow="1" bandRow="1">
                <a:tableStyleId>{5C22544A-7EE6-4342-B048-85BDC9FD1C3A}</a:tableStyleId>
              </a:tblPr>
              <a:tblGrid>
                <a:gridCol w="2790324"/>
                <a:gridCol w="3061253"/>
                <a:gridCol w="2691818"/>
              </a:tblGrid>
              <a:tr h="347383">
                <a:tc>
                  <a:txBody>
                    <a:bodyP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Truyền</a:t>
                      </a:r>
                      <a:r>
                        <a:rPr lang="en-US" sz="3200" b="1" baseline="0" dirty="0" smtClean="0">
                          <a:solidFill>
                            <a:schemeClr val="tx1"/>
                          </a:solidFill>
                          <a:latin typeface="Times New Roman" panose="02020603050405020304" pitchFamily="18" charset="0"/>
                          <a:cs typeface="Times New Roman" panose="02020603050405020304" pitchFamily="18" charset="0"/>
                        </a:rPr>
                        <a:t> </a:t>
                      </a:r>
                      <a:r>
                        <a:rPr lang="en-US" sz="3200" b="1" baseline="0" dirty="0" err="1" smtClean="0">
                          <a:solidFill>
                            <a:schemeClr val="tx1"/>
                          </a:solidFill>
                          <a:latin typeface="Times New Roman" panose="02020603050405020304" pitchFamily="18" charset="0"/>
                          <a:cs typeface="Times New Roman" panose="02020603050405020304" pitchFamily="18" charset="0"/>
                        </a:rPr>
                        <a:t>thống</a:t>
                      </a:r>
                      <a:endParaRPr lang="en-US" sz="3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Việc</a:t>
                      </a:r>
                      <a:r>
                        <a:rPr lang="en-US" sz="3200" b="1" baseline="0" dirty="0" smtClean="0">
                          <a:solidFill>
                            <a:schemeClr val="tx1"/>
                          </a:solidFill>
                          <a:latin typeface="Times New Roman" panose="02020603050405020304" pitchFamily="18" charset="0"/>
                          <a:cs typeface="Times New Roman" panose="02020603050405020304" pitchFamily="18" charset="0"/>
                        </a:rPr>
                        <a:t> </a:t>
                      </a:r>
                      <a:r>
                        <a:rPr lang="en-US" sz="3200" b="1" baseline="0" dirty="0" err="1" smtClean="0">
                          <a:solidFill>
                            <a:schemeClr val="tx1"/>
                          </a:solidFill>
                          <a:latin typeface="Times New Roman" panose="02020603050405020304" pitchFamily="18" charset="0"/>
                          <a:cs typeface="Times New Roman" panose="02020603050405020304" pitchFamily="18" charset="0"/>
                        </a:rPr>
                        <a:t>nên</a:t>
                      </a:r>
                      <a:r>
                        <a:rPr lang="en-US" sz="3200" b="1" baseline="0" dirty="0" smtClean="0">
                          <a:solidFill>
                            <a:schemeClr val="tx1"/>
                          </a:solidFill>
                          <a:latin typeface="Times New Roman" panose="02020603050405020304" pitchFamily="18" charset="0"/>
                          <a:cs typeface="Times New Roman" panose="02020603050405020304" pitchFamily="18" charset="0"/>
                        </a:rPr>
                        <a:t> </a:t>
                      </a:r>
                      <a:r>
                        <a:rPr lang="en-US" sz="3200" b="1" baseline="0" dirty="0" err="1" smtClean="0">
                          <a:solidFill>
                            <a:schemeClr val="tx1"/>
                          </a:solidFill>
                          <a:latin typeface="Times New Roman" panose="02020603050405020304" pitchFamily="18" charset="0"/>
                          <a:cs typeface="Times New Roman" panose="02020603050405020304" pitchFamily="18" charset="0"/>
                        </a:rPr>
                        <a:t>làm</a:t>
                      </a:r>
                      <a:endParaRPr lang="en-US" sz="3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Việc</a:t>
                      </a:r>
                      <a:r>
                        <a:rPr lang="en-US" sz="3200" b="1" baseline="0" dirty="0" smtClean="0">
                          <a:solidFill>
                            <a:schemeClr val="tx1"/>
                          </a:solidFill>
                          <a:latin typeface="Times New Roman" panose="02020603050405020304" pitchFamily="18" charset="0"/>
                          <a:cs typeface="Times New Roman" panose="02020603050405020304" pitchFamily="18" charset="0"/>
                        </a:rPr>
                        <a:t> </a:t>
                      </a:r>
                      <a:r>
                        <a:rPr lang="en-US" sz="3200" b="1" baseline="0" dirty="0" err="1" smtClean="0">
                          <a:solidFill>
                            <a:schemeClr val="tx1"/>
                          </a:solidFill>
                          <a:latin typeface="Times New Roman" panose="02020603050405020304" pitchFamily="18" charset="0"/>
                          <a:cs typeface="Times New Roman" panose="02020603050405020304" pitchFamily="18" charset="0"/>
                        </a:rPr>
                        <a:t>không</a:t>
                      </a:r>
                      <a:r>
                        <a:rPr lang="en-US" sz="3200" b="1" baseline="0" dirty="0" smtClean="0">
                          <a:solidFill>
                            <a:schemeClr val="tx1"/>
                          </a:solidFill>
                          <a:latin typeface="Times New Roman" panose="02020603050405020304" pitchFamily="18" charset="0"/>
                          <a:cs typeface="Times New Roman" panose="02020603050405020304" pitchFamily="18" charset="0"/>
                        </a:rPr>
                        <a:t> </a:t>
                      </a:r>
                      <a:r>
                        <a:rPr lang="en-US" sz="3200" b="1" baseline="0" dirty="0" err="1" smtClean="0">
                          <a:solidFill>
                            <a:schemeClr val="tx1"/>
                          </a:solidFill>
                          <a:latin typeface="Times New Roman" panose="02020603050405020304" pitchFamily="18" charset="0"/>
                          <a:cs typeface="Times New Roman" panose="02020603050405020304" pitchFamily="18" charset="0"/>
                        </a:rPr>
                        <a:t>nên</a:t>
                      </a:r>
                      <a:r>
                        <a:rPr lang="en-US" sz="3200" b="1" baseline="0" dirty="0" smtClean="0">
                          <a:solidFill>
                            <a:schemeClr val="tx1"/>
                          </a:solidFill>
                          <a:latin typeface="Times New Roman" panose="02020603050405020304" pitchFamily="18" charset="0"/>
                          <a:cs typeface="Times New Roman" panose="02020603050405020304" pitchFamily="18" charset="0"/>
                        </a:rPr>
                        <a:t> </a:t>
                      </a:r>
                      <a:r>
                        <a:rPr lang="en-US" sz="3200" b="1" baseline="0" dirty="0" err="1" smtClean="0">
                          <a:solidFill>
                            <a:schemeClr val="tx1"/>
                          </a:solidFill>
                          <a:latin typeface="Times New Roman" panose="02020603050405020304" pitchFamily="18" charset="0"/>
                          <a:cs typeface="Times New Roman" panose="02020603050405020304" pitchFamily="18" charset="0"/>
                        </a:rPr>
                        <a:t>làm</a:t>
                      </a:r>
                      <a:endParaRPr lang="en-US" sz="3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968503">
                <a:tc>
                  <a:txBody>
                    <a:bodyPr/>
                    <a:lstStyle/>
                    <a:p>
                      <a:pPr algn="ct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Yêu</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nước</a:t>
                      </a:r>
                      <a:endParaRPr lang="en-US" sz="28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tham</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gia</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lao</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động</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dọn</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dẹp</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nghĩa</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trang</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liệt</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sĩ</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thăm</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hỏi</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gia</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đình</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có</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công</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với</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Cách</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mạng</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28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Thiếu</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trách</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nhiệm</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không</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đóng</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góp</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công</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smtClean="0">
                          <a:solidFill>
                            <a:schemeClr val="dk1"/>
                          </a:solidFill>
                          <a:effectLst/>
                          <a:latin typeface="Times New Roman" panose="02020603050405020304" pitchFamily="18" charset="0"/>
                          <a:ea typeface="+mn-ea"/>
                          <a:cs typeface="Times New Roman" panose="02020603050405020304" pitchFamily="18" charset="0"/>
                        </a:rPr>
                        <a:t>sức</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28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58790">
                <a:tc>
                  <a:txBody>
                    <a:bodyPr/>
                    <a:lstStyle/>
                    <a:p>
                      <a:pPr algn="ctr"/>
                      <a:r>
                        <a:rPr lang="en-US" sz="2800" i="1" dirty="0" err="1" smtClean="0">
                          <a:latin typeface="Times New Roman" panose="02020603050405020304" pitchFamily="18" charset="0"/>
                          <a:cs typeface="Times New Roman" panose="02020603050405020304" pitchFamily="18" charset="0"/>
                        </a:rPr>
                        <a:t>Hiếu</a:t>
                      </a:r>
                      <a:r>
                        <a:rPr lang="en-US" sz="2800" i="1" baseline="0" dirty="0" smtClean="0">
                          <a:latin typeface="Times New Roman" panose="02020603050405020304" pitchFamily="18" charset="0"/>
                          <a:cs typeface="Times New Roman" panose="02020603050405020304" pitchFamily="18" charset="0"/>
                        </a:rPr>
                        <a:t> </a:t>
                      </a:r>
                      <a:r>
                        <a:rPr lang="en-US" sz="2800" i="1" baseline="0" dirty="0" err="1" smtClean="0">
                          <a:latin typeface="Times New Roman" panose="02020603050405020304" pitchFamily="18" charset="0"/>
                          <a:cs typeface="Times New Roman" panose="02020603050405020304" pitchFamily="18" charset="0"/>
                        </a:rPr>
                        <a:t>học</a:t>
                      </a:r>
                      <a:endParaRPr lang="en-US" sz="2800" i="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Học</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tập</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chăm</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chỉ</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tích</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cực</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tự</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giác</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Bỏ</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giờ</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bỏ</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tiết</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không</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làm</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bài</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dk1"/>
                          </a:solidFill>
                          <a:effectLst/>
                          <a:latin typeface="Times New Roman" panose="02020603050405020304" pitchFamily="18" charset="0"/>
                          <a:ea typeface="+mn-ea"/>
                          <a:cs typeface="Times New Roman" panose="02020603050405020304" pitchFamily="18" charset="0"/>
                        </a:rPr>
                        <a:t>tập</a:t>
                      </a:r>
                      <a:r>
                        <a:rPr lang="en-US" sz="2800" i="1"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TextBox 8"/>
          <p:cNvSpPr txBox="1"/>
          <p:nvPr/>
        </p:nvSpPr>
        <p:spPr>
          <a:xfrm>
            <a:off x="3122577" y="316493"/>
            <a:ext cx="5622587" cy="646331"/>
          </a:xfrm>
          <a:prstGeom prst="rect">
            <a:avLst/>
          </a:prstGeom>
          <a:noFill/>
        </p:spPr>
        <p:txBody>
          <a:bodyPr wrap="square" rtlCol="0">
            <a:spAutoFit/>
          </a:bodyPr>
          <a:lstStyle/>
          <a:p>
            <a:pPr algn="ctr"/>
            <a:r>
              <a:rPr lang="en-US" sz="3600" dirty="0" err="1" smtClean="0">
                <a:solidFill>
                  <a:srgbClr val="C00000"/>
                </a:solidFill>
                <a:latin typeface="Times New Roman" panose="02020603050405020304" pitchFamily="18" charset="0"/>
                <a:cs typeface="Times New Roman" panose="02020603050405020304" pitchFamily="18" charset="0"/>
              </a:rPr>
              <a:t>PHIẾU</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HỌC</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TẬP</a:t>
            </a:r>
            <a:endParaRPr lang="en-US" sz="36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3482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7" name="Group 6"/>
          <p:cNvGrpSpPr/>
          <p:nvPr/>
        </p:nvGrpSpPr>
        <p:grpSpPr>
          <a:xfrm>
            <a:off x="3102795" y="167283"/>
            <a:ext cx="8861471" cy="1364727"/>
            <a:chOff x="3477549" y="83824"/>
            <a:chExt cx="8861471" cy="1252025"/>
          </a:xfrm>
        </p:grpSpPr>
        <p:sp>
          <p:nvSpPr>
            <p:cNvPr id="5" name="Rounded Rectangle 4"/>
            <p:cNvSpPr/>
            <p:nvPr/>
          </p:nvSpPr>
          <p:spPr>
            <a:xfrm>
              <a:off x="3477549" y="83824"/>
              <a:ext cx="6032968" cy="1252025"/>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53717" y="385123"/>
              <a:ext cx="8485303" cy="649427"/>
            </a:xfrm>
            <a:prstGeom prst="rect">
              <a:avLst/>
            </a:prstGeom>
            <a:noFill/>
          </p:spPr>
          <p:txBody>
            <a:bodyPr wrap="square" rtlCol="0">
              <a:spAutoFit/>
            </a:bodyPr>
            <a:lstStyle/>
            <a:p>
              <a:r>
                <a:rPr lang="en-US" sz="4000" b="1" dirty="0" smtClean="0">
                  <a:solidFill>
                    <a:schemeClr val="accent6">
                      <a:lumMod val="75000"/>
                    </a:schemeClr>
                  </a:solidFill>
                  <a:latin typeface="#9Slide03 AmpleSoft Bold" panose="02000000000000000000" pitchFamily="2" charset="0"/>
                </a:rPr>
                <a:t>III. </a:t>
              </a:r>
              <a:r>
                <a:rPr lang="en-US" sz="4000" b="1" dirty="0" err="1">
                  <a:solidFill>
                    <a:schemeClr val="accent6">
                      <a:lumMod val="75000"/>
                    </a:schemeClr>
                  </a:solidFill>
                  <a:latin typeface="#9Slide03 AmpleSoft Bold" panose="02000000000000000000" pitchFamily="2" charset="0"/>
                </a:rPr>
                <a:t>Hoạt</a:t>
              </a:r>
              <a:r>
                <a:rPr lang="en-US" sz="4000" b="1" dirty="0">
                  <a:solidFill>
                    <a:schemeClr val="accent6">
                      <a:lumMod val="75000"/>
                    </a:schemeClr>
                  </a:solidFill>
                  <a:latin typeface="#9Slide03 AmpleSoft Bold" panose="02000000000000000000" pitchFamily="2" charset="0"/>
                </a:rPr>
                <a:t> </a:t>
              </a:r>
              <a:r>
                <a:rPr lang="en-US" sz="4000" b="1" dirty="0" err="1" smtClean="0">
                  <a:solidFill>
                    <a:schemeClr val="accent6">
                      <a:lumMod val="75000"/>
                    </a:schemeClr>
                  </a:solidFill>
                  <a:latin typeface="#9Slide03 AmpleSoft Bold" panose="02000000000000000000" pitchFamily="2" charset="0"/>
                </a:rPr>
                <a:t>động</a:t>
              </a:r>
              <a:r>
                <a:rPr lang="en-US" sz="4000" b="1" dirty="0" smtClean="0">
                  <a:solidFill>
                    <a:schemeClr val="accent6">
                      <a:lumMod val="75000"/>
                    </a:schemeClr>
                  </a:solidFill>
                  <a:latin typeface="#9Slide03 AmpleSoft Bold" panose="02000000000000000000" pitchFamily="2" charset="0"/>
                </a:rPr>
                <a:t> </a:t>
              </a:r>
              <a:r>
                <a:rPr lang="en-US" sz="4000" b="1" dirty="0" err="1" smtClean="0">
                  <a:solidFill>
                    <a:schemeClr val="accent6">
                      <a:lumMod val="75000"/>
                    </a:schemeClr>
                  </a:solidFill>
                  <a:latin typeface="#9Slide03 AmpleSoft Bold" panose="02000000000000000000" pitchFamily="2" charset="0"/>
                </a:rPr>
                <a:t>luyện</a:t>
              </a:r>
              <a:r>
                <a:rPr lang="en-US" sz="4000" b="1" dirty="0" smtClean="0">
                  <a:solidFill>
                    <a:schemeClr val="accent6">
                      <a:lumMod val="75000"/>
                    </a:schemeClr>
                  </a:solidFill>
                  <a:latin typeface="#9Slide03 AmpleSoft Bold" panose="02000000000000000000" pitchFamily="2" charset="0"/>
                </a:rPr>
                <a:t> </a:t>
              </a:r>
              <a:r>
                <a:rPr lang="en-US" sz="4000" b="1" dirty="0" err="1" smtClean="0">
                  <a:solidFill>
                    <a:schemeClr val="accent6">
                      <a:lumMod val="75000"/>
                    </a:schemeClr>
                  </a:solidFill>
                  <a:latin typeface="#9Slide03 AmpleSoft Bold" panose="02000000000000000000" pitchFamily="2" charset="0"/>
                </a:rPr>
                <a:t>tập</a:t>
              </a:r>
              <a:endParaRPr lang="en-US" sz="4000" b="1" dirty="0">
                <a:solidFill>
                  <a:schemeClr val="accent6">
                    <a:lumMod val="75000"/>
                  </a:schemeClr>
                </a:solidFill>
                <a:latin typeface="#9Slide03 AmpleSoft Bold" panose="02000000000000000000" pitchFamily="2" charset="0"/>
              </a:endParaRPr>
            </a:p>
          </p:txBody>
        </p:sp>
        <p:sp>
          <p:nvSpPr>
            <p:cNvPr id="13" name="TextBox 12"/>
            <p:cNvSpPr txBox="1"/>
            <p:nvPr/>
          </p:nvSpPr>
          <p:spPr>
            <a:xfrm>
              <a:off x="3853717" y="371538"/>
              <a:ext cx="8485303" cy="649427"/>
            </a:xfrm>
            <a:prstGeom prst="rect">
              <a:avLst/>
            </a:prstGeom>
            <a:noFill/>
          </p:spPr>
          <p:txBody>
            <a:bodyPr wrap="square" rtlCol="0">
              <a:spAutoFit/>
            </a:bodyPr>
            <a:lstStyle/>
            <a:p>
              <a:r>
                <a:rPr lang="en-US" sz="4000" b="1" dirty="0" smtClean="0">
                  <a:solidFill>
                    <a:schemeClr val="accent6">
                      <a:lumMod val="75000"/>
                    </a:schemeClr>
                  </a:solidFill>
                  <a:latin typeface="Times New Roman" panose="02020603050405020304" pitchFamily="18" charset="0"/>
                  <a:cs typeface="Times New Roman" panose="02020603050405020304" pitchFamily="18" charset="0"/>
                </a:rPr>
                <a:t>III.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Hoạt</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smtClean="0">
                  <a:solidFill>
                    <a:schemeClr val="accent6">
                      <a:lumMod val="75000"/>
                    </a:schemeClr>
                  </a:solidFill>
                  <a:latin typeface="Times New Roman" panose="02020603050405020304" pitchFamily="18" charset="0"/>
                  <a:cs typeface="Times New Roman" panose="02020603050405020304" pitchFamily="18" charset="0"/>
                </a:rPr>
                <a:t>động</a:t>
              </a:r>
              <a:r>
                <a:rPr lang="en-US" sz="40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smtClean="0">
                  <a:solidFill>
                    <a:schemeClr val="accent6">
                      <a:lumMod val="75000"/>
                    </a:schemeClr>
                  </a:solidFill>
                  <a:latin typeface="Times New Roman" panose="02020603050405020304" pitchFamily="18" charset="0"/>
                  <a:cs typeface="Times New Roman" panose="02020603050405020304" pitchFamily="18" charset="0"/>
                </a:rPr>
                <a:t>luyện</a:t>
              </a:r>
              <a:r>
                <a:rPr lang="en-US" sz="40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smtClean="0">
                  <a:solidFill>
                    <a:schemeClr val="accent6">
                      <a:lumMod val="75000"/>
                    </a:schemeClr>
                  </a:solidFill>
                  <a:latin typeface="Times New Roman" panose="02020603050405020304" pitchFamily="18" charset="0"/>
                  <a:cs typeface="Times New Roman" panose="02020603050405020304" pitchFamily="18" charset="0"/>
                </a:rPr>
                <a:t>tập</a:t>
              </a:r>
              <a:endParaRPr lang="en-US" sz="4000" b="1" dirty="0">
                <a:solidFill>
                  <a:schemeClr val="accent6">
                    <a:lumMod val="75000"/>
                  </a:schemeClr>
                </a:solidFill>
                <a:latin typeface="Times New Roman" panose="02020603050405020304" pitchFamily="18" charset="0"/>
                <a:cs typeface="Times New Roman" panose="02020603050405020304" pitchFamily="18" charset="0"/>
              </a:endParaRPr>
            </a:p>
          </p:txBody>
        </p:sp>
      </p:grpSp>
      <p:sp>
        <p:nvSpPr>
          <p:cNvPr id="8" name="TextBox 7"/>
          <p:cNvSpPr txBox="1"/>
          <p:nvPr/>
        </p:nvSpPr>
        <p:spPr>
          <a:xfrm>
            <a:off x="1731981" y="2571078"/>
            <a:ext cx="5066852" cy="903642"/>
          </a:xfrm>
          <a:prstGeom prst="rect">
            <a:avLst/>
          </a:prstGeom>
          <a:noFill/>
        </p:spPr>
        <p:txBody>
          <a:bodyPr wrap="square" rtlCol="0">
            <a:spAutoFit/>
          </a:bodyPr>
          <a:lstStyle/>
          <a:p>
            <a:endParaRPr lang="en-US" dirty="0"/>
          </a:p>
        </p:txBody>
      </p:sp>
      <p:sp>
        <p:nvSpPr>
          <p:cNvPr id="10" name="TextBox 9"/>
          <p:cNvSpPr txBox="1"/>
          <p:nvPr/>
        </p:nvSpPr>
        <p:spPr>
          <a:xfrm>
            <a:off x="1127652" y="2551837"/>
            <a:ext cx="8101632" cy="2123658"/>
          </a:xfrm>
          <a:prstGeom prst="rect">
            <a:avLst/>
          </a:prstGeom>
          <a:noFill/>
        </p:spPr>
        <p:txBody>
          <a:bodyPr wrap="square" rtlCol="0">
            <a:spAutoFit/>
          </a:bodyPr>
          <a:lstStyle/>
          <a:p>
            <a:r>
              <a:rPr lang="en-US"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BT 4/</a:t>
            </a:r>
            <a:r>
              <a:rPr lang="en-US" sz="4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SGK</a:t>
            </a:r>
            <a:endPar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a:p>
            <a:r>
              <a:rPr lang="en-US"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a:t>
            </a:r>
            <a:r>
              <a:rPr lang="en-US" sz="4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Nhóm</a:t>
            </a:r>
            <a:r>
              <a:rPr lang="en-US"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1,2: </a:t>
            </a:r>
            <a:r>
              <a:rPr lang="en-US" sz="4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Tình</a:t>
            </a:r>
            <a:r>
              <a:rPr lang="en-US"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a:t>
            </a:r>
            <a:r>
              <a:rPr lang="en-US" sz="4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huống</a:t>
            </a:r>
            <a:r>
              <a:rPr lang="en-US"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a</a:t>
            </a:r>
          </a:p>
          <a:p>
            <a:r>
              <a:rPr lang="en-US"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a:t>
            </a:r>
            <a:r>
              <a:rPr lang="en-US" sz="4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Nhóm</a:t>
            </a:r>
            <a:r>
              <a:rPr lang="en-US"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3,4: </a:t>
            </a:r>
            <a:r>
              <a:rPr lang="en-US" sz="4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Tình</a:t>
            </a:r>
            <a:r>
              <a:rPr lang="en-US"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a:t>
            </a:r>
            <a:r>
              <a:rPr lang="en-US" sz="4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huống</a:t>
            </a:r>
            <a:r>
              <a:rPr lang="en-US"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b</a:t>
            </a:r>
            <a:endPar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22527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75771" y="1805215"/>
            <a:ext cx="11640458" cy="4762500"/>
          </a:xfrm>
          <a:prstGeom prst="rect">
            <a:avLst/>
          </a:prstGeom>
          <a:ln>
            <a:noFill/>
          </a:ln>
          <a:effectLst>
            <a:outerShdw blurRad="190500" algn="tl" rotWithShape="0">
              <a:srgbClr val="000000">
                <a:alpha val="70000"/>
              </a:srgbClr>
            </a:outerShdw>
          </a:effectLst>
        </p:spPr>
      </p:pic>
      <p:sp>
        <p:nvSpPr>
          <p:cNvPr id="5" name="Rounded Rectangle 4"/>
          <p:cNvSpPr/>
          <p:nvPr/>
        </p:nvSpPr>
        <p:spPr>
          <a:xfrm>
            <a:off x="3345545" y="130627"/>
            <a:ext cx="5943598" cy="1262744"/>
          </a:xfrm>
          <a:prstGeom prst="roundRect">
            <a:avLst>
              <a:gd name="adj" fmla="val 50000"/>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err="1" smtClean="0">
                <a:solidFill>
                  <a:srgbClr val="00B050"/>
                </a:solidFill>
                <a:latin typeface="Times New Roman" panose="02020603050405020304" pitchFamily="18" charset="0"/>
                <a:cs typeface="Times New Roman" panose="02020603050405020304" pitchFamily="18" charset="0"/>
              </a:rPr>
              <a:t>III.Hoạt</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động</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luyện</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tập</a:t>
            </a:r>
            <a:endParaRPr lang="en-US" sz="36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571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95942" y="508000"/>
            <a:ext cx="11800115" cy="6124754"/>
          </a:xfrm>
          <a:prstGeom prst="rect">
            <a:avLst/>
          </a:prstGeom>
          <a:noFill/>
        </p:spPr>
        <p:txBody>
          <a:bodyPr wrap="square" rtlCol="0">
            <a:spAutoFit/>
          </a:bodyPr>
          <a:lstStyle/>
          <a:p>
            <a:pPr algn="just"/>
            <a:r>
              <a:rPr lang="en-US" sz="2800" b="1" i="1" u="sng" dirty="0" err="1" smtClean="0">
                <a:solidFill>
                  <a:srgbClr val="FF0000"/>
                </a:solidFill>
                <a:latin typeface="Times New Roman" panose="02020603050405020304" pitchFamily="18" charset="0"/>
                <a:ea typeface="#9Slide03 Roboto Slab Bold" pitchFamily="2" charset="0"/>
                <a:cs typeface="Times New Roman" panose="02020603050405020304" pitchFamily="18" charset="0"/>
              </a:rPr>
              <a:t>Tình</a:t>
            </a:r>
            <a:r>
              <a:rPr lang="en-US" sz="2800" b="1" i="1" u="sng" dirty="0" smtClean="0">
                <a:solidFill>
                  <a:srgbClr val="FF0000"/>
                </a:solidFill>
                <a:latin typeface="Times New Roman" panose="02020603050405020304" pitchFamily="18" charset="0"/>
                <a:ea typeface="#9Slide03 Roboto Slab Bold" pitchFamily="2" charset="0"/>
                <a:cs typeface="Times New Roman" panose="02020603050405020304" pitchFamily="18" charset="0"/>
              </a:rPr>
              <a:t> </a:t>
            </a:r>
            <a:r>
              <a:rPr lang="en-US" sz="2800" b="1" i="1" u="sng" dirty="0" err="1">
                <a:solidFill>
                  <a:srgbClr val="FF0000"/>
                </a:solidFill>
                <a:latin typeface="Times New Roman" panose="02020603050405020304" pitchFamily="18" charset="0"/>
                <a:ea typeface="#9Slide03 Roboto Slab Bold" pitchFamily="2" charset="0"/>
                <a:cs typeface="Times New Roman" panose="02020603050405020304" pitchFamily="18" charset="0"/>
              </a:rPr>
              <a:t>huống</a:t>
            </a:r>
            <a:r>
              <a:rPr lang="en-US" sz="2800" b="1" i="1" u="sng" dirty="0">
                <a:solidFill>
                  <a:srgbClr val="FF0000"/>
                </a:solidFill>
                <a:latin typeface="Times New Roman" panose="02020603050405020304" pitchFamily="18" charset="0"/>
                <a:ea typeface="#9Slide03 Roboto Slab Bold" pitchFamily="2" charset="0"/>
                <a:cs typeface="Times New Roman" panose="02020603050405020304" pitchFamily="18" charset="0"/>
              </a:rPr>
              <a:t> 1</a:t>
            </a:r>
            <a:r>
              <a:rPr lang="en-US" sz="2800" i="1" dirty="0">
                <a:solidFill>
                  <a:srgbClr val="FF0000"/>
                </a:solidFill>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Em</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không</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đồng</a:t>
            </a:r>
            <a:r>
              <a:rPr lang="en-US" sz="2800" i="1" dirty="0">
                <a:latin typeface="Times New Roman" panose="02020603050405020304" pitchFamily="18" charset="0"/>
                <a:ea typeface="#9Slide03 Roboto Slab Bold" pitchFamily="2" charset="0"/>
                <a:cs typeface="Times New Roman" panose="02020603050405020304" pitchFamily="18" charset="0"/>
              </a:rPr>
              <a:t> ý </a:t>
            </a:r>
            <a:r>
              <a:rPr lang="en-US" sz="2800" i="1" dirty="0" err="1">
                <a:latin typeface="Times New Roman" panose="02020603050405020304" pitchFamily="18" charset="0"/>
                <a:ea typeface="#9Slide03 Roboto Slab Bold" pitchFamily="2" charset="0"/>
                <a:cs typeface="Times New Roman" panose="02020603050405020304" pitchFamily="18" charset="0"/>
              </a:rPr>
              <a:t>với</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hành</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động</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của</a:t>
            </a:r>
            <a:r>
              <a:rPr lang="en-US" sz="2800" i="1" dirty="0">
                <a:latin typeface="Times New Roman" panose="02020603050405020304" pitchFamily="18" charset="0"/>
                <a:ea typeface="#9Slide03 Roboto Slab Bold" pitchFamily="2" charset="0"/>
                <a:cs typeface="Times New Roman" panose="02020603050405020304" pitchFamily="18" charset="0"/>
              </a:rPr>
              <a:t> H. </a:t>
            </a:r>
            <a:r>
              <a:rPr lang="en-US" sz="2800" i="1" dirty="0" err="1">
                <a:latin typeface="Times New Roman" panose="02020603050405020304" pitchFamily="18" charset="0"/>
                <a:ea typeface="#9Slide03 Roboto Slab Bold" pitchFamily="2" charset="0"/>
                <a:cs typeface="Times New Roman" panose="02020603050405020304" pitchFamily="18" charset="0"/>
              </a:rPr>
              <a:t>Em</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nên</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nói</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với</a:t>
            </a:r>
            <a:r>
              <a:rPr lang="en-US" sz="2800" i="1" dirty="0">
                <a:latin typeface="Times New Roman" panose="02020603050405020304" pitchFamily="18" charset="0"/>
                <a:ea typeface="#9Slide03 Roboto Slab Bold" pitchFamily="2" charset="0"/>
                <a:cs typeface="Times New Roman" panose="02020603050405020304" pitchFamily="18" charset="0"/>
              </a:rPr>
              <a:t> H </a:t>
            </a:r>
            <a:r>
              <a:rPr lang="en-US" sz="2800" i="1" dirty="0" err="1">
                <a:latin typeface="Times New Roman" panose="02020603050405020304" pitchFamily="18" charset="0"/>
                <a:ea typeface="#9Slide03 Roboto Slab Bold" pitchFamily="2" charset="0"/>
                <a:cs typeface="Times New Roman" panose="02020603050405020304" pitchFamily="18" charset="0"/>
              </a:rPr>
              <a:t>rằng</a:t>
            </a:r>
            <a:r>
              <a:rPr lang="en-US" sz="2800" i="1" dirty="0">
                <a:latin typeface="Times New Roman" panose="02020603050405020304" pitchFamily="18" charset="0"/>
                <a:ea typeface="#9Slide03 Roboto Slab Bold" pitchFamily="2" charset="0"/>
                <a:cs typeface="Times New Roman" panose="02020603050405020304" pitchFamily="18" charset="0"/>
              </a:rPr>
              <a:t> HS </a:t>
            </a:r>
            <a:r>
              <a:rPr lang="en-US" sz="2800" i="1" dirty="0" err="1">
                <a:latin typeface="Times New Roman" panose="02020603050405020304" pitchFamily="18" charset="0"/>
                <a:ea typeface="#9Slide03 Roboto Slab Bold" pitchFamily="2" charset="0"/>
                <a:cs typeface="Times New Roman" panose="02020603050405020304" pitchFamily="18" charset="0"/>
              </a:rPr>
              <a:t>cần</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nghe</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để</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biết</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và</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hiểu</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ông</a:t>
            </a:r>
            <a:r>
              <a:rPr lang="en-US" sz="2800" i="1" dirty="0">
                <a:latin typeface="Times New Roman" panose="02020603050405020304" pitchFamily="18" charset="0"/>
                <a:ea typeface="#9Slide03 Roboto Slab Bold" pitchFamily="2" charset="0"/>
                <a:cs typeface="Times New Roman" panose="02020603050405020304" pitchFamily="18" charset="0"/>
              </a:rPr>
              <a:t> cha </a:t>
            </a:r>
            <a:r>
              <a:rPr lang="en-US" sz="2800" i="1" dirty="0" err="1">
                <a:latin typeface="Times New Roman" panose="02020603050405020304" pitchFamily="18" charset="0"/>
                <a:ea typeface="#9Slide03 Roboto Slab Bold" pitchFamily="2" charset="0"/>
                <a:cs typeface="Times New Roman" panose="02020603050405020304" pitchFamily="18" charset="0"/>
              </a:rPr>
              <a:t>ngày</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xưa</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đã</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chiến</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đấu</a:t>
            </a:r>
            <a:r>
              <a:rPr lang="en-US" sz="2800" i="1" dirty="0">
                <a:latin typeface="Times New Roman" panose="02020603050405020304" pitchFamily="18" charset="0"/>
                <a:ea typeface="#9Slide03 Roboto Slab Bold" pitchFamily="2" charset="0"/>
                <a:cs typeface="Times New Roman" panose="02020603050405020304" pitchFamily="18" charset="0"/>
              </a:rPr>
              <a:t>, hi </a:t>
            </a:r>
            <a:r>
              <a:rPr lang="en-US" sz="2800" i="1" dirty="0" err="1">
                <a:latin typeface="Times New Roman" panose="02020603050405020304" pitchFamily="18" charset="0"/>
                <a:ea typeface="#9Slide03 Roboto Slab Bold" pitchFamily="2" charset="0"/>
                <a:cs typeface="Times New Roman" panose="02020603050405020304" pitchFamily="18" charset="0"/>
              </a:rPr>
              <a:t>sinh</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đề</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bảo</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vệ</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Tổ</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quốc</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như</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thế</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nào</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Từ</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đó</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trân</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trọng</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những</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thành</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quả</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chiến</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đấu</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của</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ông</a:t>
            </a:r>
            <a:r>
              <a:rPr lang="en-US" sz="2800" i="1" dirty="0">
                <a:latin typeface="Times New Roman" panose="02020603050405020304" pitchFamily="18" charset="0"/>
                <a:ea typeface="#9Slide03 Roboto Slab Bold" pitchFamily="2" charset="0"/>
                <a:cs typeface="Times New Roman" panose="02020603050405020304" pitchFamily="18" charset="0"/>
              </a:rPr>
              <a:t> cha, </a:t>
            </a:r>
            <a:r>
              <a:rPr lang="en-US" sz="2800" i="1" dirty="0" err="1">
                <a:latin typeface="Times New Roman" panose="02020603050405020304" pitchFamily="18" charset="0"/>
                <a:ea typeface="#9Slide03 Roboto Slab Bold" pitchFamily="2" charset="0"/>
                <a:cs typeface="Times New Roman" panose="02020603050405020304" pitchFamily="18" charset="0"/>
              </a:rPr>
              <a:t>quý</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trọng</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hoà</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bình</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và</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độc</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lập</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đất</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nước</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có</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được</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ngày</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hôm</a:t>
            </a:r>
            <a:r>
              <a:rPr lang="en-US" sz="2800" i="1" dirty="0">
                <a:latin typeface="Times New Roman" panose="02020603050405020304" pitchFamily="18" charset="0"/>
                <a:ea typeface="#9Slide03 Roboto Slab Bold" pitchFamily="2" charset="0"/>
                <a:cs typeface="Times New Roman" panose="02020603050405020304" pitchFamily="18" charset="0"/>
              </a:rPr>
              <a:t> nay. </a:t>
            </a:r>
            <a:r>
              <a:rPr lang="en-US" sz="2800" i="1" dirty="0" err="1">
                <a:latin typeface="Times New Roman" panose="02020603050405020304" pitchFamily="18" charset="0"/>
                <a:ea typeface="#9Slide03 Roboto Slab Bold" pitchFamily="2" charset="0"/>
                <a:cs typeface="Times New Roman" panose="02020603050405020304" pitchFamily="18" charset="0"/>
              </a:rPr>
              <a:t>Hơn</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nữa</a:t>
            </a:r>
            <a:r>
              <a:rPr lang="en-US" sz="2800" i="1" dirty="0">
                <a:latin typeface="Times New Roman" panose="02020603050405020304" pitchFamily="18" charset="0"/>
                <a:ea typeface="#9Slide03 Roboto Slab Bold" pitchFamily="2" charset="0"/>
                <a:cs typeface="Times New Roman" panose="02020603050405020304" pitchFamily="18" charset="0"/>
              </a:rPr>
              <a:t>, HS </a:t>
            </a:r>
            <a:r>
              <a:rPr lang="en-US" sz="2800" i="1" dirty="0" err="1">
                <a:latin typeface="Times New Roman" panose="02020603050405020304" pitchFamily="18" charset="0"/>
                <a:ea typeface="#9Slide03 Roboto Slab Bold" pitchFamily="2" charset="0"/>
                <a:cs typeface="Times New Roman" panose="02020603050405020304" pitchFamily="18" charset="0"/>
              </a:rPr>
              <a:t>cần</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nghe</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và</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hiểu</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lịch</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sử</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để</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kế</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thừa</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và</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phát</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huy</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truyền</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thống</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yêu</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nước</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phấn</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đấu</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học</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tập</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rèn</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luyện</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để</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góp</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phần</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xây</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dựng</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và</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bảo</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vệ</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Tổ</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quốc</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trong</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thời</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đại</a:t>
            </a:r>
            <a:r>
              <a:rPr lang="en-US" sz="2800" i="1" dirty="0">
                <a:latin typeface="Times New Roman" panose="02020603050405020304" pitchFamily="18" charset="0"/>
                <a:ea typeface="#9Slide03 Roboto Slab Bold" pitchFamily="2" charset="0"/>
                <a:cs typeface="Times New Roman" panose="02020603050405020304" pitchFamily="18" charset="0"/>
              </a:rPr>
              <a:t> </a:t>
            </a:r>
            <a:r>
              <a:rPr lang="en-US" sz="2800" i="1" dirty="0" err="1">
                <a:latin typeface="Times New Roman" panose="02020603050405020304" pitchFamily="18" charset="0"/>
                <a:ea typeface="#9Slide03 Roboto Slab Bold" pitchFamily="2" charset="0"/>
                <a:cs typeface="Times New Roman" panose="02020603050405020304" pitchFamily="18" charset="0"/>
              </a:rPr>
              <a:t>mới</a:t>
            </a:r>
            <a:r>
              <a:rPr lang="en-US" sz="2800" i="1" dirty="0">
                <a:latin typeface="Times New Roman" panose="02020603050405020304" pitchFamily="18" charset="0"/>
                <a:ea typeface="#9Slide03 Roboto Slab Bold" pitchFamily="2" charset="0"/>
                <a:cs typeface="Times New Roman" panose="02020603050405020304" pitchFamily="18" charset="0"/>
              </a:rPr>
              <a:t>.</a:t>
            </a:r>
            <a:endParaRPr lang="en-US" sz="2800" dirty="0">
              <a:latin typeface="Times New Roman" panose="02020603050405020304" pitchFamily="18" charset="0"/>
              <a:ea typeface="#9Slide03 Roboto Slab Bold" pitchFamily="2" charset="0"/>
              <a:cs typeface="Times New Roman" panose="02020603050405020304" pitchFamily="18" charset="0"/>
            </a:endParaRPr>
          </a:p>
          <a:p>
            <a:pPr algn="just"/>
            <a:endParaRPr lang="en-US" sz="2800" i="1" u="sng" dirty="0" smtClean="0">
              <a:solidFill>
                <a:srgbClr val="FF0000"/>
              </a:solidFill>
              <a:latin typeface="Times New Roman" panose="02020603050405020304" pitchFamily="18" charset="0"/>
              <a:ea typeface="#9Slide03 Roboto Slab Bold" pitchFamily="2" charset="0"/>
              <a:cs typeface="Times New Roman" panose="02020603050405020304" pitchFamily="18" charset="0"/>
            </a:endParaRPr>
          </a:p>
          <a:p>
            <a:pPr algn="just"/>
            <a:r>
              <a:rPr lang="vi-VN" sz="2800" i="1" u="sng" dirty="0" smtClean="0">
                <a:solidFill>
                  <a:srgbClr val="FF0000"/>
                </a:solidFill>
                <a:latin typeface="Times New Roman" panose="02020603050405020304" pitchFamily="18" charset="0"/>
                <a:ea typeface="#9Slide03 Roboto Slab Bold" pitchFamily="2" charset="0"/>
                <a:cs typeface="Times New Roman" panose="02020603050405020304" pitchFamily="18" charset="0"/>
              </a:rPr>
              <a:t>Tình </a:t>
            </a:r>
            <a:r>
              <a:rPr lang="vi-VN" sz="2800" b="1" i="1" u="sng" dirty="0" smtClean="0">
                <a:solidFill>
                  <a:srgbClr val="FF0000"/>
                </a:solidFill>
                <a:latin typeface="Times New Roman" panose="02020603050405020304" pitchFamily="18" charset="0"/>
                <a:ea typeface="#9Slide03 Roboto Slab Bold" pitchFamily="2" charset="0"/>
                <a:cs typeface="Times New Roman" panose="02020603050405020304" pitchFamily="18" charset="0"/>
              </a:rPr>
              <a:t>huống 2</a:t>
            </a:r>
            <a:r>
              <a:rPr lang="vi-VN" sz="2800" i="1" dirty="0" smtClean="0">
                <a:solidFill>
                  <a:srgbClr val="FF0000"/>
                </a:solidFill>
                <a:latin typeface="Times New Roman" panose="02020603050405020304" pitchFamily="18" charset="0"/>
                <a:ea typeface="#9Slide03 Roboto Slab Bold" pitchFamily="2" charset="0"/>
                <a:cs typeface="Times New Roman" panose="02020603050405020304" pitchFamily="18" charset="0"/>
              </a:rPr>
              <a:t>: </a:t>
            </a:r>
            <a:r>
              <a:rPr lang="vi-VN" sz="2800" i="1" dirty="0" smtClean="0">
                <a:latin typeface="Times New Roman" panose="02020603050405020304" pitchFamily="18" charset="0"/>
                <a:ea typeface="#9Slide03 Roboto Slab Bold" pitchFamily="2" charset="0"/>
                <a:cs typeface="Times New Roman" panose="02020603050405020304" pitchFamily="18" charset="0"/>
              </a:rPr>
              <a:t>N</a:t>
            </a:r>
            <a:r>
              <a:rPr lang="en-US" sz="2800" i="1" dirty="0">
                <a:latin typeface="Times New Roman" panose="02020603050405020304" pitchFamily="18" charset="0"/>
                <a:ea typeface="#9Slide03 Roboto Slab Bold" pitchFamily="2" charset="0"/>
                <a:cs typeface="Times New Roman" panose="02020603050405020304" pitchFamily="18" charset="0"/>
              </a:rPr>
              <a:t>ế</a:t>
            </a:r>
            <a:r>
              <a:rPr lang="vi-VN" sz="2800" i="1" dirty="0">
                <a:latin typeface="Times New Roman" panose="02020603050405020304" pitchFamily="18" charset="0"/>
                <a:ea typeface="#9Slide03 Roboto Slab Bold" pitchFamily="2" charset="0"/>
                <a:cs typeface="Times New Roman" panose="02020603050405020304" pitchFamily="18" charset="0"/>
              </a:rPr>
              <a:t>u là T, em nên thuyết phục các bạn rằng các món ăn nước ngo</a:t>
            </a:r>
            <a:r>
              <a:rPr lang="en-US" sz="2800" i="1" dirty="0">
                <a:latin typeface="Times New Roman" panose="02020603050405020304" pitchFamily="18" charset="0"/>
                <a:ea typeface="#9Slide03 Roboto Slab Bold" pitchFamily="2" charset="0"/>
                <a:cs typeface="Times New Roman" panose="02020603050405020304" pitchFamily="18" charset="0"/>
              </a:rPr>
              <a:t>à</a:t>
            </a:r>
            <a:r>
              <a:rPr lang="vi-VN" sz="2800" i="1" dirty="0">
                <a:latin typeface="Times New Roman" panose="02020603050405020304" pitchFamily="18" charset="0"/>
                <a:ea typeface="#9Slide03 Roboto Slab Bold" pitchFamily="2" charset="0"/>
                <a:cs typeface="Times New Roman" panose="02020603050405020304" pitchFamily="18" charset="0"/>
              </a:rPr>
              <a:t>i cũng r</a:t>
            </a:r>
            <a:r>
              <a:rPr lang="en-US" sz="2800" i="1" dirty="0">
                <a:latin typeface="Times New Roman" panose="02020603050405020304" pitchFamily="18" charset="0"/>
                <a:ea typeface="#9Slide03 Roboto Slab Bold" pitchFamily="2" charset="0"/>
                <a:cs typeface="Times New Roman" panose="02020603050405020304" pitchFamily="18" charset="0"/>
              </a:rPr>
              <a:t>ấ</a:t>
            </a:r>
            <a:r>
              <a:rPr lang="vi-VN" sz="2800" i="1" dirty="0">
                <a:latin typeface="Times New Roman" panose="02020603050405020304" pitchFamily="18" charset="0"/>
                <a:ea typeface="#9Slide03 Roboto Slab Bold" pitchFamily="2" charset="0"/>
                <a:cs typeface="Times New Roman" panose="02020603050405020304" pitchFamily="18" charset="0"/>
              </a:rPr>
              <a:t>t thú vị nhưng những món ăn truyền thống quê hương đã tồn tại và phát triển từ lâu đời, có các gi</a:t>
            </a:r>
            <a:r>
              <a:rPr lang="en-US" sz="2800" i="1" dirty="0">
                <a:latin typeface="Times New Roman" panose="02020603050405020304" pitchFamily="18" charset="0"/>
                <a:ea typeface="#9Slide03 Roboto Slab Bold" pitchFamily="2" charset="0"/>
                <a:cs typeface="Times New Roman" panose="02020603050405020304" pitchFamily="18" charset="0"/>
              </a:rPr>
              <a:t>á</a:t>
            </a:r>
            <a:r>
              <a:rPr lang="vi-VN" sz="2800" i="1" dirty="0">
                <a:latin typeface="Times New Roman" panose="02020603050405020304" pitchFamily="18" charset="0"/>
                <a:ea typeface="#9Slide03 Roboto Slab Bold" pitchFamily="2" charset="0"/>
                <a:cs typeface="Times New Roman" panose="02020603050405020304" pitchFamily="18" charset="0"/>
              </a:rPr>
              <a:t> trị đặc biệt. Trong d</a:t>
            </a:r>
            <a:r>
              <a:rPr lang="en-US" sz="2800" i="1" dirty="0">
                <a:latin typeface="Times New Roman" panose="02020603050405020304" pitchFamily="18" charset="0"/>
                <a:ea typeface="#9Slide03 Roboto Slab Bold" pitchFamily="2" charset="0"/>
                <a:cs typeface="Times New Roman" panose="02020603050405020304" pitchFamily="18" charset="0"/>
              </a:rPr>
              <a:t>ị</a:t>
            </a:r>
            <a:r>
              <a:rPr lang="vi-VN" sz="2800" i="1" dirty="0">
                <a:latin typeface="Times New Roman" panose="02020603050405020304" pitchFamily="18" charset="0"/>
                <a:ea typeface="#9Slide03 Roboto Slab Bold" pitchFamily="2" charset="0"/>
                <a:cs typeface="Times New Roman" panose="02020603050405020304" pitchFamily="18" charset="0"/>
              </a:rPr>
              <a:t>p chào mừng ngày Quốc tế Phụ nữ, chúng ta nên chọn những món ăn quen thuộc hằng ngàv mà các bà, các mẹ v</a:t>
            </a:r>
            <a:r>
              <a:rPr lang="en-US" sz="2800" i="1" dirty="0">
                <a:latin typeface="Times New Roman" panose="02020603050405020304" pitchFamily="18" charset="0"/>
                <a:ea typeface="#9Slide03 Roboto Slab Bold" pitchFamily="2" charset="0"/>
                <a:cs typeface="Times New Roman" panose="02020603050405020304" pitchFamily="18" charset="0"/>
              </a:rPr>
              <a:t>ẫ</a:t>
            </a:r>
            <a:r>
              <a:rPr lang="vi-VN" sz="2800" i="1" dirty="0">
                <a:latin typeface="Times New Roman" panose="02020603050405020304" pitchFamily="18" charset="0"/>
                <a:ea typeface="#9Slide03 Roboto Slab Bold" pitchFamily="2" charset="0"/>
                <a:cs typeface="Times New Roman" panose="02020603050405020304" pitchFamily="18" charset="0"/>
              </a:rPr>
              <a:t>n nấu cho chúng ta. Những món ăn quê hương ấy chứa cả tình thương gia đình và tâm hồn quê hương sẽ có nhiều ý n</a:t>
            </a:r>
            <a:r>
              <a:rPr lang="en-US" sz="2800" i="1" dirty="0" err="1">
                <a:latin typeface="Times New Roman" panose="02020603050405020304" pitchFamily="18" charset="0"/>
                <a:ea typeface="#9Slide03 Roboto Slab Bold" pitchFamily="2" charset="0"/>
                <a:cs typeface="Times New Roman" panose="02020603050405020304" pitchFamily="18" charset="0"/>
              </a:rPr>
              <a:t>ghĩ</a:t>
            </a:r>
            <a:r>
              <a:rPr lang="vi-VN" sz="2800" i="1" dirty="0">
                <a:latin typeface="Times New Roman" panose="02020603050405020304" pitchFamily="18" charset="0"/>
                <a:ea typeface="#9Slide03 Roboto Slab Bold" pitchFamily="2" charset="0"/>
                <a:cs typeface="Times New Roman" panose="02020603050405020304" pitchFamily="18" charset="0"/>
              </a:rPr>
              <a:t>a hơn</a:t>
            </a:r>
            <a:r>
              <a:rPr lang="en-US" sz="2800" i="1" dirty="0">
                <a:latin typeface="Times New Roman" panose="02020603050405020304" pitchFamily="18" charset="0"/>
                <a:ea typeface="#9Slide03 Roboto Slab Bold" pitchFamily="2" charset="0"/>
                <a:cs typeface="Times New Roman" panose="02020603050405020304" pitchFamily="18" charset="0"/>
              </a:rPr>
              <a:t>.</a:t>
            </a:r>
            <a:endParaRPr lang="en-US" sz="2800" dirty="0">
              <a:latin typeface="Times New Roman" panose="02020603050405020304" pitchFamily="18" charset="0"/>
              <a:ea typeface="#9Slide03 Roboto Slab Bold" pitchFamily="2" charset="0"/>
              <a:cs typeface="Times New Roman" panose="02020603050405020304" pitchFamily="18" charset="0"/>
            </a:endParaRPr>
          </a:p>
          <a:p>
            <a:pPr algn="just"/>
            <a:endParaRPr lang="en-US" sz="2800" dirty="0">
              <a:latin typeface="#9Slide03 Roboto Slab Bold" pitchFamily="2" charset="0"/>
              <a:ea typeface="#9Slide03 Roboto Slab Bold" pitchFamily="2" charset="0"/>
            </a:endParaRPr>
          </a:p>
        </p:txBody>
      </p:sp>
    </p:spTree>
    <p:extLst>
      <p:ext uri="{BB962C8B-B14F-4D97-AF65-F5344CB8AC3E}">
        <p14:creationId xmlns:p14="http://schemas.microsoft.com/office/powerpoint/2010/main" val="11055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319315" y="2587171"/>
            <a:ext cx="11016342" cy="3046988"/>
          </a:xfrm>
          <a:prstGeom prst="rect">
            <a:avLst/>
          </a:prstGeom>
          <a:noFill/>
        </p:spPr>
        <p:txBody>
          <a:bodyPr wrap="square" rtlCol="0">
            <a:spAutoFit/>
          </a:bodyPr>
          <a:lstStyle/>
          <a:p>
            <a:pPr algn="just"/>
            <a:r>
              <a:rPr lang="en-US" sz="4800" b="1" i="1" dirty="0">
                <a:latin typeface="Times New Roman" panose="02020603050405020304" pitchFamily="18" charset="0"/>
                <a:ea typeface="#9Slide03 Roboto Slab Bold" pitchFamily="2" charset="0"/>
                <a:cs typeface="Times New Roman" panose="02020603050405020304" pitchFamily="18" charset="0"/>
              </a:rPr>
              <a:t>? </a:t>
            </a:r>
            <a:r>
              <a:rPr lang="en-US" sz="4800" b="1" i="1" dirty="0" err="1">
                <a:latin typeface="Times New Roman" panose="02020603050405020304" pitchFamily="18" charset="0"/>
                <a:ea typeface="#9Slide03 Roboto Slab Bold" pitchFamily="2" charset="0"/>
                <a:cs typeface="Times New Roman" panose="02020603050405020304" pitchFamily="18" charset="0"/>
              </a:rPr>
              <a:t>Cùng</a:t>
            </a:r>
            <a:r>
              <a:rPr lang="en-US" sz="4800" b="1" i="1" dirty="0">
                <a:latin typeface="Times New Roman" panose="02020603050405020304" pitchFamily="18" charset="0"/>
                <a:ea typeface="#9Slide03 Roboto Slab Bold" pitchFamily="2" charset="0"/>
                <a:cs typeface="Times New Roman" panose="02020603050405020304" pitchFamily="18" charset="0"/>
              </a:rPr>
              <a:t> </a:t>
            </a:r>
            <a:r>
              <a:rPr lang="en-US" sz="4800" b="1" i="1" dirty="0" err="1">
                <a:latin typeface="Times New Roman" panose="02020603050405020304" pitchFamily="18" charset="0"/>
                <a:ea typeface="#9Slide03 Roboto Slab Bold" pitchFamily="2" charset="0"/>
                <a:cs typeface="Times New Roman" panose="02020603050405020304" pitchFamily="18" charset="0"/>
              </a:rPr>
              <a:t>các</a:t>
            </a:r>
            <a:r>
              <a:rPr lang="en-US" sz="4800" b="1" i="1" dirty="0">
                <a:latin typeface="Times New Roman" panose="02020603050405020304" pitchFamily="18" charset="0"/>
                <a:ea typeface="#9Slide03 Roboto Slab Bold" pitchFamily="2" charset="0"/>
                <a:cs typeface="Times New Roman" panose="02020603050405020304" pitchFamily="18" charset="0"/>
              </a:rPr>
              <a:t> </a:t>
            </a:r>
            <a:r>
              <a:rPr lang="en-US" sz="4800" b="1" i="1" dirty="0" err="1">
                <a:latin typeface="Times New Roman" panose="02020603050405020304" pitchFamily="18" charset="0"/>
                <a:ea typeface="#9Slide03 Roboto Slab Bold" pitchFamily="2" charset="0"/>
                <a:cs typeface="Times New Roman" panose="02020603050405020304" pitchFamily="18" charset="0"/>
              </a:rPr>
              <a:t>bạn</a:t>
            </a:r>
            <a:r>
              <a:rPr lang="en-US" sz="4800" b="1" i="1" dirty="0">
                <a:latin typeface="Times New Roman" panose="02020603050405020304" pitchFamily="18" charset="0"/>
                <a:ea typeface="#9Slide03 Roboto Slab Bold" pitchFamily="2" charset="0"/>
                <a:cs typeface="Times New Roman" panose="02020603050405020304" pitchFamily="18" charset="0"/>
              </a:rPr>
              <a:t> </a:t>
            </a:r>
            <a:r>
              <a:rPr lang="en-US" sz="4800" b="1" i="1" dirty="0" err="1">
                <a:latin typeface="Times New Roman" panose="02020603050405020304" pitchFamily="18" charset="0"/>
                <a:ea typeface="#9Slide03 Roboto Slab Bold" pitchFamily="2" charset="0"/>
                <a:cs typeface="Times New Roman" panose="02020603050405020304" pitchFamily="18" charset="0"/>
              </a:rPr>
              <a:t>trong</a:t>
            </a:r>
            <a:r>
              <a:rPr lang="en-US" sz="4800" b="1" i="1" dirty="0">
                <a:latin typeface="Times New Roman" panose="02020603050405020304" pitchFamily="18" charset="0"/>
                <a:ea typeface="#9Slide03 Roboto Slab Bold" pitchFamily="2" charset="0"/>
                <a:cs typeface="Times New Roman" panose="02020603050405020304" pitchFamily="18" charset="0"/>
              </a:rPr>
              <a:t> </a:t>
            </a:r>
            <a:r>
              <a:rPr lang="en-US" sz="4800" b="1" i="1" dirty="0" err="1">
                <a:latin typeface="Times New Roman" panose="02020603050405020304" pitchFamily="18" charset="0"/>
                <a:ea typeface="#9Slide03 Roboto Slab Bold" pitchFamily="2" charset="0"/>
                <a:cs typeface="Times New Roman" panose="02020603050405020304" pitchFamily="18" charset="0"/>
              </a:rPr>
              <a:t>nhóm</a:t>
            </a:r>
            <a:r>
              <a:rPr lang="en-US" sz="4800" b="1" i="1" dirty="0">
                <a:latin typeface="Times New Roman" panose="02020603050405020304" pitchFamily="18" charset="0"/>
                <a:ea typeface="#9Slide03 Roboto Slab Bold" pitchFamily="2" charset="0"/>
                <a:cs typeface="Times New Roman" panose="02020603050405020304" pitchFamily="18" charset="0"/>
              </a:rPr>
              <a:t> </a:t>
            </a:r>
            <a:r>
              <a:rPr lang="en-US" sz="4800" b="1" i="1" dirty="0" err="1">
                <a:latin typeface="Times New Roman" panose="02020603050405020304" pitchFamily="18" charset="0"/>
                <a:ea typeface="#9Slide03 Roboto Slab Bold" pitchFamily="2" charset="0"/>
                <a:cs typeface="Times New Roman" panose="02020603050405020304" pitchFamily="18" charset="0"/>
              </a:rPr>
              <a:t>tập</a:t>
            </a:r>
            <a:r>
              <a:rPr lang="en-US" sz="4800" b="1" i="1" dirty="0">
                <a:latin typeface="Times New Roman" panose="02020603050405020304" pitchFamily="18" charset="0"/>
                <a:ea typeface="#9Slide03 Roboto Slab Bold" pitchFamily="2" charset="0"/>
                <a:cs typeface="Times New Roman" panose="02020603050405020304" pitchFamily="18" charset="0"/>
              </a:rPr>
              <a:t> </a:t>
            </a:r>
            <a:r>
              <a:rPr lang="en-US" sz="4800" b="1" i="1" dirty="0" err="1">
                <a:latin typeface="Times New Roman" panose="02020603050405020304" pitchFamily="18" charset="0"/>
                <a:ea typeface="#9Slide03 Roboto Slab Bold" pitchFamily="2" charset="0"/>
                <a:cs typeface="Times New Roman" panose="02020603050405020304" pitchFamily="18" charset="0"/>
              </a:rPr>
              <a:t>một</a:t>
            </a:r>
            <a:r>
              <a:rPr lang="en-US" sz="4800" b="1" i="1" dirty="0">
                <a:latin typeface="Times New Roman" panose="02020603050405020304" pitchFamily="18" charset="0"/>
                <a:ea typeface="#9Slide03 Roboto Slab Bold" pitchFamily="2" charset="0"/>
                <a:cs typeface="Times New Roman" panose="02020603050405020304" pitchFamily="18" charset="0"/>
              </a:rPr>
              <a:t> </a:t>
            </a:r>
            <a:r>
              <a:rPr lang="en-US" sz="4800" b="1" i="1" dirty="0" err="1">
                <a:latin typeface="Times New Roman" panose="02020603050405020304" pitchFamily="18" charset="0"/>
                <a:ea typeface="#9Slide03 Roboto Slab Bold" pitchFamily="2" charset="0"/>
                <a:cs typeface="Times New Roman" panose="02020603050405020304" pitchFamily="18" charset="0"/>
              </a:rPr>
              <a:t>làn</a:t>
            </a:r>
            <a:r>
              <a:rPr lang="en-US" sz="4800" b="1" i="1" dirty="0">
                <a:latin typeface="Times New Roman" panose="02020603050405020304" pitchFamily="18" charset="0"/>
                <a:ea typeface="#9Slide03 Roboto Slab Bold" pitchFamily="2" charset="0"/>
                <a:cs typeface="Times New Roman" panose="02020603050405020304" pitchFamily="18" charset="0"/>
              </a:rPr>
              <a:t> </a:t>
            </a:r>
            <a:r>
              <a:rPr lang="en-US" sz="4800" b="1" i="1" dirty="0" err="1">
                <a:latin typeface="Times New Roman" panose="02020603050405020304" pitchFamily="18" charset="0"/>
                <a:ea typeface="#9Slide03 Roboto Slab Bold" pitchFamily="2" charset="0"/>
                <a:cs typeface="Times New Roman" panose="02020603050405020304" pitchFamily="18" charset="0"/>
              </a:rPr>
              <a:t>điệu</a:t>
            </a:r>
            <a:r>
              <a:rPr lang="en-US" sz="4800" b="1" i="1" dirty="0">
                <a:latin typeface="Times New Roman" panose="02020603050405020304" pitchFamily="18" charset="0"/>
                <a:ea typeface="#9Slide03 Roboto Slab Bold" pitchFamily="2" charset="0"/>
                <a:cs typeface="Times New Roman" panose="02020603050405020304" pitchFamily="18" charset="0"/>
              </a:rPr>
              <a:t> </a:t>
            </a:r>
            <a:r>
              <a:rPr lang="en-US" sz="4800" b="1" i="1" dirty="0" err="1">
                <a:latin typeface="Times New Roman" panose="02020603050405020304" pitchFamily="18" charset="0"/>
                <a:ea typeface="#9Slide03 Roboto Slab Bold" pitchFamily="2" charset="0"/>
                <a:cs typeface="Times New Roman" panose="02020603050405020304" pitchFamily="18" charset="0"/>
              </a:rPr>
              <a:t>dân</a:t>
            </a:r>
            <a:r>
              <a:rPr lang="en-US" sz="4800" b="1" i="1" dirty="0">
                <a:latin typeface="Times New Roman" panose="02020603050405020304" pitchFamily="18" charset="0"/>
                <a:ea typeface="#9Slide03 Roboto Slab Bold" pitchFamily="2" charset="0"/>
                <a:cs typeface="Times New Roman" panose="02020603050405020304" pitchFamily="18" charset="0"/>
              </a:rPr>
              <a:t> ca, </a:t>
            </a:r>
            <a:r>
              <a:rPr lang="en-US" sz="4800" b="1" i="1" dirty="0" err="1">
                <a:latin typeface="Times New Roman" panose="02020603050405020304" pitchFamily="18" charset="0"/>
                <a:ea typeface="#9Slide03 Roboto Slab Bold" pitchFamily="2" charset="0"/>
                <a:cs typeface="Times New Roman" panose="02020603050405020304" pitchFamily="18" charset="0"/>
              </a:rPr>
              <a:t>điệu</a:t>
            </a:r>
            <a:r>
              <a:rPr lang="en-US" sz="4800" b="1" i="1" dirty="0">
                <a:latin typeface="Times New Roman" panose="02020603050405020304" pitchFamily="18" charset="0"/>
                <a:ea typeface="#9Slide03 Roboto Slab Bold" pitchFamily="2" charset="0"/>
                <a:cs typeface="Times New Roman" panose="02020603050405020304" pitchFamily="18" charset="0"/>
              </a:rPr>
              <a:t> </a:t>
            </a:r>
            <a:r>
              <a:rPr lang="en-US" sz="4800" b="1" i="1" dirty="0" err="1">
                <a:latin typeface="Times New Roman" panose="02020603050405020304" pitchFamily="18" charset="0"/>
                <a:ea typeface="#9Slide03 Roboto Slab Bold" pitchFamily="2" charset="0"/>
                <a:cs typeface="Times New Roman" panose="02020603050405020304" pitchFamily="18" charset="0"/>
              </a:rPr>
              <a:t>múa</a:t>
            </a:r>
            <a:r>
              <a:rPr lang="en-US" sz="4800" b="1" i="1" dirty="0">
                <a:latin typeface="Times New Roman" panose="02020603050405020304" pitchFamily="18" charset="0"/>
                <a:ea typeface="#9Slide03 Roboto Slab Bold" pitchFamily="2" charset="0"/>
                <a:cs typeface="Times New Roman" panose="02020603050405020304" pitchFamily="18" charset="0"/>
              </a:rPr>
              <a:t> </a:t>
            </a:r>
            <a:r>
              <a:rPr lang="en-US" sz="4800" b="1" i="1" dirty="0" err="1">
                <a:latin typeface="Times New Roman" panose="02020603050405020304" pitchFamily="18" charset="0"/>
                <a:ea typeface="#9Slide03 Roboto Slab Bold" pitchFamily="2" charset="0"/>
                <a:cs typeface="Times New Roman" panose="02020603050405020304" pitchFamily="18" charset="0"/>
              </a:rPr>
              <a:t>truyền</a:t>
            </a:r>
            <a:r>
              <a:rPr lang="en-US" sz="4800" b="1" i="1" dirty="0">
                <a:latin typeface="Times New Roman" panose="02020603050405020304" pitchFamily="18" charset="0"/>
                <a:ea typeface="#9Slide03 Roboto Slab Bold" pitchFamily="2" charset="0"/>
                <a:cs typeface="Times New Roman" panose="02020603050405020304" pitchFamily="18" charset="0"/>
              </a:rPr>
              <a:t> </a:t>
            </a:r>
            <a:r>
              <a:rPr lang="en-US" sz="4800" b="1" i="1" dirty="0" err="1">
                <a:latin typeface="Times New Roman" panose="02020603050405020304" pitchFamily="18" charset="0"/>
                <a:ea typeface="#9Slide03 Roboto Slab Bold" pitchFamily="2" charset="0"/>
                <a:cs typeface="Times New Roman" panose="02020603050405020304" pitchFamily="18" charset="0"/>
              </a:rPr>
              <a:t>thống</a:t>
            </a:r>
            <a:r>
              <a:rPr lang="en-US" sz="4800" b="1" i="1" dirty="0">
                <a:latin typeface="Times New Roman" panose="02020603050405020304" pitchFamily="18" charset="0"/>
                <a:ea typeface="#9Slide03 Roboto Slab Bold" pitchFamily="2" charset="0"/>
                <a:cs typeface="Times New Roman" panose="02020603050405020304" pitchFamily="18" charset="0"/>
              </a:rPr>
              <a:t> hay </a:t>
            </a:r>
            <a:r>
              <a:rPr lang="en-US" sz="4800" b="1" i="1" dirty="0" err="1">
                <a:latin typeface="Times New Roman" panose="02020603050405020304" pitchFamily="18" charset="0"/>
                <a:ea typeface="#9Slide03 Roboto Slab Bold" pitchFamily="2" charset="0"/>
                <a:cs typeface="Times New Roman" panose="02020603050405020304" pitchFamily="18" charset="0"/>
              </a:rPr>
              <a:t>một</a:t>
            </a:r>
            <a:r>
              <a:rPr lang="en-US" sz="4800" b="1" i="1" dirty="0">
                <a:latin typeface="Times New Roman" panose="02020603050405020304" pitchFamily="18" charset="0"/>
                <a:ea typeface="#9Slide03 Roboto Slab Bold" pitchFamily="2" charset="0"/>
                <a:cs typeface="Times New Roman" panose="02020603050405020304" pitchFamily="18" charset="0"/>
              </a:rPr>
              <a:t> </a:t>
            </a:r>
            <a:r>
              <a:rPr lang="en-US" sz="4800" b="1" i="1" dirty="0" err="1">
                <a:latin typeface="Times New Roman" panose="02020603050405020304" pitchFamily="18" charset="0"/>
                <a:ea typeface="#9Slide03 Roboto Slab Bold" pitchFamily="2" charset="0"/>
                <a:cs typeface="Times New Roman" panose="02020603050405020304" pitchFamily="18" charset="0"/>
              </a:rPr>
              <a:t>bài</a:t>
            </a:r>
            <a:r>
              <a:rPr lang="en-US" sz="4800" b="1" i="1" dirty="0">
                <a:latin typeface="Times New Roman" panose="02020603050405020304" pitchFamily="18" charset="0"/>
                <a:ea typeface="#9Slide03 Roboto Slab Bold" pitchFamily="2" charset="0"/>
                <a:cs typeface="Times New Roman" panose="02020603050405020304" pitchFamily="18" charset="0"/>
              </a:rPr>
              <a:t> </a:t>
            </a:r>
            <a:r>
              <a:rPr lang="en-US" sz="4800" b="1" i="1" dirty="0" err="1">
                <a:latin typeface="Times New Roman" panose="02020603050405020304" pitchFamily="18" charset="0"/>
                <a:ea typeface="#9Slide03 Roboto Slab Bold" pitchFamily="2" charset="0"/>
                <a:cs typeface="Times New Roman" panose="02020603050405020304" pitchFamily="18" charset="0"/>
              </a:rPr>
              <a:t>hát</a:t>
            </a:r>
            <a:r>
              <a:rPr lang="en-US" sz="4800" b="1" i="1" dirty="0">
                <a:latin typeface="Times New Roman" panose="02020603050405020304" pitchFamily="18" charset="0"/>
                <a:ea typeface="#9Slide03 Roboto Slab Bold" pitchFamily="2" charset="0"/>
                <a:cs typeface="Times New Roman" panose="02020603050405020304" pitchFamily="18" charset="0"/>
              </a:rPr>
              <a:t> ca </a:t>
            </a:r>
            <a:r>
              <a:rPr lang="en-US" sz="4800" b="1" i="1" dirty="0" err="1">
                <a:latin typeface="Times New Roman" panose="02020603050405020304" pitchFamily="18" charset="0"/>
                <a:ea typeface="#9Slide03 Roboto Slab Bold" pitchFamily="2" charset="0"/>
                <a:cs typeface="Times New Roman" panose="02020603050405020304" pitchFamily="18" charset="0"/>
              </a:rPr>
              <a:t>ngọi</a:t>
            </a:r>
            <a:r>
              <a:rPr lang="en-US" sz="4800" b="1" i="1" dirty="0">
                <a:latin typeface="Times New Roman" panose="02020603050405020304" pitchFamily="18" charset="0"/>
                <a:ea typeface="#9Slide03 Roboto Slab Bold" pitchFamily="2" charset="0"/>
                <a:cs typeface="Times New Roman" panose="02020603050405020304" pitchFamily="18" charset="0"/>
              </a:rPr>
              <a:t> </a:t>
            </a:r>
            <a:r>
              <a:rPr lang="en-US" sz="4800" b="1" i="1" dirty="0" err="1">
                <a:latin typeface="Times New Roman" panose="02020603050405020304" pitchFamily="18" charset="0"/>
                <a:ea typeface="#9Slide03 Roboto Slab Bold" pitchFamily="2" charset="0"/>
                <a:cs typeface="Times New Roman" panose="02020603050405020304" pitchFamily="18" charset="0"/>
              </a:rPr>
              <a:t>truyền</a:t>
            </a:r>
            <a:r>
              <a:rPr lang="en-US" sz="4800" b="1" i="1" dirty="0">
                <a:latin typeface="Times New Roman" panose="02020603050405020304" pitchFamily="18" charset="0"/>
                <a:ea typeface="#9Slide03 Roboto Slab Bold" pitchFamily="2" charset="0"/>
                <a:cs typeface="Times New Roman" panose="02020603050405020304" pitchFamily="18" charset="0"/>
              </a:rPr>
              <a:t> </a:t>
            </a:r>
            <a:r>
              <a:rPr lang="en-US" sz="4800" b="1" i="1" dirty="0" err="1">
                <a:latin typeface="Times New Roman" panose="02020603050405020304" pitchFamily="18" charset="0"/>
                <a:ea typeface="#9Slide03 Roboto Slab Bold" pitchFamily="2" charset="0"/>
                <a:cs typeface="Times New Roman" panose="02020603050405020304" pitchFamily="18" charset="0"/>
              </a:rPr>
              <a:t>thống</a:t>
            </a:r>
            <a:r>
              <a:rPr lang="en-US" sz="4800" b="1" i="1" dirty="0">
                <a:latin typeface="Times New Roman" panose="02020603050405020304" pitchFamily="18" charset="0"/>
                <a:ea typeface="#9Slide03 Roboto Slab Bold" pitchFamily="2" charset="0"/>
                <a:cs typeface="Times New Roman" panose="02020603050405020304" pitchFamily="18" charset="0"/>
              </a:rPr>
              <a:t> </a:t>
            </a:r>
            <a:r>
              <a:rPr lang="en-US" sz="4800" b="1" i="1" dirty="0" err="1">
                <a:latin typeface="Times New Roman" panose="02020603050405020304" pitchFamily="18" charset="0"/>
                <a:ea typeface="#9Slide03 Roboto Slab Bold" pitchFamily="2" charset="0"/>
                <a:cs typeface="Times New Roman" panose="02020603050405020304" pitchFamily="18" charset="0"/>
              </a:rPr>
              <a:t>quê</a:t>
            </a:r>
            <a:r>
              <a:rPr lang="en-US" sz="4800" b="1" i="1" dirty="0">
                <a:latin typeface="Times New Roman" panose="02020603050405020304" pitchFamily="18" charset="0"/>
                <a:ea typeface="#9Slide03 Roboto Slab Bold" pitchFamily="2" charset="0"/>
                <a:cs typeface="Times New Roman" panose="02020603050405020304" pitchFamily="18" charset="0"/>
              </a:rPr>
              <a:t> </a:t>
            </a:r>
            <a:r>
              <a:rPr lang="en-US" sz="4800" b="1" i="1" dirty="0" err="1">
                <a:latin typeface="Times New Roman" panose="02020603050405020304" pitchFamily="18" charset="0"/>
                <a:ea typeface="#9Slide03 Roboto Slab Bold" pitchFamily="2" charset="0"/>
                <a:cs typeface="Times New Roman" panose="02020603050405020304" pitchFamily="18" charset="0"/>
              </a:rPr>
              <a:t>hương</a:t>
            </a:r>
            <a:r>
              <a:rPr lang="en-US" sz="4800" b="1" i="1" dirty="0">
                <a:latin typeface="Times New Roman" panose="02020603050405020304" pitchFamily="18" charset="0"/>
                <a:ea typeface="#9Slide03 Roboto Slab Bold" pitchFamily="2" charset="0"/>
                <a:cs typeface="Times New Roman" panose="02020603050405020304" pitchFamily="18" charset="0"/>
              </a:rPr>
              <a:t> </a:t>
            </a:r>
            <a:r>
              <a:rPr lang="en-US" sz="4800" b="1" i="1" dirty="0" err="1">
                <a:latin typeface="Times New Roman" panose="02020603050405020304" pitchFamily="18" charset="0"/>
                <a:ea typeface="#9Slide03 Roboto Slab Bold" pitchFamily="2" charset="0"/>
                <a:cs typeface="Times New Roman" panose="02020603050405020304" pitchFamily="18" charset="0"/>
              </a:rPr>
              <a:t>sau</a:t>
            </a:r>
            <a:r>
              <a:rPr lang="en-US" sz="4800" b="1" i="1" dirty="0">
                <a:latin typeface="Times New Roman" panose="02020603050405020304" pitchFamily="18" charset="0"/>
                <a:ea typeface="#9Slide03 Roboto Slab Bold" pitchFamily="2" charset="0"/>
                <a:cs typeface="Times New Roman" panose="02020603050405020304" pitchFamily="18" charset="0"/>
              </a:rPr>
              <a:t> </a:t>
            </a:r>
            <a:r>
              <a:rPr lang="en-US" sz="4800" b="1" i="1" dirty="0" err="1">
                <a:latin typeface="Times New Roman" panose="02020603050405020304" pitchFamily="18" charset="0"/>
                <a:ea typeface="#9Slide03 Roboto Slab Bold" pitchFamily="2" charset="0"/>
                <a:cs typeface="Times New Roman" panose="02020603050405020304" pitchFamily="18" charset="0"/>
              </a:rPr>
              <a:t>đó</a:t>
            </a:r>
            <a:r>
              <a:rPr lang="en-US" sz="4800" b="1" i="1" dirty="0">
                <a:latin typeface="Times New Roman" panose="02020603050405020304" pitchFamily="18" charset="0"/>
                <a:ea typeface="#9Slide03 Roboto Slab Bold" pitchFamily="2" charset="0"/>
                <a:cs typeface="Times New Roman" panose="02020603050405020304" pitchFamily="18" charset="0"/>
              </a:rPr>
              <a:t> </a:t>
            </a:r>
            <a:r>
              <a:rPr lang="en-US" sz="4800" b="1" i="1" dirty="0" err="1">
                <a:latin typeface="Times New Roman" panose="02020603050405020304" pitchFamily="18" charset="0"/>
                <a:ea typeface="#9Slide03 Roboto Slab Bold" pitchFamily="2" charset="0"/>
                <a:cs typeface="Times New Roman" panose="02020603050405020304" pitchFamily="18" charset="0"/>
              </a:rPr>
              <a:t>biểu</a:t>
            </a:r>
            <a:r>
              <a:rPr lang="en-US" sz="4800" b="1" i="1" dirty="0">
                <a:latin typeface="Times New Roman" panose="02020603050405020304" pitchFamily="18" charset="0"/>
                <a:ea typeface="#9Slide03 Roboto Slab Bold" pitchFamily="2" charset="0"/>
                <a:cs typeface="Times New Roman" panose="02020603050405020304" pitchFamily="18" charset="0"/>
              </a:rPr>
              <a:t> </a:t>
            </a:r>
            <a:r>
              <a:rPr lang="en-US" sz="4800" b="1" i="1" dirty="0" err="1">
                <a:latin typeface="Times New Roman" panose="02020603050405020304" pitchFamily="18" charset="0"/>
                <a:ea typeface="#9Slide03 Roboto Slab Bold" pitchFamily="2" charset="0"/>
                <a:cs typeface="Times New Roman" panose="02020603050405020304" pitchFamily="18" charset="0"/>
              </a:rPr>
              <a:t>diễn</a:t>
            </a:r>
            <a:r>
              <a:rPr lang="en-US" sz="4800" b="1" i="1" dirty="0">
                <a:latin typeface="Times New Roman" panose="02020603050405020304" pitchFamily="18" charset="0"/>
                <a:ea typeface="#9Slide03 Roboto Slab Bold" pitchFamily="2" charset="0"/>
                <a:cs typeface="Times New Roman" panose="02020603050405020304" pitchFamily="18" charset="0"/>
              </a:rPr>
              <a:t> </a:t>
            </a:r>
            <a:r>
              <a:rPr lang="en-US" sz="4800" b="1" i="1" dirty="0" err="1">
                <a:latin typeface="Times New Roman" panose="02020603050405020304" pitchFamily="18" charset="0"/>
                <a:ea typeface="#9Slide03 Roboto Slab Bold" pitchFamily="2" charset="0"/>
                <a:cs typeface="Times New Roman" panose="02020603050405020304" pitchFamily="18" charset="0"/>
              </a:rPr>
              <a:t>trước</a:t>
            </a:r>
            <a:r>
              <a:rPr lang="en-US" sz="4800" b="1" i="1" dirty="0">
                <a:latin typeface="Times New Roman" panose="02020603050405020304" pitchFamily="18" charset="0"/>
                <a:ea typeface="#9Slide03 Roboto Slab Bold" pitchFamily="2" charset="0"/>
                <a:cs typeface="Times New Roman" panose="02020603050405020304" pitchFamily="18" charset="0"/>
              </a:rPr>
              <a:t> </a:t>
            </a:r>
            <a:r>
              <a:rPr lang="en-US" sz="4800" b="1" i="1" dirty="0" err="1">
                <a:latin typeface="Times New Roman" panose="02020603050405020304" pitchFamily="18" charset="0"/>
                <a:ea typeface="#9Slide03 Roboto Slab Bold" pitchFamily="2" charset="0"/>
                <a:cs typeface="Times New Roman" panose="02020603050405020304" pitchFamily="18" charset="0"/>
              </a:rPr>
              <a:t>lớp</a:t>
            </a:r>
            <a:r>
              <a:rPr lang="en-US" sz="4800" b="1" i="1" dirty="0">
                <a:latin typeface="Times New Roman" panose="02020603050405020304" pitchFamily="18" charset="0"/>
                <a:ea typeface="#9Slide03 Roboto Slab Bold" pitchFamily="2" charset="0"/>
                <a:cs typeface="Times New Roman" panose="02020603050405020304" pitchFamily="18" charset="0"/>
              </a:rPr>
              <a:t>. </a:t>
            </a:r>
            <a:endParaRPr lang="en-US" sz="4800" dirty="0">
              <a:latin typeface="Times New Roman" panose="02020603050405020304" pitchFamily="18" charset="0"/>
              <a:ea typeface="#9Slide03 Roboto Slab Bold" pitchFamily="2" charset="0"/>
              <a:cs typeface="Times New Roman" panose="02020603050405020304" pitchFamily="18" charset="0"/>
            </a:endParaRPr>
          </a:p>
        </p:txBody>
      </p:sp>
      <p:sp>
        <p:nvSpPr>
          <p:cNvPr id="4" name="Rounded Rectangle 3"/>
          <p:cNvSpPr/>
          <p:nvPr/>
        </p:nvSpPr>
        <p:spPr>
          <a:xfrm>
            <a:off x="1320800" y="449944"/>
            <a:ext cx="9550400" cy="1538514"/>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accent6">
                    <a:lumMod val="75000"/>
                  </a:schemeClr>
                </a:solidFill>
                <a:latin typeface="Times New Roman" panose="02020603050405020304" pitchFamily="18" charset="0"/>
                <a:cs typeface="Times New Roman" panose="02020603050405020304" pitchFamily="18" charset="0"/>
              </a:rPr>
              <a:t>IV. </a:t>
            </a:r>
            <a:r>
              <a:rPr lang="en-US" sz="6000" b="1" dirty="0" err="1" smtClean="0">
                <a:solidFill>
                  <a:schemeClr val="accent6">
                    <a:lumMod val="75000"/>
                  </a:schemeClr>
                </a:solidFill>
                <a:latin typeface="Times New Roman" panose="02020603050405020304" pitchFamily="18" charset="0"/>
                <a:cs typeface="Times New Roman" panose="02020603050405020304" pitchFamily="18" charset="0"/>
              </a:rPr>
              <a:t>Hoạt</a:t>
            </a:r>
            <a:r>
              <a:rPr lang="en-US" sz="60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6000" b="1" dirty="0" err="1" smtClean="0">
                <a:solidFill>
                  <a:schemeClr val="accent6">
                    <a:lumMod val="75000"/>
                  </a:schemeClr>
                </a:solidFill>
                <a:latin typeface="Times New Roman" panose="02020603050405020304" pitchFamily="18" charset="0"/>
                <a:cs typeface="Times New Roman" panose="02020603050405020304" pitchFamily="18" charset="0"/>
              </a:rPr>
              <a:t>động</a:t>
            </a:r>
            <a:r>
              <a:rPr lang="en-US" sz="60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6000" b="1" dirty="0" err="1" smtClean="0">
                <a:solidFill>
                  <a:schemeClr val="accent6">
                    <a:lumMod val="75000"/>
                  </a:schemeClr>
                </a:solidFill>
                <a:latin typeface="Times New Roman" panose="02020603050405020304" pitchFamily="18" charset="0"/>
                <a:cs typeface="Times New Roman" panose="02020603050405020304" pitchFamily="18" charset="0"/>
              </a:rPr>
              <a:t>vận</a:t>
            </a:r>
            <a:r>
              <a:rPr lang="en-US" sz="60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6000" b="1" dirty="0" err="1" smtClean="0">
                <a:solidFill>
                  <a:schemeClr val="accent6">
                    <a:lumMod val="75000"/>
                  </a:schemeClr>
                </a:solidFill>
                <a:latin typeface="Times New Roman" panose="02020603050405020304" pitchFamily="18" charset="0"/>
                <a:cs typeface="Times New Roman" panose="02020603050405020304" pitchFamily="18" charset="0"/>
              </a:rPr>
              <a:t>dụng</a:t>
            </a:r>
            <a:endParaRPr lang="en-US" sz="6000" b="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142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042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3500" y="0"/>
            <a:ext cx="7048500" cy="6812994"/>
          </a:xfrm>
          <a:prstGeom prst="rect">
            <a:avLst/>
          </a:prstGeom>
        </p:spPr>
      </p:pic>
    </p:spTree>
    <p:extLst>
      <p:ext uri="{BB962C8B-B14F-4D97-AF65-F5344CB8AC3E}">
        <p14:creationId xmlns:p14="http://schemas.microsoft.com/office/powerpoint/2010/main" val="2241490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2451412" y="0"/>
            <a:ext cx="7289175" cy="1200329"/>
          </a:xfrm>
          <a:prstGeom prst="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txBody>
          <a:bodyPr wrap="none" rtlCol="0">
            <a:spAutoFit/>
          </a:bodyPr>
          <a:lstStyle/>
          <a:p>
            <a:pPr algn="ctr"/>
            <a:r>
              <a:rPr lang="en-US" sz="7200" dirty="0" err="1" smtClean="0">
                <a:latin typeface="Times New Roman" panose="02020603050405020304" pitchFamily="18" charset="0"/>
                <a:cs typeface="Times New Roman" panose="02020603050405020304" pitchFamily="18" charset="0"/>
              </a:rPr>
              <a:t>Thảo</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luận</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Cặp</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đôi</a:t>
            </a:r>
            <a:endParaRPr lang="en-US" sz="72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0" y="1764417"/>
            <a:ext cx="12192000" cy="5478423"/>
          </a:xfrm>
          <a:prstGeom prst="rect">
            <a:avLst/>
          </a:prstGeom>
          <a:noFill/>
        </p:spPr>
        <p:txBody>
          <a:bodyPr wrap="square" rtlCol="0">
            <a:spAutoFit/>
          </a:bodyPr>
          <a:lstStyle/>
          <a:p>
            <a:endParaRPr lang="en-US" sz="3600" b="1" dirty="0">
              <a:latin typeface="#9Slide04 Manuale Bold" panose="02040804050405060204" pitchFamily="18" charset="0"/>
            </a:endParaRPr>
          </a:p>
          <a:p>
            <a:pPr algn="ct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Quan</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sát</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các</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bức</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ảnh</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dưới</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đây</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sau</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đó</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cho</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biết</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các</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bức</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tranh</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nói</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về</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các</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truyền</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thống</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nào</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của</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quê</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hương</a:t>
            </a:r>
            <a:r>
              <a:rPr lang="en-US" sz="5400" b="1" dirty="0" smtClean="0">
                <a:latin typeface="Times New Roman" panose="02020603050405020304" pitchFamily="18" charset="0"/>
                <a:cs typeface="Times New Roman" panose="02020603050405020304" pitchFamily="18" charset="0"/>
              </a:rPr>
              <a:t> ?</a:t>
            </a:r>
          </a:p>
          <a:p>
            <a:pPr algn="ct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Hãy</a:t>
            </a:r>
            <a:r>
              <a:rPr lang="en-US" sz="5400" b="1" dirty="0">
                <a:latin typeface="Times New Roman" panose="02020603050405020304" pitchFamily="18" charset="0"/>
                <a:cs typeface="Times New Roman" panose="02020603050405020304" pitchFamily="18" charset="0"/>
              </a:rPr>
              <a:t> chia </a:t>
            </a:r>
            <a:r>
              <a:rPr lang="en-US" sz="5400" b="1" dirty="0" err="1">
                <a:latin typeface="Times New Roman" panose="02020603050405020304" pitchFamily="18" charset="0"/>
                <a:cs typeface="Times New Roman" panose="02020603050405020304" pitchFamily="18" charset="0"/>
              </a:rPr>
              <a:t>sẻ</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hiểu</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biết</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của</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em</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về</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những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bức</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hình</a:t>
            </a:r>
            <a:r>
              <a:rPr lang="en-US" sz="5400" b="1" dirty="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đó</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a:p>
            <a:endParaRPr lang="en-US" sz="4400" dirty="0"/>
          </a:p>
        </p:txBody>
      </p:sp>
    </p:spTree>
    <p:extLst>
      <p:ext uri="{BB962C8B-B14F-4D97-AF65-F5344CB8AC3E}">
        <p14:creationId xmlns:p14="http://schemas.microsoft.com/office/powerpoint/2010/main" val="120270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5021" y="0"/>
            <a:ext cx="4030134" cy="287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74088" y="0"/>
            <a:ext cx="4030134" cy="287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95021" y="3429000"/>
            <a:ext cx="4030134" cy="287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145867" y="3429000"/>
            <a:ext cx="4058355" cy="287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stretch>
            <a:fillRect/>
          </a:stretch>
        </p:blipFill>
        <p:spPr>
          <a:xfrm>
            <a:off x="609600" y="1"/>
            <a:ext cx="5062330" cy="2623929"/>
          </a:xfrm>
          <a:prstGeom prst="rect">
            <a:avLst/>
          </a:prstGeom>
        </p:spPr>
      </p:pic>
      <p:pic>
        <p:nvPicPr>
          <p:cNvPr id="12" name="Picture 11"/>
          <p:cNvPicPr>
            <a:picLocks noChangeAspect="1"/>
          </p:cNvPicPr>
          <p:nvPr/>
        </p:nvPicPr>
        <p:blipFill>
          <a:blip r:embed="rId3"/>
          <a:stretch>
            <a:fillRect/>
          </a:stretch>
        </p:blipFill>
        <p:spPr>
          <a:xfrm>
            <a:off x="6627313" y="0"/>
            <a:ext cx="4968339" cy="2623930"/>
          </a:xfrm>
          <a:prstGeom prst="rect">
            <a:avLst/>
          </a:prstGeom>
        </p:spPr>
      </p:pic>
      <p:pic>
        <p:nvPicPr>
          <p:cNvPr id="13" name="Picture 12"/>
          <p:cNvPicPr>
            <a:picLocks noChangeAspect="1"/>
          </p:cNvPicPr>
          <p:nvPr/>
        </p:nvPicPr>
        <p:blipFill>
          <a:blip r:embed="rId4"/>
          <a:stretch>
            <a:fillRect/>
          </a:stretch>
        </p:blipFill>
        <p:spPr>
          <a:xfrm>
            <a:off x="609601" y="3429000"/>
            <a:ext cx="5062330" cy="2878666"/>
          </a:xfrm>
          <a:prstGeom prst="rect">
            <a:avLst/>
          </a:prstGeom>
        </p:spPr>
      </p:pic>
      <p:pic>
        <p:nvPicPr>
          <p:cNvPr id="14" name="Picture 13"/>
          <p:cNvPicPr>
            <a:picLocks noChangeAspect="1"/>
          </p:cNvPicPr>
          <p:nvPr/>
        </p:nvPicPr>
        <p:blipFill>
          <a:blip r:embed="rId5"/>
          <a:stretch>
            <a:fillRect/>
          </a:stretch>
        </p:blipFill>
        <p:spPr>
          <a:xfrm>
            <a:off x="6627313" y="3429000"/>
            <a:ext cx="4968339" cy="2855556"/>
          </a:xfrm>
          <a:prstGeom prst="rect">
            <a:avLst/>
          </a:prstGeom>
        </p:spPr>
      </p:pic>
      <p:sp>
        <p:nvSpPr>
          <p:cNvPr id="15" name="TextBox 14"/>
          <p:cNvSpPr txBox="1"/>
          <p:nvPr/>
        </p:nvSpPr>
        <p:spPr>
          <a:xfrm>
            <a:off x="1095020" y="2682869"/>
            <a:ext cx="4030134" cy="646331"/>
          </a:xfrm>
          <a:prstGeom prst="rect">
            <a:avLst/>
          </a:prstGeom>
          <a:noFill/>
        </p:spPr>
        <p:txBody>
          <a:bodyPr wrap="square" rtlCol="0">
            <a:spAutoFit/>
          </a:bodyPr>
          <a:lstStyle/>
          <a:p>
            <a:pPr algn="ctr"/>
            <a:r>
              <a:rPr lang="en-US" b="1" dirty="0" err="1" smtClean="0">
                <a:solidFill>
                  <a:srgbClr val="002060"/>
                </a:solidFill>
                <a:latin typeface="#9Slide03 AllRoundGothic" panose="020B0703020202020104" pitchFamily="34" charset="0"/>
              </a:rPr>
              <a:t>Tượng</a:t>
            </a:r>
            <a:r>
              <a:rPr lang="en-US" b="1" dirty="0" smtClean="0">
                <a:solidFill>
                  <a:srgbClr val="002060"/>
                </a:solidFill>
                <a:latin typeface="#9Slide03 AllRoundGothic" panose="020B0703020202020104" pitchFamily="34" charset="0"/>
              </a:rPr>
              <a:t> </a:t>
            </a:r>
            <a:r>
              <a:rPr lang="en-US" b="1" dirty="0" err="1" smtClean="0">
                <a:solidFill>
                  <a:srgbClr val="002060"/>
                </a:solidFill>
                <a:latin typeface="#9Slide03 AllRoundGothic" panose="020B0703020202020104" pitchFamily="34" charset="0"/>
              </a:rPr>
              <a:t>đài</a:t>
            </a:r>
            <a:r>
              <a:rPr lang="en-US" b="1" dirty="0" smtClean="0">
                <a:solidFill>
                  <a:srgbClr val="002060"/>
                </a:solidFill>
                <a:latin typeface="#9Slide03 AllRoundGothic" panose="020B0703020202020104" pitchFamily="34" charset="0"/>
              </a:rPr>
              <a:t> </a:t>
            </a:r>
            <a:r>
              <a:rPr lang="en-US" b="1" dirty="0" err="1" smtClean="0">
                <a:solidFill>
                  <a:srgbClr val="002060"/>
                </a:solidFill>
                <a:latin typeface="#9Slide03 AllRoundGothic" panose="020B0703020202020104" pitchFamily="34" charset="0"/>
              </a:rPr>
              <a:t>Quyết</a:t>
            </a:r>
            <a:r>
              <a:rPr lang="en-US" b="1" dirty="0" smtClean="0">
                <a:solidFill>
                  <a:srgbClr val="002060"/>
                </a:solidFill>
                <a:latin typeface="#9Slide03 AllRoundGothic" panose="020B0703020202020104" pitchFamily="34" charset="0"/>
              </a:rPr>
              <a:t> </a:t>
            </a:r>
            <a:r>
              <a:rPr lang="en-US" b="1" dirty="0" err="1" smtClean="0">
                <a:solidFill>
                  <a:srgbClr val="002060"/>
                </a:solidFill>
                <a:latin typeface="#9Slide03 AllRoundGothic" panose="020B0703020202020104" pitchFamily="34" charset="0"/>
              </a:rPr>
              <a:t>tử</a:t>
            </a:r>
            <a:r>
              <a:rPr lang="en-US" b="1" dirty="0" smtClean="0">
                <a:solidFill>
                  <a:srgbClr val="002060"/>
                </a:solidFill>
                <a:latin typeface="#9Slide03 AllRoundGothic" panose="020B0703020202020104" pitchFamily="34" charset="0"/>
              </a:rPr>
              <a:t> </a:t>
            </a:r>
            <a:r>
              <a:rPr lang="en-US" b="1" dirty="0" err="1" smtClean="0">
                <a:solidFill>
                  <a:srgbClr val="002060"/>
                </a:solidFill>
                <a:latin typeface="#9Slide03 AllRoundGothic" panose="020B0703020202020104" pitchFamily="34" charset="0"/>
              </a:rPr>
              <a:t>để</a:t>
            </a:r>
            <a:r>
              <a:rPr lang="en-US" b="1" dirty="0" smtClean="0">
                <a:solidFill>
                  <a:srgbClr val="002060"/>
                </a:solidFill>
                <a:latin typeface="#9Slide03 AllRoundGothic" panose="020B0703020202020104" pitchFamily="34" charset="0"/>
              </a:rPr>
              <a:t> </a:t>
            </a:r>
            <a:r>
              <a:rPr lang="en-US" b="1" dirty="0" err="1" smtClean="0">
                <a:solidFill>
                  <a:srgbClr val="002060"/>
                </a:solidFill>
                <a:latin typeface="#9Slide03 AllRoundGothic" panose="020B0703020202020104" pitchFamily="34" charset="0"/>
              </a:rPr>
              <a:t>Tổ</a:t>
            </a:r>
            <a:r>
              <a:rPr lang="en-US" b="1" dirty="0" smtClean="0">
                <a:solidFill>
                  <a:srgbClr val="002060"/>
                </a:solidFill>
                <a:latin typeface="#9Slide03 AllRoundGothic" panose="020B0703020202020104" pitchFamily="34" charset="0"/>
              </a:rPr>
              <a:t> </a:t>
            </a:r>
            <a:r>
              <a:rPr lang="en-US" b="1" dirty="0" err="1" smtClean="0">
                <a:solidFill>
                  <a:srgbClr val="002060"/>
                </a:solidFill>
                <a:latin typeface="#9Slide03 AllRoundGothic" panose="020B0703020202020104" pitchFamily="34" charset="0"/>
              </a:rPr>
              <a:t>quốc</a:t>
            </a:r>
            <a:r>
              <a:rPr lang="en-US" b="1" dirty="0" smtClean="0">
                <a:solidFill>
                  <a:srgbClr val="002060"/>
                </a:solidFill>
                <a:latin typeface="#9Slide03 AllRoundGothic" panose="020B0703020202020104" pitchFamily="34" charset="0"/>
              </a:rPr>
              <a:t> </a:t>
            </a:r>
            <a:r>
              <a:rPr lang="en-US" b="1" dirty="0" err="1" smtClean="0">
                <a:solidFill>
                  <a:srgbClr val="002060"/>
                </a:solidFill>
                <a:latin typeface="#9Slide03 AllRoundGothic" panose="020B0703020202020104" pitchFamily="34" charset="0"/>
              </a:rPr>
              <a:t>quyết</a:t>
            </a:r>
            <a:r>
              <a:rPr lang="en-US" b="1" dirty="0" smtClean="0">
                <a:solidFill>
                  <a:srgbClr val="002060"/>
                </a:solidFill>
                <a:latin typeface="#9Slide03 AllRoundGothic" panose="020B0703020202020104" pitchFamily="34" charset="0"/>
              </a:rPr>
              <a:t> </a:t>
            </a:r>
            <a:r>
              <a:rPr lang="en-US" b="1" dirty="0" err="1" smtClean="0">
                <a:solidFill>
                  <a:srgbClr val="002060"/>
                </a:solidFill>
                <a:latin typeface="#9Slide03 AllRoundGothic" panose="020B0703020202020104" pitchFamily="34" charset="0"/>
              </a:rPr>
              <a:t>sinh</a:t>
            </a:r>
            <a:r>
              <a:rPr lang="en-US" b="1" dirty="0" smtClean="0">
                <a:solidFill>
                  <a:srgbClr val="002060"/>
                </a:solidFill>
                <a:latin typeface="#9Slide03 AllRoundGothic" panose="020B0703020202020104" pitchFamily="34" charset="0"/>
              </a:rPr>
              <a:t>, </a:t>
            </a:r>
            <a:r>
              <a:rPr lang="en-US" b="1" dirty="0" err="1" smtClean="0">
                <a:solidFill>
                  <a:srgbClr val="002060"/>
                </a:solidFill>
                <a:latin typeface="#9Slide03 AllRoundGothic" panose="020B0703020202020104" pitchFamily="34" charset="0"/>
              </a:rPr>
              <a:t>Hà</a:t>
            </a:r>
            <a:r>
              <a:rPr lang="en-US" b="1" dirty="0" smtClean="0">
                <a:solidFill>
                  <a:srgbClr val="002060"/>
                </a:solidFill>
                <a:latin typeface="#9Slide03 AllRoundGothic" panose="020B0703020202020104" pitchFamily="34" charset="0"/>
              </a:rPr>
              <a:t> </a:t>
            </a:r>
            <a:r>
              <a:rPr lang="en-US" b="1" dirty="0" err="1" smtClean="0">
                <a:solidFill>
                  <a:srgbClr val="002060"/>
                </a:solidFill>
                <a:latin typeface="#9Slide03 AllRoundGothic" panose="020B0703020202020104" pitchFamily="34" charset="0"/>
              </a:rPr>
              <a:t>Nội</a:t>
            </a:r>
            <a:endParaRPr lang="en-US" b="1" dirty="0">
              <a:solidFill>
                <a:srgbClr val="002060"/>
              </a:solidFill>
              <a:latin typeface="#9Slide03 AllRoundGothic" panose="020B0703020202020104" pitchFamily="34" charset="0"/>
            </a:endParaRPr>
          </a:p>
        </p:txBody>
      </p:sp>
      <p:sp>
        <p:nvSpPr>
          <p:cNvPr id="16" name="TextBox 15"/>
          <p:cNvSpPr txBox="1"/>
          <p:nvPr/>
        </p:nvSpPr>
        <p:spPr>
          <a:xfrm>
            <a:off x="7174085" y="2725570"/>
            <a:ext cx="4030133" cy="646331"/>
          </a:xfrm>
          <a:prstGeom prst="rect">
            <a:avLst/>
          </a:prstGeom>
          <a:noFill/>
        </p:spPr>
        <p:txBody>
          <a:bodyPr wrap="square" rtlCol="0">
            <a:spAutoFit/>
          </a:bodyPr>
          <a:lstStyle/>
          <a:p>
            <a:pPr algn="ctr"/>
            <a:r>
              <a:rPr lang="en-US" dirty="0" err="1" smtClean="0">
                <a:solidFill>
                  <a:srgbClr val="002060"/>
                </a:solidFill>
                <a:latin typeface="#9Slide03 AllRoundGothic" panose="020B0703020202020104" pitchFamily="34" charset="0"/>
              </a:rPr>
              <a:t>Người</a:t>
            </a:r>
            <a:r>
              <a:rPr lang="en-US" dirty="0" smtClean="0">
                <a:solidFill>
                  <a:srgbClr val="002060"/>
                </a:solidFill>
                <a:latin typeface="#9Slide03 AllRoundGothic" panose="020B0703020202020104" pitchFamily="34" charset="0"/>
              </a:rPr>
              <a:t> Dao </a:t>
            </a:r>
            <a:r>
              <a:rPr lang="en-US" dirty="0" err="1" smtClean="0">
                <a:solidFill>
                  <a:srgbClr val="002060"/>
                </a:solidFill>
                <a:latin typeface="#9Slide03 AllRoundGothic" panose="020B0703020202020104" pitchFamily="34" charset="0"/>
              </a:rPr>
              <a:t>Đỏ</a:t>
            </a:r>
            <a:r>
              <a:rPr lang="en-US" dirty="0" smtClean="0">
                <a:solidFill>
                  <a:srgbClr val="002060"/>
                </a:solidFill>
                <a:latin typeface="#9Slide03 AllRoundGothic" panose="020B0703020202020104" pitchFamily="34" charset="0"/>
              </a:rPr>
              <a:t> ở </a:t>
            </a:r>
            <a:r>
              <a:rPr lang="en-US" dirty="0" err="1" smtClean="0">
                <a:solidFill>
                  <a:srgbClr val="002060"/>
                </a:solidFill>
                <a:latin typeface="#9Slide03 AllRoundGothic" panose="020B0703020202020104" pitchFamily="34" charset="0"/>
              </a:rPr>
              <a:t>Lào</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Cai</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trong</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trang</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phục</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truyền</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thống</a:t>
            </a:r>
            <a:endParaRPr lang="en-US" dirty="0">
              <a:solidFill>
                <a:srgbClr val="002060"/>
              </a:solidFill>
              <a:latin typeface="#9Slide03 AllRoundGothic" panose="020B0703020202020104" pitchFamily="34" charset="0"/>
            </a:endParaRPr>
          </a:p>
        </p:txBody>
      </p:sp>
      <p:sp>
        <p:nvSpPr>
          <p:cNvPr id="17" name="TextBox 16"/>
          <p:cNvSpPr txBox="1"/>
          <p:nvPr/>
        </p:nvSpPr>
        <p:spPr>
          <a:xfrm>
            <a:off x="1095020" y="6284556"/>
            <a:ext cx="4139589" cy="646331"/>
          </a:xfrm>
          <a:prstGeom prst="rect">
            <a:avLst/>
          </a:prstGeom>
          <a:noFill/>
        </p:spPr>
        <p:txBody>
          <a:bodyPr wrap="square" rtlCol="0">
            <a:spAutoFit/>
          </a:bodyPr>
          <a:lstStyle/>
          <a:p>
            <a:pPr algn="ctr"/>
            <a:r>
              <a:rPr lang="en-US" dirty="0" err="1" smtClean="0">
                <a:solidFill>
                  <a:srgbClr val="002060"/>
                </a:solidFill>
                <a:latin typeface="#9Slide03 AllRoundGothic" panose="020B0703020202020104" pitchFamily="34" charset="0"/>
              </a:rPr>
              <a:t>Điệu</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múa</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truyền</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thống</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của</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người</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Chăm</a:t>
            </a:r>
            <a:r>
              <a:rPr lang="en-US" dirty="0" smtClean="0">
                <a:solidFill>
                  <a:srgbClr val="002060"/>
                </a:solidFill>
                <a:latin typeface="#9Slide03 AllRoundGothic" panose="020B0703020202020104" pitchFamily="34" charset="0"/>
              </a:rPr>
              <a:t> ở </a:t>
            </a:r>
            <a:r>
              <a:rPr lang="en-US" dirty="0" err="1" smtClean="0">
                <a:solidFill>
                  <a:srgbClr val="002060"/>
                </a:solidFill>
                <a:latin typeface="#9Slide03 AllRoundGothic" panose="020B0703020202020104" pitchFamily="34" charset="0"/>
              </a:rPr>
              <a:t>Khánh</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Hoà</a:t>
            </a:r>
            <a:endParaRPr lang="en-US" dirty="0">
              <a:solidFill>
                <a:srgbClr val="002060"/>
              </a:solidFill>
              <a:latin typeface="#9Slide03 AllRoundGothic" panose="020B0703020202020104" pitchFamily="34" charset="0"/>
            </a:endParaRPr>
          </a:p>
        </p:txBody>
      </p:sp>
      <p:sp>
        <p:nvSpPr>
          <p:cNvPr id="18" name="TextBox 17"/>
          <p:cNvSpPr txBox="1"/>
          <p:nvPr/>
        </p:nvSpPr>
        <p:spPr>
          <a:xfrm>
            <a:off x="7174086" y="6264391"/>
            <a:ext cx="4030132" cy="646331"/>
          </a:xfrm>
          <a:prstGeom prst="rect">
            <a:avLst/>
          </a:prstGeom>
          <a:noFill/>
        </p:spPr>
        <p:txBody>
          <a:bodyPr wrap="square" rtlCol="0">
            <a:spAutoFit/>
          </a:bodyPr>
          <a:lstStyle/>
          <a:p>
            <a:pPr algn="ctr"/>
            <a:r>
              <a:rPr lang="en-US" dirty="0" err="1" smtClean="0">
                <a:solidFill>
                  <a:srgbClr val="002060"/>
                </a:solidFill>
                <a:latin typeface="#9Slide03 AllRoundGothic" panose="020B0703020202020104" pitchFamily="34" charset="0"/>
              </a:rPr>
              <a:t>Bánh</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Khọt</a:t>
            </a:r>
            <a:r>
              <a:rPr lang="en-US" dirty="0" smtClean="0">
                <a:solidFill>
                  <a:srgbClr val="002060"/>
                </a:solidFill>
                <a:latin typeface="#9Slide03 AllRoundGothic" panose="020B0703020202020104" pitchFamily="34" charset="0"/>
              </a:rPr>
              <a:t> – </a:t>
            </a:r>
            <a:r>
              <a:rPr lang="en-US" dirty="0" err="1" smtClean="0">
                <a:solidFill>
                  <a:srgbClr val="002060"/>
                </a:solidFill>
                <a:latin typeface="#9Slide03 AllRoundGothic" panose="020B0703020202020104" pitchFamily="34" charset="0"/>
              </a:rPr>
              <a:t>món</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ăn</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truyền</a:t>
            </a:r>
            <a:r>
              <a:rPr lang="en-US" dirty="0" smtClean="0">
                <a:solidFill>
                  <a:srgbClr val="002060"/>
                </a:solidFill>
                <a:latin typeface="#9Slide03 AllRoundGothic" panose="020B0703020202020104" pitchFamily="34" charset="0"/>
              </a:rPr>
              <a:t> </a:t>
            </a:r>
            <a:r>
              <a:rPr lang="en-US" dirty="0" err="1" smtClean="0">
                <a:solidFill>
                  <a:srgbClr val="002060"/>
                </a:solidFill>
                <a:latin typeface="#9Slide03 AllRoundGothic" panose="020B0703020202020104" pitchFamily="34" charset="0"/>
              </a:rPr>
              <a:t>thống</a:t>
            </a:r>
            <a:r>
              <a:rPr lang="en-US" dirty="0" smtClean="0">
                <a:solidFill>
                  <a:srgbClr val="002060"/>
                </a:solidFill>
                <a:latin typeface="#9Slide03 AllRoundGothic" panose="020B0703020202020104" pitchFamily="34" charset="0"/>
              </a:rPr>
              <a:t> ở Nam </a:t>
            </a:r>
            <a:r>
              <a:rPr lang="en-US" dirty="0" err="1" smtClean="0">
                <a:solidFill>
                  <a:srgbClr val="002060"/>
                </a:solidFill>
                <a:latin typeface="#9Slide03 AllRoundGothic" panose="020B0703020202020104" pitchFamily="34" charset="0"/>
              </a:rPr>
              <a:t>Bộ</a:t>
            </a:r>
            <a:endParaRPr lang="en-US" dirty="0">
              <a:solidFill>
                <a:srgbClr val="002060"/>
              </a:solidFill>
              <a:latin typeface="#9Slide03 AllRoundGothic" panose="020B0703020202020104" pitchFamily="34" charset="0"/>
            </a:endParaRPr>
          </a:p>
        </p:txBody>
      </p:sp>
      <p:pic>
        <p:nvPicPr>
          <p:cNvPr id="19" name="Picture 18">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06679" y="2545377"/>
            <a:ext cx="885879" cy="921314"/>
          </a:xfrm>
          <a:prstGeom prst="rect">
            <a:avLst/>
          </a:prstGeom>
        </p:spPr>
      </p:pic>
    </p:spTree>
    <p:extLst>
      <p:ext uri="{BB962C8B-B14F-4D97-AF65-F5344CB8AC3E}">
        <p14:creationId xmlns:p14="http://schemas.microsoft.com/office/powerpoint/2010/main" val="428291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25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33735"/>
            <a:ext cx="11311466" cy="1477328"/>
          </a:xfrm>
          <a:prstGeom prst="rect">
            <a:avLst/>
          </a:prstGeom>
          <a:noFill/>
        </p:spPr>
        <p:txBody>
          <a:bodyPr wrap="square" rtlCol="0">
            <a:spAutoFit/>
          </a:bodyPr>
          <a:lstStyle/>
          <a:p>
            <a:r>
              <a:rPr lang="en-US" sz="3600" b="1" dirty="0" smtClean="0">
                <a:solidFill>
                  <a:schemeClr val="accent6">
                    <a:lumMod val="75000"/>
                  </a:schemeClr>
                </a:solidFill>
                <a:latin typeface="Times New Roman" panose="02020603050405020304" pitchFamily="18" charset="0"/>
                <a:cs typeface="Times New Roman" panose="02020603050405020304" pitchFamily="18" charset="0"/>
              </a:rPr>
              <a:t>II. </a:t>
            </a:r>
            <a:r>
              <a:rPr lang="en-US" sz="3600" b="1" dirty="0" err="1" smtClean="0">
                <a:solidFill>
                  <a:schemeClr val="accent6">
                    <a:lumMod val="75000"/>
                  </a:schemeClr>
                </a:solidFill>
                <a:latin typeface="Times New Roman" panose="02020603050405020304" pitchFamily="18" charset="0"/>
                <a:cs typeface="Times New Roman" panose="02020603050405020304" pitchFamily="18" charset="0"/>
              </a:rPr>
              <a:t>Hoạt</a:t>
            </a:r>
            <a:r>
              <a:rPr lang="en-US" sz="36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6">
                    <a:lumMod val="75000"/>
                  </a:schemeClr>
                </a:solidFill>
                <a:latin typeface="Times New Roman" panose="02020603050405020304" pitchFamily="18" charset="0"/>
                <a:cs typeface="Times New Roman" panose="02020603050405020304" pitchFamily="18" charset="0"/>
              </a:rPr>
              <a:t>động</a:t>
            </a:r>
            <a:r>
              <a:rPr lang="en-US" sz="36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6">
                    <a:lumMod val="75000"/>
                  </a:schemeClr>
                </a:solidFill>
                <a:latin typeface="Times New Roman" panose="02020603050405020304" pitchFamily="18" charset="0"/>
                <a:cs typeface="Times New Roman" panose="02020603050405020304" pitchFamily="18" charset="0"/>
              </a:rPr>
              <a:t>khám</a:t>
            </a:r>
            <a:r>
              <a:rPr lang="en-US" sz="36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6">
                    <a:lumMod val="75000"/>
                  </a:schemeClr>
                </a:solidFill>
                <a:latin typeface="Times New Roman" panose="02020603050405020304" pitchFamily="18" charset="0"/>
                <a:cs typeface="Times New Roman" panose="02020603050405020304" pitchFamily="18" charset="0"/>
              </a:rPr>
              <a:t>phá</a:t>
            </a:r>
            <a:endParaRPr lang="en-US" sz="3600" b="1" dirty="0" smtClean="0">
              <a:solidFill>
                <a:schemeClr val="accent6">
                  <a:lumMod val="75000"/>
                </a:schemeClr>
              </a:solidFill>
              <a:latin typeface="Times New Roman" panose="02020603050405020304" pitchFamily="18" charset="0"/>
              <a:cs typeface="Times New Roman" panose="02020603050405020304" pitchFamily="18" charset="0"/>
            </a:endParaRPr>
          </a:p>
          <a:p>
            <a:r>
              <a:rPr lang="en-US" sz="3600" b="1" dirty="0" smtClean="0">
                <a:solidFill>
                  <a:schemeClr val="accent6">
                    <a:lumMod val="75000"/>
                  </a:schemeClr>
                </a:solidFill>
                <a:latin typeface="Times New Roman" panose="02020603050405020304" pitchFamily="18" charset="0"/>
                <a:cs typeface="Times New Roman" panose="02020603050405020304" pitchFamily="18" charset="0"/>
              </a:rPr>
              <a:t>1. </a:t>
            </a:r>
            <a:r>
              <a:rPr lang="en-US" sz="3600" b="1" dirty="0" err="1">
                <a:solidFill>
                  <a:schemeClr val="accent6">
                    <a:lumMod val="75000"/>
                  </a:schemeClr>
                </a:solidFill>
                <a:latin typeface="Times New Roman" panose="02020603050405020304" pitchFamily="18" charset="0"/>
                <a:cs typeface="Times New Roman" panose="02020603050405020304" pitchFamily="18" charset="0"/>
              </a:rPr>
              <a:t>M</a:t>
            </a:r>
            <a:r>
              <a:rPr lang="en-US" sz="3600" b="1" dirty="0" err="1" smtClean="0">
                <a:solidFill>
                  <a:schemeClr val="accent6">
                    <a:lumMod val="75000"/>
                  </a:schemeClr>
                </a:solidFill>
                <a:latin typeface="Times New Roman" panose="02020603050405020304" pitchFamily="18" charset="0"/>
                <a:cs typeface="Times New Roman" panose="02020603050405020304" pitchFamily="18" charset="0"/>
              </a:rPr>
              <a:t>ột</a:t>
            </a:r>
            <a:r>
              <a:rPr lang="en-US" sz="36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6">
                    <a:lumMod val="75000"/>
                  </a:schemeClr>
                </a:solidFill>
                <a:latin typeface="Times New Roman" panose="02020603050405020304" pitchFamily="18" charset="0"/>
                <a:cs typeface="Times New Roman" panose="02020603050405020304" pitchFamily="18" charset="0"/>
              </a:rPr>
              <a:t>số</a:t>
            </a:r>
            <a:r>
              <a:rPr lang="en-US" sz="36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6">
                    <a:lumMod val="75000"/>
                  </a:schemeClr>
                </a:solidFill>
                <a:latin typeface="Times New Roman" panose="02020603050405020304" pitchFamily="18" charset="0"/>
                <a:cs typeface="Times New Roman" panose="02020603050405020304" pitchFamily="18" charset="0"/>
              </a:rPr>
              <a:t>truyền</a:t>
            </a:r>
            <a:r>
              <a:rPr lang="en-US" sz="36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6">
                    <a:lumMod val="75000"/>
                  </a:schemeClr>
                </a:solidFill>
                <a:latin typeface="Times New Roman" panose="02020603050405020304" pitchFamily="18" charset="0"/>
                <a:cs typeface="Times New Roman" panose="02020603050405020304" pitchFamily="18" charset="0"/>
              </a:rPr>
              <a:t>thống</a:t>
            </a:r>
            <a:r>
              <a:rPr lang="en-US" sz="36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6">
                    <a:lumMod val="75000"/>
                  </a:schemeClr>
                </a:solidFill>
                <a:latin typeface="Times New Roman" panose="02020603050405020304" pitchFamily="18" charset="0"/>
                <a:cs typeface="Times New Roman" panose="02020603050405020304" pitchFamily="18" charset="0"/>
              </a:rPr>
              <a:t>của</a:t>
            </a:r>
            <a:r>
              <a:rPr lang="en-US" sz="36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6">
                    <a:lumMod val="75000"/>
                  </a:schemeClr>
                </a:solidFill>
                <a:latin typeface="Times New Roman" panose="02020603050405020304" pitchFamily="18" charset="0"/>
                <a:cs typeface="Times New Roman" panose="02020603050405020304" pitchFamily="18" charset="0"/>
              </a:rPr>
              <a:t>quê</a:t>
            </a:r>
            <a:r>
              <a:rPr lang="en-US" sz="36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6">
                    <a:lumMod val="75000"/>
                  </a:schemeClr>
                </a:solidFill>
                <a:latin typeface="Times New Roman" panose="02020603050405020304" pitchFamily="18" charset="0"/>
                <a:cs typeface="Times New Roman" panose="02020603050405020304" pitchFamily="18" charset="0"/>
              </a:rPr>
              <a:t>hương</a:t>
            </a:r>
            <a:endParaRPr lang="en-US" sz="3600" b="1" dirty="0" smtClean="0">
              <a:solidFill>
                <a:schemeClr val="accent6">
                  <a:lumMod val="75000"/>
                </a:schemeClr>
              </a:solidFill>
              <a:latin typeface="Times New Roman" panose="02020603050405020304" pitchFamily="18" charset="0"/>
              <a:cs typeface="Times New Roman" panose="02020603050405020304" pitchFamily="18" charset="0"/>
            </a:endParaRPr>
          </a:p>
          <a:p>
            <a:endParaRPr lang="en-US" dirty="0">
              <a:solidFill>
                <a:schemeClr val="accent6">
                  <a:lumMod val="75000"/>
                </a:schemeClr>
              </a:solidFill>
              <a:latin typeface="#9Slide03 AmpleSoft Bold" panose="02000000000000000000" pitchFamily="2" charset="0"/>
            </a:endParaRPr>
          </a:p>
        </p:txBody>
      </p:sp>
      <p:grpSp>
        <p:nvGrpSpPr>
          <p:cNvPr id="12" name="Group 11"/>
          <p:cNvGrpSpPr/>
          <p:nvPr/>
        </p:nvGrpSpPr>
        <p:grpSpPr>
          <a:xfrm>
            <a:off x="0" y="1580444"/>
            <a:ext cx="12192000" cy="5059739"/>
            <a:chOff x="0" y="1580444"/>
            <a:chExt cx="12192000" cy="5059739"/>
          </a:xfrm>
        </p:grpSpPr>
        <p:pic>
          <p:nvPicPr>
            <p:cNvPr id="5" name="Picture 4"/>
            <p:cNvPicPr>
              <a:picLocks noChangeAspect="1"/>
            </p:cNvPicPr>
            <p:nvPr/>
          </p:nvPicPr>
          <p:blipFill>
            <a:blip r:embed="rId2"/>
            <a:stretch>
              <a:fillRect/>
            </a:stretch>
          </p:blipFill>
          <p:spPr>
            <a:xfrm>
              <a:off x="0" y="3458833"/>
              <a:ext cx="5858933" cy="31813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p:cNvPicPr>
              <a:picLocks noChangeAspect="1"/>
            </p:cNvPicPr>
            <p:nvPr/>
          </p:nvPicPr>
          <p:blipFill>
            <a:blip r:embed="rId3"/>
            <a:stretch>
              <a:fillRect/>
            </a:stretch>
          </p:blipFill>
          <p:spPr>
            <a:xfrm>
              <a:off x="6321778" y="3458833"/>
              <a:ext cx="5870222" cy="31813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Rectangle 9"/>
            <p:cNvSpPr/>
            <p:nvPr/>
          </p:nvSpPr>
          <p:spPr>
            <a:xfrm>
              <a:off x="0" y="1580444"/>
              <a:ext cx="12192000" cy="1848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1)</a:t>
              </a:r>
              <a:r>
                <a:rPr lang="vi-VN"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 Những thông tin </a:t>
              </a:r>
              <a:r>
                <a:rPr lang="en-US" sz="24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dưới</a:t>
              </a:r>
              <a:r>
                <a:rPr lang="en-US" sz="24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 </a:t>
              </a:r>
              <a:r>
                <a:rPr lang="en-US" sz="24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đây</a:t>
              </a:r>
              <a:r>
                <a:rPr lang="vi-VN" sz="24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 </a:t>
              </a:r>
              <a:r>
                <a:rPr lang="vi-VN"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giới </a:t>
              </a:r>
              <a:r>
                <a:rPr lang="vi-VN" sz="24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t</a:t>
              </a:r>
              <a:r>
                <a:rPr lang="en-US" sz="24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hiệu</a:t>
              </a:r>
              <a:r>
                <a:rPr lang="vi-VN" sz="24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 </a:t>
              </a:r>
              <a:r>
                <a:rPr lang="vi-VN"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truyền thống nào của tỉnh Bắc Ninh và Bến Tre? Em có suy ng</a:t>
              </a:r>
              <a:r>
                <a:rPr 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h</a:t>
              </a:r>
              <a:r>
                <a:rPr lang="vi-VN"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ĩ gì về những truyền thống đó?</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endParaRPr>
            </a:p>
            <a:p>
              <a:r>
                <a:rPr 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2)</a:t>
              </a:r>
              <a:r>
                <a:rPr lang="vi-VN"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 Hãy k</a:t>
              </a:r>
              <a:r>
                <a:rPr 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ể</a:t>
              </a:r>
              <a:r>
                <a:rPr lang="vi-VN"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 tên những truy</a:t>
              </a:r>
              <a:r>
                <a:rPr 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ề</a:t>
              </a:r>
              <a:r>
                <a:rPr lang="vi-VN"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n th</a:t>
              </a:r>
              <a:r>
                <a:rPr 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ố</a:t>
              </a:r>
              <a:r>
                <a:rPr lang="vi-VN"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ng ở quê hương em và chia sẻ cảm nhận c</a:t>
              </a:r>
              <a:r>
                <a:rPr 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ủ</a:t>
              </a:r>
              <a:r>
                <a:rPr lang="vi-VN"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a em về những truyền thống đó</a:t>
              </a:r>
              <a:r>
                <a:rPr 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endParaRPr>
            </a:p>
            <a:p>
              <a:r>
                <a:rPr 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3) </a:t>
              </a:r>
              <a:r>
                <a:rPr lang="en-US" sz="24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Em</a:t>
              </a:r>
              <a:r>
                <a:rPr lang="en-US" sz="24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 </a:t>
              </a:r>
              <a:r>
                <a:rPr lang="en-US" sz="24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hiểu</a:t>
              </a:r>
              <a:r>
                <a:rPr lang="en-US" sz="24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 </a:t>
              </a:r>
              <a:r>
                <a:rPr lang="en-US" sz="24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thế</a:t>
              </a:r>
              <a:r>
                <a:rPr lang="en-US" sz="24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 </a:t>
              </a:r>
              <a:r>
                <a:rPr lang="en-US" sz="24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nào</a:t>
              </a:r>
              <a:r>
                <a:rPr lang="en-US" sz="24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 </a:t>
              </a:r>
              <a:r>
                <a:rPr lang="en-US" sz="24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là</a:t>
              </a:r>
              <a:r>
                <a:rPr lang="en-US" sz="24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 t</a:t>
              </a:r>
              <a:r>
                <a:rPr lang="vi-VN" sz="24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ruyền </a:t>
              </a:r>
              <a:r>
                <a:rPr lang="vi-VN"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thống quê hương </a:t>
              </a:r>
              <a:r>
                <a:rPr lang="en-US" sz="24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là</a:t>
              </a:r>
              <a:r>
                <a:rPr 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 </a:t>
              </a:r>
              <a:r>
                <a:rPr lang="en-US" sz="24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gì</a:t>
              </a:r>
              <a:r>
                <a:rPr lang="en-US"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rPr>
                <a:t>? </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9Slide03 Roboto Slab Bold" pitchFamily="2" charset="0"/>
                <a:cs typeface="Times New Roman" panose="02020603050405020304" pitchFamily="18" charset="0"/>
              </a:endParaRPr>
            </a:p>
          </p:txBody>
        </p:sp>
      </p:grpSp>
    </p:spTree>
    <p:extLst>
      <p:ext uri="{BB962C8B-B14F-4D97-AF65-F5344CB8AC3E}">
        <p14:creationId xmlns:p14="http://schemas.microsoft.com/office/powerpoint/2010/main" val="344520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blip>
          <a:srcRect/>
          <a:tile tx="0" ty="0" sx="100000" sy="100000" flip="none" algn="tl"/>
        </a:blipFill>
        <a:effectLst/>
      </p:bgPr>
    </p:bg>
    <p:spTree>
      <p:nvGrpSpPr>
        <p:cNvPr id="1" name=""/>
        <p:cNvGrpSpPr/>
        <p:nvPr/>
      </p:nvGrpSpPr>
      <p:grpSpPr>
        <a:xfrm>
          <a:off x="0" y="0"/>
          <a:ext cx="0" cy="0"/>
          <a:chOff x="0" y="0"/>
          <a:chExt cx="0" cy="0"/>
        </a:xfrm>
      </p:grpSpPr>
      <p:sp>
        <p:nvSpPr>
          <p:cNvPr id="2" name="Double Wave 1"/>
          <p:cNvSpPr/>
          <p:nvPr/>
        </p:nvSpPr>
        <p:spPr>
          <a:xfrm>
            <a:off x="0" y="188259"/>
            <a:ext cx="12048565" cy="6548717"/>
          </a:xfrm>
          <a:prstGeom prst="doubleWave">
            <a:avLst>
              <a:gd name="adj1" fmla="val 6250"/>
              <a:gd name="adj2" fmla="val -5921"/>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Tx/>
              <a:buChar char="-"/>
            </a:pPr>
            <a:endParaRPr lang="en-US" sz="32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457200" indent="-457200" algn="just">
              <a:buFontTx/>
              <a:buChar char="-"/>
            </a:pP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Mỗi</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vùng</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miền</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địa</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phương</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trên</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đất</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nước</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Việt</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Nam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đều</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có</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những</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truyền</a:t>
            </a:r>
            <a:r>
              <a:rPr lang="en-US" sz="36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thống</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tốt</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đẹp</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về</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ẩm</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thực</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lễ</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hội</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nghệ</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thuật</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trang</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phục</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tinh</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thần</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yêu</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nước</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chống</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giặc</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ngoại</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xâm</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algn="just"/>
            <a:endPar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457200" indent="-457200" algn="just">
              <a:buFontTx/>
              <a:buChar char="-"/>
            </a:pP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Tự</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hào</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về</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truyền</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thống</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của</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quê</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hương</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sự</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tự</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tin,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hãnh</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diện</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về</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những</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giá</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trị</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mà</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người</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dân</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ở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quê</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hương</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đã</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sáng</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tạo</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ra</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được</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lưu</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truyền</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từ</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thế</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hệ</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này</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sang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thế</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hệ</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i="1"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khác</a:t>
            </a:r>
            <a:r>
              <a:rPr lang="en-US" sz="36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algn="just"/>
            <a:endParaRPr lang="en-US" sz="28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endParaRPr lang="en-US" sz="4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765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368365081"/>
              </p:ext>
            </p:extLst>
          </p:nvPr>
        </p:nvGraphicFramePr>
        <p:xfrm>
          <a:off x="14344" y="1430853"/>
          <a:ext cx="12192000" cy="3992787"/>
        </p:xfrm>
        <a:graphic>
          <a:graphicData uri="http://schemas.openxmlformats.org/drawingml/2006/table">
            <a:tbl>
              <a:tblPr firstRow="1" bandRow="1">
                <a:effectLst>
                  <a:outerShdw blurRad="50800" dist="38100" dir="16200000" rotWithShape="0">
                    <a:prstClr val="black">
                      <a:alpha val="40000"/>
                    </a:prstClr>
                  </a:outerShdw>
                </a:effectLst>
                <a:tableStyleId>{5C22544A-7EE6-4342-B048-85BDC9FD1C3A}</a:tableStyleId>
              </a:tblPr>
              <a:tblGrid>
                <a:gridCol w="3548419"/>
                <a:gridCol w="1610436"/>
                <a:gridCol w="1801344"/>
                <a:gridCol w="5231801"/>
              </a:tblGrid>
              <a:tr h="918065">
                <a:tc>
                  <a:txBody>
                    <a:bodyPr/>
                    <a:lstStyle/>
                    <a:p>
                      <a:pPr algn="ctr"/>
                      <a:r>
                        <a:rPr lang="en-US" sz="2800" b="0" dirty="0" smtClean="0">
                          <a:latin typeface="Times New Roman" panose="02020603050405020304" pitchFamily="18" charset="0"/>
                          <a:cs typeface="Times New Roman" panose="02020603050405020304" pitchFamily="18" charset="0"/>
                        </a:rPr>
                        <a:t>Ý</a:t>
                      </a:r>
                      <a:r>
                        <a:rPr lang="en-US" sz="2800" b="0" baseline="0" dirty="0" smtClean="0">
                          <a:latin typeface="Times New Roman" panose="02020603050405020304" pitchFamily="18" charset="0"/>
                          <a:cs typeface="Times New Roman" panose="02020603050405020304" pitchFamily="18" charset="0"/>
                        </a:rPr>
                        <a:t> </a:t>
                      </a:r>
                      <a:r>
                        <a:rPr lang="en-US" sz="2800" b="0" baseline="0" dirty="0" err="1" smtClean="0">
                          <a:latin typeface="Times New Roman" panose="02020603050405020304" pitchFamily="18" charset="0"/>
                          <a:cs typeface="Times New Roman" panose="02020603050405020304" pitchFamily="18" charset="0"/>
                        </a:rPr>
                        <a:t>kiến</a:t>
                      </a:r>
                      <a:endParaRPr lang="en-US" sz="28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solidFill>
                      <a:schemeClr val="accent2">
                        <a:lumMod val="60000"/>
                        <a:lumOff val="40000"/>
                      </a:schemeClr>
                    </a:solidFill>
                  </a:tcPr>
                </a:tc>
                <a:tc>
                  <a:txBody>
                    <a:bodyPr/>
                    <a:lstStyle/>
                    <a:p>
                      <a:pPr algn="ctr"/>
                      <a:r>
                        <a:rPr lang="en-US" sz="2800" dirty="0" err="1" smtClean="0">
                          <a:latin typeface="Times New Roman" panose="02020603050405020304" pitchFamily="18" charset="0"/>
                          <a:cs typeface="Times New Roman" panose="02020603050405020304" pitchFamily="18" charset="0"/>
                        </a:rPr>
                        <a:t>Đồng</a:t>
                      </a:r>
                      <a:r>
                        <a:rPr lang="en-US" sz="2800" baseline="0" dirty="0" smtClean="0">
                          <a:latin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solidFill>
                      <a:srgbClr val="92D050"/>
                    </a:solidFill>
                  </a:tcPr>
                </a:tc>
                <a:tc>
                  <a:txBody>
                    <a:bodyPr/>
                    <a:lstStyle/>
                    <a:p>
                      <a:pPr algn="ctr"/>
                      <a:r>
                        <a:rPr lang="en-US" sz="2800" dirty="0" err="1" smtClean="0">
                          <a:latin typeface="Times New Roman" panose="02020603050405020304" pitchFamily="18" charset="0"/>
                          <a:cs typeface="Times New Roman" panose="02020603050405020304" pitchFamily="18" charset="0"/>
                        </a:rPr>
                        <a:t>Không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đồng</a:t>
                      </a:r>
                      <a:r>
                        <a:rPr lang="en-US" sz="2800" baseline="0" dirty="0" smtClean="0">
                          <a:latin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solidFill>
                      <a:srgbClr val="00B0F0"/>
                    </a:solidFill>
                  </a:tcPr>
                </a:tc>
                <a:tc>
                  <a:txBody>
                    <a:bodyPr/>
                    <a:lstStyle/>
                    <a:p>
                      <a:pPr algn="ctr"/>
                      <a:r>
                        <a:rPr lang="en-US" sz="2800" dirty="0" err="1" smtClean="0">
                          <a:latin typeface="Times New Roman" panose="02020603050405020304" pitchFamily="18" charset="0"/>
                          <a:cs typeface="Times New Roman" panose="02020603050405020304" pitchFamily="18" charset="0"/>
                        </a:rPr>
                        <a:t>Giải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thích</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solidFill>
                      <a:schemeClr val="accent4">
                        <a:lumMod val="60000"/>
                        <a:lumOff val="40000"/>
                      </a:schemeClr>
                    </a:solidFill>
                  </a:tcPr>
                </a:tc>
              </a:tr>
              <a:tr h="1015969">
                <a:tc>
                  <a:txBody>
                    <a:bodyPr/>
                    <a:lstStyle/>
                    <a:p>
                      <a:pPr algn="just"/>
                      <a:r>
                        <a:rPr lang="vi-VN" sz="1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Tự hào vê truyên th</a:t>
                      </a:r>
                      <a:r>
                        <a:rPr lang="en-US" sz="1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ố</a:t>
                      </a:r>
                      <a:r>
                        <a:rPr lang="vi-VN" sz="1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ng quê hương cũng chính là tự hào về nguồn gốc, dòng họ, tổ tiên của mình.</a:t>
                      </a:r>
                      <a:endParaRPr lang="en-US" sz="1400" b="1"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pPr algn="ctr"/>
                      <a:endParaRPr lang="en-US"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r>
              <a:tr h="1015969">
                <a:tc>
                  <a:txBody>
                    <a:bodyPr/>
                    <a:lstStyle/>
                    <a:p>
                      <a:pPr algn="just"/>
                      <a:r>
                        <a:rPr lang="vi-VN" sz="1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Nghề thủ công truyền thông không còn là niềm tự hào của quê hương vì không phù h</a:t>
                      </a:r>
                      <a:r>
                        <a:rPr lang="en-US" sz="1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ợ</a:t>
                      </a:r>
                      <a:r>
                        <a:rPr lang="vi-VN" sz="1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p với cuộc sống hiện đại.</a:t>
                      </a:r>
                      <a:endParaRPr lang="en-US" sz="14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pPr algn="ctr"/>
                      <a:endParaRPr lang="en-US"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pPr algn="just"/>
                      <a:endParaRPr lang="en-US" sz="14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r>
              <a:tr h="1015969">
                <a:tc>
                  <a:txBody>
                    <a:bodyPr/>
                    <a:lstStyle/>
                    <a:p>
                      <a:pPr algn="just"/>
                      <a:r>
                        <a:rPr lang="vi-VN" sz="1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Truyện dân gian và những làn </a:t>
                      </a:r>
                      <a:r>
                        <a:rPr lang="vi-VN" sz="1400" b="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điệu dân ca đ</a:t>
                      </a:r>
                      <a:r>
                        <a:rPr lang="en-US" sz="1400" b="0" u="none" strike="noStrike" kern="1200" dirty="0" err="1" smtClean="0">
                          <a:solidFill>
                            <a:schemeClr val="dk1"/>
                          </a:solidFill>
                          <a:effectLst/>
                          <a:latin typeface="Times New Roman" panose="02020603050405020304" pitchFamily="18" charset="0"/>
                          <a:ea typeface="+mn-ea"/>
                          <a:cs typeface="Times New Roman" panose="02020603050405020304" pitchFamily="18" charset="0"/>
                        </a:rPr>
                        <a:t>ịa</a:t>
                      </a:r>
                      <a:r>
                        <a:rPr lang="vi-VN" sz="1400" b="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phương </a:t>
                      </a:r>
                      <a:r>
                        <a:rPr lang="vi-VN" sz="1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là </a:t>
                      </a:r>
                      <a:r>
                        <a:rPr lang="vi-VN" sz="1400" b="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một </a:t>
                      </a:r>
                      <a:r>
                        <a:rPr lang="vi-VN" sz="1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phần của truyền thống văn hoá quê hương.</a:t>
                      </a:r>
                      <a:endParaRPr lang="en-US" sz="14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pPr algn="ctr"/>
                      <a:endParaRPr lang="en-US"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r>
            </a:tbl>
          </a:graphicData>
        </a:graphic>
      </p:graphicFrame>
      <p:sp>
        <p:nvSpPr>
          <p:cNvPr id="13" name="TextBox 12"/>
          <p:cNvSpPr txBox="1"/>
          <p:nvPr/>
        </p:nvSpPr>
        <p:spPr>
          <a:xfrm>
            <a:off x="-78888" y="359860"/>
            <a:ext cx="12192000" cy="1107996"/>
          </a:xfrm>
          <a:prstGeom prst="rect">
            <a:avLst/>
          </a:prstGeom>
          <a:noFill/>
        </p:spPr>
        <p:txBody>
          <a:bodyPr wrap="square" rtlCol="0">
            <a:spAutoFit/>
          </a:bodyPr>
          <a:lstStyle/>
          <a:p>
            <a:r>
              <a:rPr lang="en-US" sz="2400" i="1" dirty="0" err="1" smtClean="0">
                <a:latin typeface="Times New Roman" panose="02020603050405020304" pitchFamily="18" charset="0"/>
                <a:cs typeface="Times New Roman" panose="02020603050405020304" pitchFamily="18" charset="0"/>
              </a:rPr>
              <a:t>BÀI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TẬP</a:t>
            </a:r>
            <a:r>
              <a:rPr lang="en-US" sz="2400" i="1" dirty="0" smtClean="0">
                <a:latin typeface="Times New Roman" panose="02020603050405020304" pitchFamily="18" charset="0"/>
                <a:cs typeface="Times New Roman" panose="02020603050405020304" pitchFamily="18" charset="0"/>
              </a:rPr>
              <a:t> 1/</a:t>
            </a:r>
            <a:r>
              <a:rPr lang="en-US" sz="2400" i="1" dirty="0" err="1" smtClean="0">
                <a:latin typeface="Times New Roman" panose="02020603050405020304" pitchFamily="18" charset="0"/>
                <a:cs typeface="Times New Roman" panose="02020603050405020304" pitchFamily="18" charset="0"/>
              </a:rPr>
              <a:t>SGK</a:t>
            </a:r>
            <a:endParaRPr lang="en-US" sz="2400" i="1" dirty="0" smtClean="0">
              <a:latin typeface="Times New Roman" panose="02020603050405020304" pitchFamily="18" charset="0"/>
              <a:cs typeface="Times New Roman" panose="02020603050405020304" pitchFamily="18" charset="0"/>
            </a:endParaRPr>
          </a:p>
          <a:p>
            <a:r>
              <a:rPr lang="en-US" sz="2400" i="1" dirty="0" smtClean="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Em tán thánh hay không tán thành với nh</a:t>
            </a:r>
            <a:r>
              <a:rPr lang="en-US" sz="2400" i="1" dirty="0">
                <a:latin typeface="Times New Roman" panose="02020603050405020304" pitchFamily="18" charset="0"/>
                <a:cs typeface="Times New Roman" panose="02020603050405020304" pitchFamily="18" charset="0"/>
              </a:rPr>
              <a:t>ữ</a:t>
            </a:r>
            <a:r>
              <a:rPr lang="vi-VN" sz="2400" i="1" dirty="0">
                <a:latin typeface="Times New Roman" panose="02020603050405020304" pitchFamily="18" charset="0"/>
                <a:cs typeface="Times New Roman" panose="02020603050405020304" pitchFamily="18" charset="0"/>
              </a:rPr>
              <a:t>ng quan điểm dưới đây? Vì sao?</a:t>
            </a:r>
            <a:endParaRPr lang="en-US" sz="2000" b="1" dirty="0">
              <a:latin typeface="Times New Roman" panose="02020603050405020304" pitchFamily="18" charset="0"/>
              <a:cs typeface="Times New Roman" panose="02020603050405020304" pitchFamily="18" charset="0"/>
            </a:endParaRPr>
          </a:p>
          <a:p>
            <a:endParaRPr lang="en-US" dirty="0"/>
          </a:p>
        </p:txBody>
      </p:sp>
      <p:sp>
        <p:nvSpPr>
          <p:cNvPr id="14" name="TextBox 13"/>
          <p:cNvSpPr txBox="1"/>
          <p:nvPr/>
        </p:nvSpPr>
        <p:spPr>
          <a:xfrm>
            <a:off x="7024745" y="2519979"/>
            <a:ext cx="5350137" cy="738664"/>
          </a:xfrm>
          <a:prstGeom prst="rect">
            <a:avLst/>
          </a:prstGeom>
          <a:noFill/>
        </p:spPr>
        <p:txBody>
          <a:bodyPr wrap="square" rtlCol="0">
            <a:spAutoFit/>
          </a:bodyPr>
          <a:lstStyle/>
          <a:p>
            <a:pPr algn="just"/>
            <a:r>
              <a:rPr lang="vi-VN" sz="1400" dirty="0">
                <a:latin typeface="+mj-lt"/>
                <a:cs typeface="#9Slide04 Chonburi" panose="00000500000000000000" pitchFamily="2" charset="-34"/>
              </a:rPr>
              <a:t>Qu</a:t>
            </a:r>
            <a:r>
              <a:rPr lang="en-US" sz="1400" dirty="0">
                <a:latin typeface="+mj-lt"/>
                <a:cs typeface="#9Slide04 Chonburi" panose="00000500000000000000" pitchFamily="2" charset="-34"/>
              </a:rPr>
              <a:t>ê </a:t>
            </a:r>
            <a:r>
              <a:rPr lang="en-US" sz="1400" dirty="0" err="1">
                <a:latin typeface="+mj-lt"/>
                <a:cs typeface="#9Slide04 Chonburi" panose="00000500000000000000" pitchFamily="2" charset="-34"/>
              </a:rPr>
              <a:t>hương</a:t>
            </a:r>
            <a:r>
              <a:rPr lang="en-US" sz="1400" dirty="0">
                <a:latin typeface="+mj-lt"/>
                <a:cs typeface="#9Slide04 Chonburi" panose="00000500000000000000" pitchFamily="2" charset="-34"/>
              </a:rPr>
              <a:t> </a:t>
            </a:r>
            <a:r>
              <a:rPr lang="en-US" sz="1400" dirty="0" err="1">
                <a:latin typeface="+mj-lt"/>
                <a:cs typeface="#9Slide04 Chonburi" panose="00000500000000000000" pitchFamily="2" charset="-34"/>
              </a:rPr>
              <a:t>là</a:t>
            </a:r>
            <a:r>
              <a:rPr lang="en-US" sz="1400" dirty="0">
                <a:latin typeface="+mj-lt"/>
                <a:cs typeface="#9Slide04 Chonburi" panose="00000500000000000000" pitchFamily="2" charset="-34"/>
              </a:rPr>
              <a:t> </a:t>
            </a:r>
            <a:r>
              <a:rPr lang="en-US" sz="1400" dirty="0" err="1">
                <a:latin typeface="+mj-lt"/>
                <a:cs typeface="#9Slide04 Chonburi" panose="00000500000000000000" pitchFamily="2" charset="-34"/>
              </a:rPr>
              <a:t>nguồn</a:t>
            </a:r>
            <a:r>
              <a:rPr lang="en-US" sz="1400" dirty="0">
                <a:latin typeface="+mj-lt"/>
                <a:cs typeface="#9Slide04 Chonburi" panose="00000500000000000000" pitchFamily="2" charset="-34"/>
              </a:rPr>
              <a:t> </a:t>
            </a:r>
            <a:r>
              <a:rPr lang="en-US" sz="1400" dirty="0" err="1">
                <a:latin typeface="+mj-lt"/>
                <a:cs typeface="#9Slide04 Chonburi" panose="00000500000000000000" pitchFamily="2" charset="-34"/>
              </a:rPr>
              <a:t>gốc</a:t>
            </a:r>
            <a:r>
              <a:rPr lang="en-US" sz="1400" dirty="0">
                <a:latin typeface="+mj-lt"/>
                <a:cs typeface="#9Slide04 Chonburi" panose="00000500000000000000" pitchFamily="2" charset="-34"/>
              </a:rPr>
              <a:t>, </a:t>
            </a:r>
            <a:r>
              <a:rPr lang="en-US" sz="1400" dirty="0" err="1">
                <a:latin typeface="+mj-lt"/>
                <a:cs typeface="#9Slide04 Chonburi" panose="00000500000000000000" pitchFamily="2" charset="-34"/>
              </a:rPr>
              <a:t>là</a:t>
            </a:r>
            <a:r>
              <a:rPr lang="en-US" sz="1400" dirty="0">
                <a:latin typeface="+mj-lt"/>
                <a:cs typeface="#9Slide04 Chonburi" panose="00000500000000000000" pitchFamily="2" charset="-34"/>
              </a:rPr>
              <a:t> </a:t>
            </a:r>
            <a:r>
              <a:rPr lang="en-US" sz="1400" dirty="0" err="1">
                <a:latin typeface="+mj-lt"/>
                <a:cs typeface="#9Slide04 Chonburi" panose="00000500000000000000" pitchFamily="2" charset="-34"/>
              </a:rPr>
              <a:t>cội</a:t>
            </a:r>
            <a:r>
              <a:rPr lang="en-US" sz="1400" dirty="0">
                <a:latin typeface="+mj-lt"/>
                <a:cs typeface="#9Slide04 Chonburi" panose="00000500000000000000" pitchFamily="2" charset="-34"/>
              </a:rPr>
              <a:t> </a:t>
            </a:r>
            <a:r>
              <a:rPr lang="en-US" sz="1400" dirty="0" err="1">
                <a:latin typeface="+mj-lt"/>
                <a:cs typeface="#9Slide04 Chonburi" panose="00000500000000000000" pitchFamily="2" charset="-34"/>
              </a:rPr>
              <a:t>nguồn</a:t>
            </a:r>
            <a:r>
              <a:rPr lang="en-US" sz="1400" dirty="0">
                <a:latin typeface="+mj-lt"/>
                <a:cs typeface="#9Slide04 Chonburi" panose="00000500000000000000" pitchFamily="2" charset="-34"/>
              </a:rPr>
              <a:t> </a:t>
            </a:r>
            <a:r>
              <a:rPr lang="en-US" sz="1400" dirty="0" err="1">
                <a:latin typeface="+mj-lt"/>
                <a:cs typeface="#9Slide04 Chonburi" panose="00000500000000000000" pitchFamily="2" charset="-34"/>
              </a:rPr>
              <a:t>của</a:t>
            </a:r>
            <a:r>
              <a:rPr lang="en-US" sz="1400" dirty="0">
                <a:latin typeface="+mj-lt"/>
                <a:cs typeface="#9Slide04 Chonburi" panose="00000500000000000000" pitchFamily="2" charset="-34"/>
              </a:rPr>
              <a:t> </a:t>
            </a:r>
            <a:r>
              <a:rPr lang="en-US" sz="1400" dirty="0" err="1">
                <a:latin typeface="+mj-lt"/>
                <a:cs typeface="#9Slide04 Chonburi" panose="00000500000000000000" pitchFamily="2" charset="-34"/>
              </a:rPr>
              <a:t>ông</a:t>
            </a:r>
            <a:r>
              <a:rPr lang="en-US" sz="1400" dirty="0">
                <a:latin typeface="+mj-lt"/>
                <a:cs typeface="#9Slide04 Chonburi" panose="00000500000000000000" pitchFamily="2" charset="-34"/>
              </a:rPr>
              <a:t> </a:t>
            </a:r>
            <a:r>
              <a:rPr lang="en-US" sz="1400" dirty="0" err="1">
                <a:latin typeface="+mj-lt"/>
                <a:cs typeface="#9Slide04 Chonburi" panose="00000500000000000000" pitchFamily="2" charset="-34"/>
              </a:rPr>
              <a:t>bà</a:t>
            </a:r>
            <a:r>
              <a:rPr lang="en-US" sz="1400" dirty="0">
                <a:latin typeface="+mj-lt"/>
                <a:cs typeface="#9Slide04 Chonburi" panose="00000500000000000000" pitchFamily="2" charset="-34"/>
              </a:rPr>
              <a:t>, </a:t>
            </a:r>
            <a:r>
              <a:rPr lang="en-US" sz="1400" dirty="0" err="1">
                <a:latin typeface="+mj-lt"/>
                <a:cs typeface="#9Slide04 Chonburi" panose="00000500000000000000" pitchFamily="2" charset="-34"/>
              </a:rPr>
              <a:t>tổ</a:t>
            </a:r>
            <a:r>
              <a:rPr lang="en-US" sz="1400" dirty="0">
                <a:latin typeface="+mj-lt"/>
                <a:cs typeface="#9Slide04 Chonburi" panose="00000500000000000000" pitchFamily="2" charset="-34"/>
              </a:rPr>
              <a:t> </a:t>
            </a:r>
            <a:r>
              <a:rPr lang="en-US" sz="1400" dirty="0" err="1">
                <a:latin typeface="+mj-lt"/>
                <a:cs typeface="#9Slide04 Chonburi" panose="00000500000000000000" pitchFamily="2" charset="-34"/>
              </a:rPr>
              <a:t>tiên</a:t>
            </a:r>
            <a:r>
              <a:rPr lang="en-US" sz="1400" dirty="0">
                <a:latin typeface="+mj-lt"/>
                <a:cs typeface="#9Slide04 Chonburi" panose="00000500000000000000" pitchFamily="2" charset="-34"/>
              </a:rPr>
              <a:t> </a:t>
            </a:r>
            <a:r>
              <a:rPr lang="en-US" sz="1400" dirty="0" err="1">
                <a:latin typeface="+mj-lt"/>
                <a:cs typeface="#9Slide04 Chonburi" panose="00000500000000000000" pitchFamily="2" charset="-34"/>
              </a:rPr>
              <a:t>và</a:t>
            </a:r>
            <a:r>
              <a:rPr lang="en-US" sz="1400" dirty="0">
                <a:latin typeface="+mj-lt"/>
                <a:cs typeface="#9Slide04 Chonburi" panose="00000500000000000000" pitchFamily="2" charset="-34"/>
              </a:rPr>
              <a:t> </a:t>
            </a:r>
            <a:r>
              <a:rPr lang="en-US" sz="1400" dirty="0" err="1">
                <a:latin typeface="+mj-lt"/>
                <a:cs typeface="#9Slide04 Chonburi" panose="00000500000000000000" pitchFamily="2" charset="-34"/>
              </a:rPr>
              <a:t>ông</a:t>
            </a:r>
            <a:r>
              <a:rPr lang="en-US" sz="1400" dirty="0">
                <a:latin typeface="+mj-lt"/>
                <a:cs typeface="#9Slide04 Chonburi" panose="00000500000000000000" pitchFamily="2" charset="-34"/>
              </a:rPr>
              <a:t> </a:t>
            </a:r>
            <a:r>
              <a:rPr lang="en-US" sz="1400" dirty="0" err="1">
                <a:latin typeface="+mj-lt"/>
                <a:cs typeface="#9Slide04 Chonburi" panose="00000500000000000000" pitchFamily="2" charset="-34"/>
              </a:rPr>
              <a:t>bà</a:t>
            </a:r>
            <a:r>
              <a:rPr lang="en-US" sz="1400" dirty="0">
                <a:latin typeface="+mj-lt"/>
                <a:cs typeface="#9Slide04 Chonburi" panose="00000500000000000000" pitchFamily="2" charset="-34"/>
              </a:rPr>
              <a:t>, </a:t>
            </a:r>
            <a:r>
              <a:rPr lang="en-US" sz="1400" dirty="0" err="1">
                <a:latin typeface="+mj-lt"/>
                <a:cs typeface="#9Slide04 Chonburi" panose="00000500000000000000" pitchFamily="2" charset="-34"/>
              </a:rPr>
              <a:t>tổ</a:t>
            </a:r>
            <a:r>
              <a:rPr lang="en-US" sz="1400" dirty="0">
                <a:latin typeface="+mj-lt"/>
                <a:cs typeface="#9Slide04 Chonburi" panose="00000500000000000000" pitchFamily="2" charset="-34"/>
              </a:rPr>
              <a:t> </a:t>
            </a:r>
            <a:r>
              <a:rPr lang="en-US" sz="1400" dirty="0" err="1">
                <a:latin typeface="+mj-lt"/>
                <a:cs typeface="#9Slide04 Chonburi" panose="00000500000000000000" pitchFamily="2" charset="-34"/>
              </a:rPr>
              <a:t>tiên</a:t>
            </a:r>
            <a:r>
              <a:rPr lang="en-US" sz="1400" dirty="0">
                <a:latin typeface="+mj-lt"/>
                <a:cs typeface="#9Slide04 Chonburi" panose="00000500000000000000" pitchFamily="2" charset="-34"/>
              </a:rPr>
              <a:t> </a:t>
            </a:r>
            <a:r>
              <a:rPr lang="en-US" sz="1400" dirty="0" err="1">
                <a:latin typeface="+mj-lt"/>
                <a:cs typeface="#9Slide04 Chonburi" panose="00000500000000000000" pitchFamily="2" charset="-34"/>
              </a:rPr>
              <a:t>chính</a:t>
            </a:r>
            <a:r>
              <a:rPr lang="en-US" sz="1400" dirty="0">
                <a:latin typeface="+mj-lt"/>
                <a:cs typeface="#9Slide04 Chonburi" panose="00000500000000000000" pitchFamily="2" charset="-34"/>
              </a:rPr>
              <a:t> </a:t>
            </a:r>
            <a:r>
              <a:rPr lang="en-US" sz="1400" dirty="0" err="1">
                <a:latin typeface="+mj-lt"/>
                <a:cs typeface="#9Slide04 Chonburi" panose="00000500000000000000" pitchFamily="2" charset="-34"/>
              </a:rPr>
              <a:t>là</a:t>
            </a:r>
            <a:r>
              <a:rPr lang="en-US" sz="1400" dirty="0">
                <a:latin typeface="+mj-lt"/>
                <a:cs typeface="#9Slide04 Chonburi" panose="00000500000000000000" pitchFamily="2" charset="-34"/>
              </a:rPr>
              <a:t> </a:t>
            </a:r>
            <a:r>
              <a:rPr lang="en-US" sz="1400" dirty="0" err="1">
                <a:latin typeface="+mj-lt"/>
                <a:cs typeface="#9Slide04 Chonburi" panose="00000500000000000000" pitchFamily="2" charset="-34"/>
              </a:rPr>
              <a:t>những</a:t>
            </a:r>
            <a:r>
              <a:rPr lang="en-US" sz="1400" dirty="0">
                <a:latin typeface="+mj-lt"/>
                <a:cs typeface="#9Slide04 Chonburi" panose="00000500000000000000" pitchFamily="2" charset="-34"/>
              </a:rPr>
              <a:t> </a:t>
            </a:r>
            <a:r>
              <a:rPr lang="en-US" sz="1400" dirty="0" err="1">
                <a:latin typeface="+mj-lt"/>
                <a:cs typeface="#9Slide04 Chonburi" panose="00000500000000000000" pitchFamily="2" charset="-34"/>
              </a:rPr>
              <a:t>người</a:t>
            </a:r>
            <a:r>
              <a:rPr lang="en-US" sz="1400" dirty="0">
                <a:latin typeface="+mj-lt"/>
                <a:cs typeface="#9Slide04 Chonburi" panose="00000500000000000000" pitchFamily="2" charset="-34"/>
              </a:rPr>
              <a:t> </a:t>
            </a:r>
            <a:r>
              <a:rPr lang="en-US" sz="1400" dirty="0" err="1">
                <a:latin typeface="+mj-lt"/>
                <a:cs typeface="#9Slide04 Chonburi" panose="00000500000000000000" pitchFamily="2" charset="-34"/>
              </a:rPr>
              <a:t>góp</a:t>
            </a:r>
            <a:r>
              <a:rPr lang="en-US" sz="1400" dirty="0">
                <a:latin typeface="+mj-lt"/>
                <a:cs typeface="#9Slide04 Chonburi" panose="00000500000000000000" pitchFamily="2" charset="-34"/>
              </a:rPr>
              <a:t> </a:t>
            </a:r>
            <a:r>
              <a:rPr lang="en-US" sz="1400" dirty="0" err="1">
                <a:latin typeface="+mj-lt"/>
                <a:cs typeface="#9Slide04 Chonburi" panose="00000500000000000000" pitchFamily="2" charset="-34"/>
              </a:rPr>
              <a:t>phần</a:t>
            </a:r>
            <a:r>
              <a:rPr lang="en-US" sz="1400" dirty="0">
                <a:latin typeface="+mj-lt"/>
                <a:cs typeface="#9Slide04 Chonburi" panose="00000500000000000000" pitchFamily="2" charset="-34"/>
              </a:rPr>
              <a:t> </a:t>
            </a:r>
            <a:r>
              <a:rPr lang="en-US" sz="1400" dirty="0" err="1">
                <a:latin typeface="+mj-lt"/>
                <a:cs typeface="#9Slide04 Chonburi" panose="00000500000000000000" pitchFamily="2" charset="-34"/>
              </a:rPr>
              <a:t>xây</a:t>
            </a:r>
            <a:r>
              <a:rPr lang="en-US" sz="1400" dirty="0">
                <a:latin typeface="+mj-lt"/>
                <a:cs typeface="#9Slide04 Chonburi" panose="00000500000000000000" pitchFamily="2" charset="-34"/>
              </a:rPr>
              <a:t> </a:t>
            </a:r>
            <a:r>
              <a:rPr lang="en-US" sz="1400" dirty="0" err="1">
                <a:latin typeface="+mj-lt"/>
                <a:cs typeface="#9Slide04 Chonburi" panose="00000500000000000000" pitchFamily="2" charset="-34"/>
              </a:rPr>
              <a:t>dựng</a:t>
            </a:r>
            <a:r>
              <a:rPr lang="en-US" sz="1400" dirty="0">
                <a:latin typeface="+mj-lt"/>
                <a:cs typeface="#9Slide04 Chonburi" panose="00000500000000000000" pitchFamily="2" charset="-34"/>
              </a:rPr>
              <a:t> </a:t>
            </a:r>
            <a:r>
              <a:rPr lang="en-US" sz="1400" dirty="0" err="1">
                <a:latin typeface="+mj-lt"/>
                <a:cs typeface="#9Slide04 Chonburi" panose="00000500000000000000" pitchFamily="2" charset="-34"/>
              </a:rPr>
              <a:t>và</a:t>
            </a:r>
            <a:r>
              <a:rPr lang="en-US" sz="1400" dirty="0">
                <a:latin typeface="+mj-lt"/>
                <a:cs typeface="#9Slide04 Chonburi" panose="00000500000000000000" pitchFamily="2" charset="-34"/>
              </a:rPr>
              <a:t> </a:t>
            </a:r>
            <a:r>
              <a:rPr lang="en-US" sz="1400" dirty="0" err="1">
                <a:latin typeface="+mj-lt"/>
                <a:cs typeface="#9Slide04 Chonburi" panose="00000500000000000000" pitchFamily="2" charset="-34"/>
              </a:rPr>
              <a:t>tạo</a:t>
            </a:r>
            <a:r>
              <a:rPr lang="en-US" sz="1400" dirty="0">
                <a:latin typeface="+mj-lt"/>
                <a:cs typeface="#9Slide04 Chonburi" panose="00000500000000000000" pitchFamily="2" charset="-34"/>
              </a:rPr>
              <a:t> </a:t>
            </a:r>
            <a:r>
              <a:rPr lang="en-US" sz="1400" dirty="0" err="1">
                <a:latin typeface="+mj-lt"/>
                <a:cs typeface="#9Slide04 Chonburi" panose="00000500000000000000" pitchFamily="2" charset="-34"/>
              </a:rPr>
              <a:t>ra</a:t>
            </a:r>
            <a:r>
              <a:rPr lang="en-US" sz="1400" dirty="0">
                <a:latin typeface="+mj-lt"/>
                <a:cs typeface="#9Slide04 Chonburi" panose="00000500000000000000" pitchFamily="2" charset="-34"/>
              </a:rPr>
              <a:t> </a:t>
            </a:r>
            <a:r>
              <a:rPr lang="en-US" sz="1400" dirty="0" err="1">
                <a:latin typeface="+mj-lt"/>
                <a:cs typeface="#9Slide04 Chonburi" panose="00000500000000000000" pitchFamily="2" charset="-34"/>
              </a:rPr>
              <a:t>các</a:t>
            </a:r>
            <a:r>
              <a:rPr lang="en-US" sz="1400" dirty="0">
                <a:latin typeface="+mj-lt"/>
                <a:cs typeface="#9Slide04 Chonburi" panose="00000500000000000000" pitchFamily="2" charset="-34"/>
              </a:rPr>
              <a:t> </a:t>
            </a:r>
            <a:r>
              <a:rPr lang="en-US" sz="1400" dirty="0" err="1">
                <a:latin typeface="+mj-lt"/>
                <a:cs typeface="#9Slide04 Chonburi" panose="00000500000000000000" pitchFamily="2" charset="-34"/>
              </a:rPr>
              <a:t>giá</a:t>
            </a:r>
            <a:r>
              <a:rPr lang="en-US" sz="1400" dirty="0">
                <a:latin typeface="+mj-lt"/>
                <a:cs typeface="#9Slide04 Chonburi" panose="00000500000000000000" pitchFamily="2" charset="-34"/>
              </a:rPr>
              <a:t> </a:t>
            </a:r>
            <a:r>
              <a:rPr lang="en-US" sz="1400" dirty="0" err="1">
                <a:latin typeface="+mj-lt"/>
                <a:cs typeface="#9Slide04 Chonburi" panose="00000500000000000000" pitchFamily="2" charset="-34"/>
              </a:rPr>
              <a:t>trị</a:t>
            </a:r>
            <a:r>
              <a:rPr lang="en-US" sz="1400" dirty="0">
                <a:latin typeface="+mj-lt"/>
                <a:cs typeface="#9Slide04 Chonburi" panose="00000500000000000000" pitchFamily="2" charset="-34"/>
              </a:rPr>
              <a:t> </a:t>
            </a:r>
            <a:r>
              <a:rPr lang="en-US" sz="1400" dirty="0" err="1">
                <a:latin typeface="+mj-lt"/>
                <a:cs typeface="#9Slide04 Chonburi" panose="00000500000000000000" pitchFamily="2" charset="-34"/>
              </a:rPr>
              <a:t>tốt</a:t>
            </a:r>
            <a:r>
              <a:rPr lang="en-US" sz="1400" dirty="0">
                <a:latin typeface="+mj-lt"/>
                <a:cs typeface="#9Slide04 Chonburi" panose="00000500000000000000" pitchFamily="2" charset="-34"/>
              </a:rPr>
              <a:t> </a:t>
            </a:r>
            <a:r>
              <a:rPr lang="en-US" sz="1400" dirty="0" err="1">
                <a:latin typeface="+mj-lt"/>
                <a:cs typeface="#9Slide04 Chonburi" panose="00000500000000000000" pitchFamily="2" charset="-34"/>
              </a:rPr>
              <a:t>đẹp</a:t>
            </a:r>
            <a:r>
              <a:rPr lang="en-US" sz="1400" dirty="0">
                <a:latin typeface="+mj-lt"/>
                <a:cs typeface="#9Slide04 Chonburi" panose="00000500000000000000" pitchFamily="2" charset="-34"/>
              </a:rPr>
              <a:t> </a:t>
            </a:r>
            <a:r>
              <a:rPr lang="en-US" sz="1400" dirty="0" err="1">
                <a:latin typeface="+mj-lt"/>
                <a:cs typeface="#9Slide04 Chonburi" panose="00000500000000000000" pitchFamily="2" charset="-34"/>
              </a:rPr>
              <a:t>của</a:t>
            </a:r>
            <a:r>
              <a:rPr lang="en-US" sz="1400" dirty="0">
                <a:latin typeface="+mj-lt"/>
                <a:cs typeface="#9Slide04 Chonburi" panose="00000500000000000000" pitchFamily="2" charset="-34"/>
              </a:rPr>
              <a:t> </a:t>
            </a:r>
            <a:r>
              <a:rPr lang="en-US" sz="1400" dirty="0" err="1">
                <a:latin typeface="+mj-lt"/>
                <a:cs typeface="#9Slide04 Chonburi" panose="00000500000000000000" pitchFamily="2" charset="-34"/>
              </a:rPr>
              <a:t>quê</a:t>
            </a:r>
            <a:r>
              <a:rPr lang="en-US" sz="1400" dirty="0">
                <a:latin typeface="+mj-lt"/>
                <a:cs typeface="#9Slide04 Chonburi" panose="00000500000000000000" pitchFamily="2" charset="-34"/>
              </a:rPr>
              <a:t> </a:t>
            </a:r>
            <a:r>
              <a:rPr lang="en-US" sz="1400" dirty="0" err="1">
                <a:latin typeface="+mj-lt"/>
                <a:cs typeface="#9Slide04 Chonburi" panose="00000500000000000000" pitchFamily="2" charset="-34"/>
              </a:rPr>
              <a:t>hương</a:t>
            </a:r>
            <a:r>
              <a:rPr lang="en-US" sz="1400" dirty="0">
                <a:latin typeface="+mj-lt"/>
                <a:cs typeface="#9Slide04 Chonburi" panose="00000500000000000000" pitchFamily="2" charset="-34"/>
              </a:rPr>
              <a:t>, </a:t>
            </a:r>
            <a:r>
              <a:rPr lang="en-US" sz="1400" dirty="0" err="1">
                <a:latin typeface="+mj-lt"/>
                <a:cs typeface="#9Slide04 Chonburi" panose="00000500000000000000" pitchFamily="2" charset="-34"/>
              </a:rPr>
              <a:t>đất</a:t>
            </a:r>
            <a:r>
              <a:rPr lang="en-US" sz="1400" dirty="0">
                <a:latin typeface="+mj-lt"/>
                <a:cs typeface="#9Slide04 Chonburi" panose="00000500000000000000" pitchFamily="2" charset="-34"/>
              </a:rPr>
              <a:t> </a:t>
            </a:r>
            <a:r>
              <a:rPr lang="en-US" sz="1400" dirty="0" err="1">
                <a:latin typeface="+mj-lt"/>
                <a:cs typeface="#9Slide04 Chonburi" panose="00000500000000000000" pitchFamily="2" charset="-34"/>
              </a:rPr>
              <a:t>nước</a:t>
            </a:r>
            <a:endParaRPr lang="en-US" sz="1400" dirty="0">
              <a:latin typeface="+mj-lt"/>
              <a:cs typeface="#9Slide04 Chonburi" panose="00000500000000000000" pitchFamily="2" charset="-34"/>
            </a:endParaRPr>
          </a:p>
        </p:txBody>
      </p:sp>
      <p:sp>
        <p:nvSpPr>
          <p:cNvPr id="15" name="TextBox 14"/>
          <p:cNvSpPr txBox="1"/>
          <p:nvPr/>
        </p:nvSpPr>
        <p:spPr>
          <a:xfrm>
            <a:off x="3921161" y="2812366"/>
            <a:ext cx="699247" cy="369332"/>
          </a:xfrm>
          <a:prstGeom prst="rect">
            <a:avLst/>
          </a:prstGeom>
          <a:noFill/>
        </p:spPr>
        <p:txBody>
          <a:bodyPr wrap="square" rtlCol="0">
            <a:spAutoFit/>
          </a:bodyPr>
          <a:lstStyle/>
          <a:p>
            <a:pPr algn="ctr"/>
            <a:r>
              <a:rPr lang="en-US" dirty="0" smtClean="0">
                <a:latin typeface="#9Slide04 Chonburi" panose="00000500000000000000" pitchFamily="2" charset="-34"/>
                <a:cs typeface="#9Slide04 Chonburi" panose="00000500000000000000" pitchFamily="2" charset="-34"/>
              </a:rPr>
              <a:t>X</a:t>
            </a:r>
            <a:endParaRPr lang="en-US" dirty="0">
              <a:latin typeface="#9Slide04 Chonburi" panose="00000500000000000000" pitchFamily="2" charset="-34"/>
              <a:cs typeface="#9Slide04 Chonburi" panose="00000500000000000000" pitchFamily="2" charset="-34"/>
            </a:endParaRPr>
          </a:p>
        </p:txBody>
      </p:sp>
      <p:sp>
        <p:nvSpPr>
          <p:cNvPr id="16" name="TextBox 15"/>
          <p:cNvSpPr txBox="1"/>
          <p:nvPr/>
        </p:nvSpPr>
        <p:spPr>
          <a:xfrm>
            <a:off x="5776856" y="3699851"/>
            <a:ext cx="333488" cy="369332"/>
          </a:xfrm>
          <a:prstGeom prst="rect">
            <a:avLst/>
          </a:prstGeom>
          <a:noFill/>
        </p:spPr>
        <p:txBody>
          <a:bodyPr wrap="square" rtlCol="0">
            <a:spAutoFit/>
          </a:bodyPr>
          <a:lstStyle/>
          <a:p>
            <a:pPr algn="ctr"/>
            <a:r>
              <a:rPr lang="en-US" dirty="0" smtClean="0">
                <a:latin typeface="#9Slide04 Chonburi" panose="00000500000000000000" pitchFamily="2" charset="-34"/>
                <a:cs typeface="#9Slide04 Chonburi" panose="00000500000000000000" pitchFamily="2" charset="-34"/>
              </a:rPr>
              <a:t>X</a:t>
            </a:r>
            <a:endParaRPr lang="en-US" dirty="0">
              <a:latin typeface="#9Slide04 Chonburi" panose="00000500000000000000" pitchFamily="2" charset="-34"/>
              <a:cs typeface="#9Slide04 Chonburi" panose="00000500000000000000" pitchFamily="2" charset="-34"/>
            </a:endParaRPr>
          </a:p>
        </p:txBody>
      </p:sp>
      <p:sp>
        <p:nvSpPr>
          <p:cNvPr id="17" name="TextBox 16"/>
          <p:cNvSpPr txBox="1"/>
          <p:nvPr/>
        </p:nvSpPr>
        <p:spPr>
          <a:xfrm>
            <a:off x="6927926" y="3592130"/>
            <a:ext cx="5185186" cy="738664"/>
          </a:xfrm>
          <a:prstGeom prst="rect">
            <a:avLst/>
          </a:prstGeom>
          <a:noFill/>
        </p:spPr>
        <p:txBody>
          <a:bodyPr wrap="square" rtlCol="0">
            <a:spAutoFit/>
          </a:bodyPr>
          <a:lstStyle/>
          <a:p>
            <a:pPr algn="just"/>
            <a:r>
              <a:rPr lang="vi-VN" sz="1400" b="1" i="1" dirty="0">
                <a:latin typeface="+mj-lt"/>
                <a:cs typeface="#9Slide04 Chonburi" panose="00000500000000000000" pitchFamily="2" charset="-34"/>
              </a:rPr>
              <a:t>Nghề thủ công truyền thống là những nghề do cha ông tạo ra, góp phần quan trọng trong sự phát triển kinh tế xã hộị. Nó cũng</a:t>
            </a:r>
            <a:r>
              <a:rPr lang="en-US" sz="1400" b="1" i="1" dirty="0">
                <a:latin typeface="+mj-lt"/>
                <a:cs typeface="#9Slide04 Chonburi" panose="00000500000000000000" pitchFamily="2" charset="-34"/>
              </a:rPr>
              <a:t> </a:t>
            </a:r>
            <a:r>
              <a:rPr lang="en-US" sz="1400" b="1" i="1" dirty="0" err="1">
                <a:latin typeface="+mj-lt"/>
                <a:cs typeface="#9Slide04 Chonburi" panose="00000500000000000000" pitchFamily="2" charset="-34"/>
              </a:rPr>
              <a:t>góp</a:t>
            </a:r>
            <a:r>
              <a:rPr lang="en-US" sz="1400" b="1" i="1" dirty="0">
                <a:latin typeface="+mj-lt"/>
                <a:cs typeface="#9Slide04 Chonburi" panose="00000500000000000000" pitchFamily="2" charset="-34"/>
              </a:rPr>
              <a:t> </a:t>
            </a:r>
            <a:r>
              <a:rPr lang="en-US" sz="1400" b="1" i="1" dirty="0" err="1">
                <a:latin typeface="+mj-lt"/>
                <a:cs typeface="#9Slide04 Chonburi" panose="00000500000000000000" pitchFamily="2" charset="-34"/>
              </a:rPr>
              <a:t>phần</a:t>
            </a:r>
            <a:r>
              <a:rPr lang="en-US" sz="1400" b="1" i="1" dirty="0">
                <a:latin typeface="+mj-lt"/>
                <a:cs typeface="#9Slide04 Chonburi" panose="00000500000000000000" pitchFamily="2" charset="-34"/>
              </a:rPr>
              <a:t> </a:t>
            </a:r>
            <a:r>
              <a:rPr lang="en-US" sz="1400" i="1" dirty="0" err="1">
                <a:latin typeface="+mj-lt"/>
                <a:cs typeface="#9Slide04 Chonburi" panose="00000500000000000000" pitchFamily="2" charset="-34"/>
              </a:rPr>
              <a:t>làm</a:t>
            </a:r>
            <a:r>
              <a:rPr lang="en-US" sz="1400" i="1" dirty="0">
                <a:latin typeface="+mj-lt"/>
                <a:cs typeface="#9Slide04 Chonburi" panose="00000500000000000000" pitchFamily="2" charset="-34"/>
              </a:rPr>
              <a:t> </a:t>
            </a:r>
            <a:r>
              <a:rPr lang="en-US" sz="1400" i="1" dirty="0" err="1">
                <a:latin typeface="+mj-lt"/>
                <a:cs typeface="#9Slide04 Chonburi" panose="00000500000000000000" pitchFamily="2" charset="-34"/>
              </a:rPr>
              <a:t>phong</a:t>
            </a:r>
            <a:r>
              <a:rPr lang="en-US" sz="1400" i="1" dirty="0">
                <a:latin typeface="+mj-lt"/>
                <a:cs typeface="#9Slide04 Chonburi" panose="00000500000000000000" pitchFamily="2" charset="-34"/>
              </a:rPr>
              <a:t> </a:t>
            </a:r>
            <a:r>
              <a:rPr lang="en-US" sz="1400" i="1" dirty="0" err="1">
                <a:latin typeface="+mj-lt"/>
                <a:cs typeface="#9Slide04 Chonburi" panose="00000500000000000000" pitchFamily="2" charset="-34"/>
              </a:rPr>
              <a:t>phú</a:t>
            </a:r>
            <a:r>
              <a:rPr lang="en-US" sz="1400" i="1" dirty="0">
                <a:latin typeface="+mj-lt"/>
                <a:cs typeface="#9Slide04 Chonburi" panose="00000500000000000000" pitchFamily="2" charset="-34"/>
              </a:rPr>
              <a:t> </a:t>
            </a:r>
            <a:r>
              <a:rPr lang="en-US" sz="1400" i="1" dirty="0" err="1">
                <a:latin typeface="+mj-lt"/>
                <a:cs typeface="#9Slide04 Chonburi" panose="00000500000000000000" pitchFamily="2" charset="-34"/>
              </a:rPr>
              <a:t>hơn</a:t>
            </a:r>
            <a:r>
              <a:rPr lang="en-US" sz="1400" i="1" dirty="0">
                <a:latin typeface="+mj-lt"/>
                <a:cs typeface="#9Slide04 Chonburi" panose="00000500000000000000" pitchFamily="2" charset="-34"/>
              </a:rPr>
              <a:t> </a:t>
            </a:r>
            <a:r>
              <a:rPr lang="en-US" sz="1400" i="1" dirty="0" err="1">
                <a:latin typeface="+mj-lt"/>
                <a:cs typeface="#9Slide04 Chonburi" panose="00000500000000000000" pitchFamily="2" charset="-34"/>
              </a:rPr>
              <a:t>cho</a:t>
            </a:r>
            <a:r>
              <a:rPr lang="en-US" sz="1400" i="1" dirty="0">
                <a:latin typeface="+mj-lt"/>
                <a:cs typeface="#9Slide04 Chonburi" panose="00000500000000000000" pitchFamily="2" charset="-34"/>
              </a:rPr>
              <a:t> </a:t>
            </a:r>
            <a:r>
              <a:rPr lang="en-US" sz="1400" i="1" dirty="0" err="1">
                <a:latin typeface="+mj-lt"/>
                <a:cs typeface="#9Slide04 Chonburi" panose="00000500000000000000" pitchFamily="2" charset="-34"/>
              </a:rPr>
              <a:t>truyền</a:t>
            </a:r>
            <a:r>
              <a:rPr lang="en-US" sz="1400" i="1" dirty="0">
                <a:latin typeface="+mj-lt"/>
                <a:cs typeface="#9Slide04 Chonburi" panose="00000500000000000000" pitchFamily="2" charset="-34"/>
              </a:rPr>
              <a:t> </a:t>
            </a:r>
            <a:r>
              <a:rPr lang="en-US" sz="1400" i="1" dirty="0" err="1">
                <a:latin typeface="+mj-lt"/>
                <a:cs typeface="#9Slide04 Chonburi" panose="00000500000000000000" pitchFamily="2" charset="-34"/>
              </a:rPr>
              <a:t>thống</a:t>
            </a:r>
            <a:r>
              <a:rPr lang="en-US" sz="1400" i="1" dirty="0">
                <a:latin typeface="+mj-lt"/>
                <a:cs typeface="#9Slide04 Chonburi" panose="00000500000000000000" pitchFamily="2" charset="-34"/>
              </a:rPr>
              <a:t> </a:t>
            </a:r>
            <a:r>
              <a:rPr lang="en-US" sz="1400" i="1" dirty="0" err="1">
                <a:latin typeface="+mj-lt"/>
                <a:cs typeface="#9Slide04 Chonburi" panose="00000500000000000000" pitchFamily="2" charset="-34"/>
              </a:rPr>
              <a:t>của</a:t>
            </a:r>
            <a:r>
              <a:rPr lang="en-US" sz="1400" i="1" dirty="0">
                <a:latin typeface="+mj-lt"/>
                <a:cs typeface="#9Slide04 Chonburi" panose="00000500000000000000" pitchFamily="2" charset="-34"/>
              </a:rPr>
              <a:t> </a:t>
            </a:r>
            <a:r>
              <a:rPr lang="en-US" sz="1400" i="1" dirty="0" err="1">
                <a:latin typeface="+mj-lt"/>
                <a:cs typeface="#9Slide04 Chonburi" panose="00000500000000000000" pitchFamily="2" charset="-34"/>
              </a:rPr>
              <a:t>dân</a:t>
            </a:r>
            <a:r>
              <a:rPr lang="en-US" sz="1400" i="1" dirty="0">
                <a:latin typeface="+mj-lt"/>
                <a:cs typeface="#9Slide04 Chonburi" panose="00000500000000000000" pitchFamily="2" charset="-34"/>
              </a:rPr>
              <a:t> </a:t>
            </a:r>
            <a:r>
              <a:rPr lang="en-US" sz="1400" i="1" dirty="0" err="1">
                <a:latin typeface="+mj-lt"/>
                <a:cs typeface="#9Slide04 Chonburi" panose="00000500000000000000" pitchFamily="2" charset="-34"/>
              </a:rPr>
              <a:t>tộc</a:t>
            </a:r>
            <a:r>
              <a:rPr lang="en-US" sz="1400" i="1" dirty="0">
                <a:latin typeface="+mj-lt"/>
                <a:cs typeface="#9Slide04 Chonburi" panose="00000500000000000000" pitchFamily="2" charset="-34"/>
              </a:rPr>
              <a:t>.</a:t>
            </a:r>
            <a:endParaRPr lang="en-US" sz="1400" dirty="0">
              <a:latin typeface="+mj-lt"/>
              <a:cs typeface="#9Slide04 Chonburi" panose="00000500000000000000" pitchFamily="2" charset="-34"/>
            </a:endParaRPr>
          </a:p>
        </p:txBody>
      </p:sp>
      <p:sp>
        <p:nvSpPr>
          <p:cNvPr id="18" name="TextBox 17"/>
          <p:cNvSpPr txBox="1"/>
          <p:nvPr/>
        </p:nvSpPr>
        <p:spPr>
          <a:xfrm>
            <a:off x="4039495" y="4861574"/>
            <a:ext cx="580913" cy="369332"/>
          </a:xfrm>
          <a:prstGeom prst="rect">
            <a:avLst/>
          </a:prstGeom>
          <a:noFill/>
        </p:spPr>
        <p:txBody>
          <a:bodyPr wrap="square" rtlCol="0">
            <a:spAutoFit/>
          </a:bodyPr>
          <a:lstStyle/>
          <a:p>
            <a:pPr algn="ctr"/>
            <a:r>
              <a:rPr lang="en-US" dirty="0" smtClean="0">
                <a:latin typeface="#9Slide04 Chonburi" panose="00000500000000000000" pitchFamily="2" charset="-34"/>
                <a:cs typeface="#9Slide04 Chonburi" panose="00000500000000000000" pitchFamily="2" charset="-34"/>
              </a:rPr>
              <a:t>X</a:t>
            </a:r>
            <a:endParaRPr lang="en-US" dirty="0">
              <a:latin typeface="#9Slide04 Chonburi" panose="00000500000000000000" pitchFamily="2" charset="-34"/>
              <a:cs typeface="#9Slide04 Chonburi" panose="00000500000000000000" pitchFamily="2" charset="-34"/>
            </a:endParaRPr>
          </a:p>
        </p:txBody>
      </p:sp>
      <p:sp>
        <p:nvSpPr>
          <p:cNvPr id="19" name="TextBox 18"/>
          <p:cNvSpPr txBox="1"/>
          <p:nvPr/>
        </p:nvSpPr>
        <p:spPr>
          <a:xfrm>
            <a:off x="7024745" y="4721133"/>
            <a:ext cx="4916244" cy="584775"/>
          </a:xfrm>
          <a:prstGeom prst="rect">
            <a:avLst/>
          </a:prstGeom>
          <a:noFill/>
        </p:spPr>
        <p:txBody>
          <a:bodyPr wrap="square" rtlCol="0">
            <a:spAutoFit/>
          </a:bodyPr>
          <a:lstStyle/>
          <a:p>
            <a:pPr algn="just"/>
            <a:r>
              <a:rPr lang="en-US" sz="1600" i="1" dirty="0" err="1">
                <a:latin typeface="Times New Roman" panose="02020603050405020304" pitchFamily="18" charset="0"/>
                <a:cs typeface="Times New Roman" panose="02020603050405020304" pitchFamily="18" charset="0"/>
              </a:rPr>
              <a:t>Nó</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chính</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là</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những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giá</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trị</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tinh</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thần</a:t>
            </a:r>
            <a:r>
              <a:rPr lang="en-US" sz="1600" i="1" dirty="0">
                <a:latin typeface="Times New Roman" panose="02020603050405020304" pitchFamily="18" charset="0"/>
                <a:cs typeface="Times New Roman" panose="02020603050405020304" pitchFamily="18" charset="0"/>
              </a:rPr>
              <a:t> </a:t>
            </a:r>
            <a:r>
              <a:rPr lang="vi-VN" sz="1600" i="1" dirty="0">
                <a:latin typeface="Times New Roman" panose="02020603050405020304" pitchFamily="18" charset="0"/>
                <a:cs typeface="Times New Roman" panose="02020603050405020304" pitchFamily="18" charset="0"/>
              </a:rPr>
              <a:t>và là nét đẹp truyền thống văn hoá của địa phương.</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67748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circle(in)">
                                      <p:cBhvr>
                                        <p:cTn id="17" dur="10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circle(in)">
                                      <p:cBhvr>
                                        <p:cTn id="27" dur="1000"/>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1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circle(in)">
                                      <p:cBhvr>
                                        <p:cTn id="37" dur="1000"/>
                                        <p:tgtEl>
                                          <p:spTgt spid="1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circle(in)">
                                      <p:cBhvr>
                                        <p:cTn id="4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blip>
          <a:srcRect/>
          <a:tile tx="0" ty="0" sx="100000" sy="100000" flip="none" algn="tl"/>
        </a:blipFill>
        <a:effectLst/>
      </p:bgPr>
    </p:bg>
    <p:spTree>
      <p:nvGrpSpPr>
        <p:cNvPr id="1" name=""/>
        <p:cNvGrpSpPr/>
        <p:nvPr/>
      </p:nvGrpSpPr>
      <p:grpSpPr>
        <a:xfrm>
          <a:off x="0" y="0"/>
          <a:ext cx="0" cy="0"/>
          <a:chOff x="0" y="0"/>
          <a:chExt cx="0" cy="0"/>
        </a:xfrm>
      </p:grpSpPr>
      <p:sp>
        <p:nvSpPr>
          <p:cNvPr id="2" name="Double Wave 1"/>
          <p:cNvSpPr/>
          <p:nvPr/>
        </p:nvSpPr>
        <p:spPr>
          <a:xfrm>
            <a:off x="182880" y="337626"/>
            <a:ext cx="11760591" cy="5634620"/>
          </a:xfrm>
          <a:prstGeom prst="doubleWave">
            <a:avLst>
              <a:gd name="adj1" fmla="val 6250"/>
              <a:gd name="adj2" fmla="val -5921"/>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i="1" dirty="0">
                <a:solidFill>
                  <a:srgbClr val="7030A0"/>
                </a:solidFill>
                <a:latin typeface="#9Slide04 Chonburi" panose="00000500000000000000" pitchFamily="2" charset="-34"/>
                <a:cs typeface="#9Slide04 Chonburi" panose="00000500000000000000" pitchFamily="2" charset="-34"/>
              </a:rPr>
              <a:t>-</a:t>
            </a:r>
            <a:r>
              <a:rPr lang="en-US" b="1" i="1" dirty="0" smtClean="0">
                <a:solidFill>
                  <a:srgbClr val="7030A0"/>
                </a:solidFill>
                <a:latin typeface="#9Slide04 Chonburi" panose="00000500000000000000" pitchFamily="2" charset="-34"/>
                <a:cs typeface="#9Slide04 Chonburi" panose="00000500000000000000" pitchFamily="2" charset="-34"/>
              </a:rPr>
              <a:t> </a:t>
            </a:r>
            <a:r>
              <a:rPr lang="vi-VN" sz="3200" b="1" i="1" dirty="0">
                <a:solidFill>
                  <a:schemeClr val="tx1"/>
                </a:solidFill>
                <a:latin typeface="+mj-lt"/>
                <a:cs typeface="#9Slide04 Chonburi" panose="00000500000000000000" pitchFamily="2" charset="-34"/>
              </a:rPr>
              <a:t>Truyền thống quê hương có </a:t>
            </a:r>
            <a:r>
              <a:rPr lang="en-US" sz="3200" b="1" i="1" dirty="0">
                <a:solidFill>
                  <a:schemeClr val="tx1"/>
                </a:solidFill>
                <a:latin typeface="+mj-lt"/>
                <a:cs typeface="#9Slide04 Chonburi" panose="00000500000000000000" pitchFamily="2" charset="-34"/>
              </a:rPr>
              <a:t>ý </a:t>
            </a:r>
            <a:r>
              <a:rPr lang="en-US" sz="3200" b="1" i="1" dirty="0" err="1">
                <a:solidFill>
                  <a:schemeClr val="tx1"/>
                </a:solidFill>
                <a:latin typeface="+mj-lt"/>
                <a:cs typeface="#9Slide04 Chonburi" panose="00000500000000000000" pitchFamily="2" charset="-34"/>
              </a:rPr>
              <a:t>nghĩa</a:t>
            </a:r>
            <a:r>
              <a:rPr lang="vi-VN" sz="3200" b="1" i="1" dirty="0">
                <a:solidFill>
                  <a:schemeClr val="tx1"/>
                </a:solidFill>
                <a:latin typeface="+mj-lt"/>
                <a:cs typeface="#9Slide04 Chonburi" panose="00000500000000000000" pitchFamily="2" charset="-34"/>
              </a:rPr>
              <a:t> quan trọng trong việc hình thành tư </a:t>
            </a:r>
            <a:r>
              <a:rPr lang="vi-VN" sz="3200" i="1" dirty="0" smtClean="0">
                <a:solidFill>
                  <a:schemeClr val="tx1"/>
                </a:solidFill>
                <a:latin typeface="+mj-lt"/>
                <a:cs typeface="#9Slide04 Chonburi" panose="00000500000000000000" pitchFamily="2" charset="-34"/>
              </a:rPr>
              <a:t>tưởng</a:t>
            </a:r>
            <a:r>
              <a:rPr lang="en-US" sz="3200" i="1" dirty="0" smtClean="0">
                <a:solidFill>
                  <a:schemeClr val="tx1"/>
                </a:solidFill>
                <a:latin typeface="+mj-lt"/>
                <a:cs typeface="#9Slide04 Chonburi" panose="00000500000000000000" pitchFamily="2" charset="-34"/>
              </a:rPr>
              <a:t>,</a:t>
            </a:r>
            <a:r>
              <a:rPr lang="vi-VN" sz="3200" i="1" dirty="0" smtClean="0">
                <a:solidFill>
                  <a:schemeClr val="tx1"/>
                </a:solidFill>
                <a:latin typeface="+mj-lt"/>
                <a:cs typeface="#9Slide04 Chonburi" panose="00000500000000000000" pitchFamily="2" charset="-34"/>
              </a:rPr>
              <a:t> </a:t>
            </a:r>
            <a:r>
              <a:rPr lang="vi-VN" sz="3200" b="1" i="1" dirty="0">
                <a:solidFill>
                  <a:schemeClr val="tx1"/>
                </a:solidFill>
                <a:latin typeface="+mj-lt"/>
                <a:cs typeface="#9Slide04 Chonburi" panose="00000500000000000000" pitchFamily="2" charset="-34"/>
              </a:rPr>
              <a:t>đức tính, </a:t>
            </a:r>
            <a:r>
              <a:rPr lang="vi-VN" sz="3200" i="1" dirty="0">
                <a:solidFill>
                  <a:schemeClr val="tx1"/>
                </a:solidFill>
                <a:latin typeface="+mj-lt"/>
                <a:cs typeface="#9Slide04 Chonburi" panose="00000500000000000000" pitchFamily="2" charset="-34"/>
              </a:rPr>
              <a:t>lối </a:t>
            </a:r>
            <a:r>
              <a:rPr lang="vi-VN" sz="3200" b="1" i="1" dirty="0">
                <a:solidFill>
                  <a:schemeClr val="tx1"/>
                </a:solidFill>
                <a:latin typeface="+mj-lt"/>
                <a:cs typeface="#9Slide04 Chonburi" panose="00000500000000000000" pitchFamily="2" charset="-34"/>
              </a:rPr>
              <a:t>sống </a:t>
            </a:r>
            <a:r>
              <a:rPr lang="vi-VN" sz="3200" i="1" dirty="0">
                <a:solidFill>
                  <a:schemeClr val="tx1"/>
                </a:solidFill>
                <a:latin typeface="+mj-lt"/>
                <a:cs typeface="#9Slide04 Chonburi" panose="00000500000000000000" pitchFamily="2" charset="-34"/>
              </a:rPr>
              <a:t>tốt </a:t>
            </a:r>
            <a:r>
              <a:rPr lang="vi-VN" sz="3200" b="1" i="1" dirty="0">
                <a:solidFill>
                  <a:schemeClr val="tx1"/>
                </a:solidFill>
                <a:latin typeface="+mj-lt"/>
                <a:cs typeface="#9Slide04 Chonburi" panose="00000500000000000000" pitchFamily="2" charset="-34"/>
              </a:rPr>
              <a:t>đẹp của mỗi cá nhân.</a:t>
            </a:r>
            <a:r>
              <a:rPr lang="vi-VN" sz="3200" i="1" dirty="0">
                <a:solidFill>
                  <a:schemeClr val="tx1"/>
                </a:solidFill>
                <a:latin typeface="+mj-lt"/>
                <a:cs typeface="#9Slide04 Chonburi" panose="00000500000000000000" pitchFamily="2" charset="-34"/>
              </a:rPr>
              <a:t> </a:t>
            </a:r>
            <a:endParaRPr lang="en-US" sz="3200" b="1" i="1" dirty="0">
              <a:solidFill>
                <a:schemeClr val="tx1"/>
              </a:solidFill>
              <a:latin typeface="+mj-lt"/>
              <a:cs typeface="#9Slide04 Chonburi" panose="00000500000000000000" pitchFamily="2" charset="-34"/>
            </a:endParaRPr>
          </a:p>
          <a:p>
            <a:r>
              <a:rPr lang="en-US" sz="3200" b="1" i="1" dirty="0">
                <a:solidFill>
                  <a:schemeClr val="tx1"/>
                </a:solidFill>
                <a:latin typeface="+mj-lt"/>
                <a:cs typeface="#9Slide04 Chonburi" panose="00000500000000000000" pitchFamily="2" charset="-34"/>
              </a:rPr>
              <a:t>- </a:t>
            </a:r>
            <a:r>
              <a:rPr lang="vi-VN" sz="3200" b="1" i="1" dirty="0">
                <a:solidFill>
                  <a:schemeClr val="tx1"/>
                </a:solidFill>
                <a:latin typeface="+mj-lt"/>
                <a:cs typeface="#9Slide04 Chonburi" panose="00000500000000000000" pitchFamily="2" charset="-34"/>
              </a:rPr>
              <a:t>Tự hào về truyền thống quê hương chính là tự hào về nguồn gốc của mình, là nền tảng để xây dựng giá trị cốt lõi và hình thành sự tự tin của mỗi người.</a:t>
            </a:r>
            <a:endParaRPr lang="en-US" sz="3200" b="1" i="1" dirty="0">
              <a:solidFill>
                <a:schemeClr val="tx1"/>
              </a:solidFill>
              <a:latin typeface="+mj-lt"/>
              <a:cs typeface="#9Slide04 Chonburi" panose="00000500000000000000" pitchFamily="2" charset="-34"/>
            </a:endParaRPr>
          </a:p>
          <a:p>
            <a:pPr algn="just"/>
            <a:endParaRPr lang="en-US" sz="4800" i="1" dirty="0">
              <a:solidFill>
                <a:schemeClr val="tx1"/>
              </a:solidFill>
              <a:latin typeface="+mj-lt"/>
            </a:endParaRPr>
          </a:p>
        </p:txBody>
      </p:sp>
    </p:spTree>
    <p:extLst>
      <p:ext uri="{BB962C8B-B14F-4D97-AF65-F5344CB8AC3E}">
        <p14:creationId xmlns:p14="http://schemas.microsoft.com/office/powerpoint/2010/main" val="410955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2153602" y="177470"/>
            <a:ext cx="8819198" cy="1364727"/>
            <a:chOff x="2264898" y="161931"/>
            <a:chExt cx="8707901" cy="1252025"/>
          </a:xfrm>
        </p:grpSpPr>
        <p:sp>
          <p:nvSpPr>
            <p:cNvPr id="5" name="Rounded Rectangle 4"/>
            <p:cNvSpPr/>
            <p:nvPr/>
          </p:nvSpPr>
          <p:spPr>
            <a:xfrm>
              <a:off x="2264898" y="161931"/>
              <a:ext cx="8285871" cy="1252025"/>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87496" y="350285"/>
              <a:ext cx="8485303" cy="875315"/>
            </a:xfrm>
            <a:prstGeom prst="rect">
              <a:avLst/>
            </a:prstGeom>
            <a:noFill/>
          </p:spPr>
          <p:txBody>
            <a:bodyPr wrap="square" rtlCol="0">
              <a:spAutoFit/>
            </a:bodyPr>
            <a:lstStyle/>
            <a:p>
              <a:r>
                <a:rPr lang="en-US" sz="2800" b="1" dirty="0">
                  <a:solidFill>
                    <a:schemeClr val="accent6">
                      <a:lumMod val="75000"/>
                    </a:schemeClr>
                  </a:solidFill>
                  <a:latin typeface="Times New Roman" panose="02020603050405020304" pitchFamily="18" charset="0"/>
                  <a:cs typeface="Times New Roman" panose="02020603050405020304" pitchFamily="18" charset="0"/>
                </a:rPr>
                <a:t>II.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Hoạt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động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khám</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phá</a:t>
              </a:r>
              <a:endParaRPr lang="en-US" sz="2800" b="1" dirty="0">
                <a:solidFill>
                  <a:schemeClr val="accent6">
                    <a:lumMod val="75000"/>
                  </a:schemeClr>
                </a:solidFill>
                <a:latin typeface="Times New Roman" panose="02020603050405020304" pitchFamily="18" charset="0"/>
                <a:cs typeface="Times New Roman" panose="02020603050405020304" pitchFamily="18" charset="0"/>
              </a:endParaRPr>
            </a:p>
            <a:p>
              <a:r>
                <a:rPr lang="en-US" sz="2800" b="1" dirty="0">
                  <a:solidFill>
                    <a:schemeClr val="accent6">
                      <a:lumMod val="75000"/>
                    </a:schemeClr>
                  </a:solidFill>
                  <a:latin typeface="Times New Roman" panose="02020603050405020304" pitchFamily="18" charset="0"/>
                  <a:cs typeface="Times New Roman" panose="02020603050405020304" pitchFamily="18" charset="0"/>
                </a:rPr>
                <a:t>2</a:t>
              </a:r>
              <a:r>
                <a:rPr lang="en-US" sz="28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75000"/>
                    </a:schemeClr>
                  </a:solidFill>
                  <a:latin typeface="Times New Roman" panose="02020603050405020304" pitchFamily="18" charset="0"/>
                  <a:cs typeface="Times New Roman" panose="02020603050405020304" pitchFamily="18" charset="0"/>
                </a:rPr>
                <a:t>Giữ</a:t>
              </a:r>
              <a:r>
                <a:rPr lang="en-US" sz="28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75000"/>
                    </a:schemeClr>
                  </a:solidFill>
                  <a:latin typeface="Times New Roman" panose="02020603050405020304" pitchFamily="18" charset="0"/>
                  <a:cs typeface="Times New Roman" panose="02020603050405020304" pitchFamily="18" charset="0"/>
                </a:rPr>
                <a:t>gìn</a:t>
              </a:r>
              <a:r>
                <a:rPr lang="en-US" sz="28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75000"/>
                    </a:schemeClr>
                  </a:solidFill>
                  <a:latin typeface="Times New Roman" panose="02020603050405020304" pitchFamily="18" charset="0"/>
                  <a:cs typeface="Times New Roman" panose="02020603050405020304" pitchFamily="18" charset="0"/>
                </a:rPr>
                <a:t>và</a:t>
              </a:r>
              <a:r>
                <a:rPr lang="en-US" sz="28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75000"/>
                    </a:schemeClr>
                  </a:solidFill>
                  <a:latin typeface="Times New Roman" panose="02020603050405020304" pitchFamily="18" charset="0"/>
                  <a:cs typeface="Times New Roman" panose="02020603050405020304" pitchFamily="18" charset="0"/>
                </a:rPr>
                <a:t>phát</a:t>
              </a:r>
              <a:r>
                <a:rPr lang="en-US" sz="28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75000"/>
                    </a:schemeClr>
                  </a:solidFill>
                  <a:latin typeface="Times New Roman" panose="02020603050405020304" pitchFamily="18" charset="0"/>
                  <a:cs typeface="Times New Roman" panose="02020603050405020304" pitchFamily="18" charset="0"/>
                </a:rPr>
                <a:t>huy</a:t>
              </a:r>
              <a:r>
                <a:rPr lang="en-US" sz="28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75000"/>
                    </a:schemeClr>
                  </a:solidFill>
                  <a:latin typeface="Times New Roman" panose="02020603050405020304" pitchFamily="18" charset="0"/>
                  <a:cs typeface="Times New Roman" panose="02020603050405020304" pitchFamily="18" charset="0"/>
                </a:rPr>
                <a:t>truyền</a:t>
              </a:r>
              <a:r>
                <a:rPr lang="en-US" sz="28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75000"/>
                    </a:schemeClr>
                  </a:solidFill>
                  <a:latin typeface="Times New Roman" panose="02020603050405020304" pitchFamily="18" charset="0"/>
                  <a:cs typeface="Times New Roman" panose="02020603050405020304" pitchFamily="18" charset="0"/>
                </a:rPr>
                <a:t>thống</a:t>
              </a:r>
              <a:r>
                <a:rPr lang="en-US" sz="28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75000"/>
                    </a:schemeClr>
                  </a:solidFill>
                  <a:latin typeface="Times New Roman" panose="02020603050405020304" pitchFamily="18" charset="0"/>
                  <a:cs typeface="Times New Roman" panose="02020603050405020304" pitchFamily="18" charset="0"/>
                </a:rPr>
                <a:t>của</a:t>
              </a:r>
              <a:r>
                <a:rPr lang="en-US" sz="28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75000"/>
                    </a:schemeClr>
                  </a:solidFill>
                  <a:latin typeface="Times New Roman" panose="02020603050405020304" pitchFamily="18" charset="0"/>
                  <a:cs typeface="Times New Roman" panose="02020603050405020304" pitchFamily="18" charset="0"/>
                </a:rPr>
                <a:t>quê</a:t>
              </a:r>
              <a:r>
                <a:rPr lang="en-US" sz="28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75000"/>
                    </a:schemeClr>
                  </a:solidFill>
                  <a:latin typeface="Times New Roman" panose="02020603050405020304" pitchFamily="18" charset="0"/>
                  <a:cs typeface="Times New Roman" panose="02020603050405020304" pitchFamily="18" charset="0"/>
                </a:rPr>
                <a:t>hương</a:t>
              </a:r>
              <a:endParaRPr lang="en-US" sz="2800" b="1" dirty="0">
                <a:solidFill>
                  <a:schemeClr val="accent6">
                    <a:lumMod val="75000"/>
                  </a:schemeClr>
                </a:solidFill>
                <a:latin typeface="Times New Roman" panose="02020603050405020304" pitchFamily="18" charset="0"/>
                <a:cs typeface="Times New Roman" panose="02020603050405020304" pitchFamily="18" charset="0"/>
              </a:endParaRPr>
            </a:p>
          </p:txBody>
        </p:sp>
      </p:grpSp>
      <p:sp>
        <p:nvSpPr>
          <p:cNvPr id="3" name="Cloud 2"/>
          <p:cNvSpPr/>
          <p:nvPr/>
        </p:nvSpPr>
        <p:spPr>
          <a:xfrm rot="21242204">
            <a:off x="443764" y="551078"/>
            <a:ext cx="1632615" cy="1571617"/>
          </a:xfrm>
          <a:prstGeom prst="cloud">
            <a:avLst/>
          </a:prstGeom>
          <a:solidFill>
            <a:schemeClr val="accent4">
              <a:lumMod val="60000"/>
              <a:lumOff val="40000"/>
            </a:schemeClr>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latin typeface="#9Slide03 AllRoundGothic" panose="020B0703020202020104" pitchFamily="34" charset="0"/>
                <a:cs typeface="#9Slide04 Chonburi" panose="00000500000000000000" pitchFamily="2" charset="-34"/>
              </a:rPr>
              <a:t>THẢO</a:t>
            </a:r>
            <a:r>
              <a:rPr lang="en-US" dirty="0" smtClean="0">
                <a:solidFill>
                  <a:srgbClr val="FF0000"/>
                </a:solidFill>
                <a:latin typeface="#9Slide03 AllRoundGothic" panose="020B0703020202020104" pitchFamily="34" charset="0"/>
                <a:cs typeface="#9Slide04 Chonburi" panose="00000500000000000000" pitchFamily="2" charset="-34"/>
              </a:rPr>
              <a:t> </a:t>
            </a:r>
            <a:r>
              <a:rPr lang="en-US" dirty="0" err="1" smtClean="0">
                <a:solidFill>
                  <a:srgbClr val="FF0000"/>
                </a:solidFill>
                <a:latin typeface="#9Slide03 AllRoundGothic" panose="020B0703020202020104" pitchFamily="34" charset="0"/>
                <a:cs typeface="#9Slide04 Chonburi" panose="00000500000000000000" pitchFamily="2" charset="-34"/>
              </a:rPr>
              <a:t>LUẬN</a:t>
            </a:r>
            <a:r>
              <a:rPr lang="en-US" dirty="0" smtClean="0">
                <a:solidFill>
                  <a:srgbClr val="FF0000"/>
                </a:solidFill>
                <a:latin typeface="#9Slide03 AllRoundGothic" panose="020B0703020202020104" pitchFamily="34" charset="0"/>
                <a:cs typeface="#9Slide04 Chonburi" panose="00000500000000000000" pitchFamily="2" charset="-34"/>
              </a:rPr>
              <a:t> </a:t>
            </a:r>
            <a:r>
              <a:rPr lang="en-US" dirty="0" err="1" smtClean="0">
                <a:solidFill>
                  <a:srgbClr val="FF0000"/>
                </a:solidFill>
                <a:latin typeface="#9Slide03 AllRoundGothic" panose="020B0703020202020104" pitchFamily="34" charset="0"/>
                <a:cs typeface="#9Slide04 Chonburi" panose="00000500000000000000" pitchFamily="2" charset="-34"/>
              </a:rPr>
              <a:t>CẶP</a:t>
            </a:r>
            <a:r>
              <a:rPr lang="en-US" dirty="0" smtClean="0">
                <a:solidFill>
                  <a:srgbClr val="FF0000"/>
                </a:solidFill>
                <a:latin typeface="#9Slide03 AllRoundGothic" panose="020B0703020202020104" pitchFamily="34" charset="0"/>
                <a:cs typeface="#9Slide04 Chonburi" panose="00000500000000000000" pitchFamily="2" charset="-34"/>
              </a:rPr>
              <a:t> </a:t>
            </a:r>
            <a:r>
              <a:rPr lang="en-US" dirty="0" err="1" smtClean="0">
                <a:solidFill>
                  <a:srgbClr val="FF0000"/>
                </a:solidFill>
                <a:latin typeface="#9Slide03 AllRoundGothic" panose="020B0703020202020104" pitchFamily="34" charset="0"/>
                <a:cs typeface="#9Slide04 Chonburi" panose="00000500000000000000" pitchFamily="2" charset="-34"/>
              </a:rPr>
              <a:t>ĐÔI</a:t>
            </a:r>
            <a:endParaRPr lang="en-US" dirty="0">
              <a:solidFill>
                <a:srgbClr val="FF0000"/>
              </a:solidFill>
              <a:latin typeface="#9Slide03 AllRoundGothic" panose="020B0703020202020104" pitchFamily="34" charset="0"/>
              <a:cs typeface="#9Slide04 Chonburi" panose="00000500000000000000" pitchFamily="2" charset="-34"/>
            </a:endParaRPr>
          </a:p>
        </p:txBody>
      </p:sp>
      <p:sp>
        <p:nvSpPr>
          <p:cNvPr id="8" name="TextBox 7"/>
          <p:cNvSpPr txBox="1"/>
          <p:nvPr/>
        </p:nvSpPr>
        <p:spPr>
          <a:xfrm>
            <a:off x="1731981" y="2571078"/>
            <a:ext cx="5066852" cy="903642"/>
          </a:xfrm>
          <a:prstGeom prst="rect">
            <a:avLst/>
          </a:prstGeom>
          <a:noFill/>
        </p:spPr>
        <p:txBody>
          <a:bodyPr wrap="square" rtlCol="0">
            <a:spAutoFit/>
          </a:bodyPr>
          <a:lstStyle/>
          <a:p>
            <a:endParaRPr lang="en-US" dirty="0"/>
          </a:p>
        </p:txBody>
      </p:sp>
      <p:pic>
        <p:nvPicPr>
          <p:cNvPr id="9" name="Picture 8"/>
          <p:cNvPicPr>
            <a:picLocks noChangeAspect="1"/>
          </p:cNvPicPr>
          <p:nvPr/>
        </p:nvPicPr>
        <p:blipFill>
          <a:blip r:embed="rId2"/>
          <a:stretch>
            <a:fillRect/>
          </a:stretch>
        </p:blipFill>
        <p:spPr>
          <a:xfrm>
            <a:off x="366541" y="2557325"/>
            <a:ext cx="11431553" cy="2713922"/>
          </a:xfrm>
          <a:prstGeom prst="rect">
            <a:avLst/>
          </a:prstGeom>
        </p:spPr>
      </p:pic>
    </p:spTree>
    <p:extLst>
      <p:ext uri="{BB962C8B-B14F-4D97-AF65-F5344CB8AC3E}">
        <p14:creationId xmlns:p14="http://schemas.microsoft.com/office/powerpoint/2010/main" val="3549485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TotalTime>
  <Words>1097</Words>
  <Application>Microsoft Office PowerPoint</Application>
  <PresentationFormat>Custom</PresentationFormat>
  <Paragraphs>75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63</cp:revision>
  <dcterms:created xsi:type="dcterms:W3CDTF">2022-08-06T08:40:19Z</dcterms:created>
  <dcterms:modified xsi:type="dcterms:W3CDTF">2024-02-16T02:29:27Z</dcterms:modified>
</cp:coreProperties>
</file>