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53"/>
  </p:notesMasterIdLst>
  <p:sldIdLst>
    <p:sldId id="295" r:id="rId4"/>
    <p:sldId id="360" r:id="rId5"/>
    <p:sldId id="256" r:id="rId6"/>
    <p:sldId id="296" r:id="rId7"/>
    <p:sldId id="299" r:id="rId8"/>
    <p:sldId id="301" r:id="rId9"/>
    <p:sldId id="302" r:id="rId10"/>
    <p:sldId id="306" r:id="rId11"/>
    <p:sldId id="361" r:id="rId12"/>
    <p:sldId id="305" r:id="rId13"/>
    <p:sldId id="304" r:id="rId14"/>
    <p:sldId id="371" r:id="rId15"/>
    <p:sldId id="313" r:id="rId16"/>
    <p:sldId id="372" r:id="rId17"/>
    <p:sldId id="297" r:id="rId18"/>
    <p:sldId id="362" r:id="rId19"/>
    <p:sldId id="363" r:id="rId20"/>
    <p:sldId id="310" r:id="rId21"/>
    <p:sldId id="315" r:id="rId22"/>
    <p:sldId id="357" r:id="rId23"/>
    <p:sldId id="308" r:id="rId24"/>
    <p:sldId id="316" r:id="rId25"/>
    <p:sldId id="317" r:id="rId26"/>
    <p:sldId id="318" r:id="rId27"/>
    <p:sldId id="319" r:id="rId28"/>
    <p:sldId id="335" r:id="rId29"/>
    <p:sldId id="373" r:id="rId30"/>
    <p:sldId id="336" r:id="rId31"/>
    <p:sldId id="337" r:id="rId32"/>
    <p:sldId id="365" r:id="rId33"/>
    <p:sldId id="368" r:id="rId34"/>
    <p:sldId id="366" r:id="rId35"/>
    <p:sldId id="342" r:id="rId36"/>
    <p:sldId id="369" r:id="rId37"/>
    <p:sldId id="343" r:id="rId38"/>
    <p:sldId id="367" r:id="rId39"/>
    <p:sldId id="344" r:id="rId40"/>
    <p:sldId id="345" r:id="rId41"/>
    <p:sldId id="338" r:id="rId42"/>
    <p:sldId id="346" r:id="rId43"/>
    <p:sldId id="347" r:id="rId44"/>
    <p:sldId id="348" r:id="rId45"/>
    <p:sldId id="349" r:id="rId46"/>
    <p:sldId id="350" r:id="rId47"/>
    <p:sldId id="351" r:id="rId48"/>
    <p:sldId id="352" r:id="rId49"/>
    <p:sldId id="353" r:id="rId50"/>
    <p:sldId id="354" r:id="rId51"/>
    <p:sldId id="355" r:id="rId52"/>
  </p:sldIdLst>
  <p:sldSz cx="18288000" cy="10287000"/>
  <p:notesSz cx="6858000" cy="9144000"/>
  <p:embeddedFontLst>
    <p:embeddedFont>
      <p:font typeface=".VnTime" panose="020B7200000000000000"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6811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26324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37455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90741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39602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81183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38</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39</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40</a:t>
            </a:fld>
            <a:endParaRPr lang="en-US"/>
          </a:p>
        </p:txBody>
      </p:sp>
    </p:spTree>
    <p:extLst>
      <p:ext uri="{BB962C8B-B14F-4D97-AF65-F5344CB8AC3E}">
        <p14:creationId xmlns:p14="http://schemas.microsoft.com/office/powerpoint/2010/main" val="298706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2882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20847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8/18/2023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8/18/2023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0.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9.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8" Type="http://schemas.openxmlformats.org/officeDocument/2006/relationships/image" Target="../media/image83.gif"/><Relationship Id="rId13" Type="http://schemas.openxmlformats.org/officeDocument/2006/relationships/image" Target="../media/image88.gif"/><Relationship Id="rId3" Type="http://schemas.openxmlformats.org/officeDocument/2006/relationships/slideLayout" Target="../slideLayouts/slideLayout12.xml"/><Relationship Id="rId7" Type="http://schemas.openxmlformats.org/officeDocument/2006/relationships/image" Target="../media/image82.gif"/><Relationship Id="rId12" Type="http://schemas.openxmlformats.org/officeDocument/2006/relationships/image" Target="../media/image8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gif"/><Relationship Id="rId11" Type="http://schemas.openxmlformats.org/officeDocument/2006/relationships/image" Target="../media/image86.png"/><Relationship Id="rId5" Type="http://schemas.openxmlformats.org/officeDocument/2006/relationships/image" Target="../media/image80.gif"/><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notesSlide" Target="../notesSlides/notesSlide40.xml"/><Relationship Id="rId9" Type="http://schemas.openxmlformats.org/officeDocument/2006/relationships/image" Target="../media/image84.png"/><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80.gif"/><Relationship Id="rId18" Type="http://schemas.openxmlformats.org/officeDocument/2006/relationships/slide" Target="slide49.xml"/><Relationship Id="rId3" Type="http://schemas.openxmlformats.org/officeDocument/2006/relationships/audio" Target="../media/audio5.wav"/><Relationship Id="rId21" Type="http://schemas.openxmlformats.org/officeDocument/2006/relationships/slide" Target="slide15.xml"/><Relationship Id="rId7" Type="http://schemas.openxmlformats.org/officeDocument/2006/relationships/image" Target="../media/image92.gif"/><Relationship Id="rId12" Type="http://schemas.openxmlformats.org/officeDocument/2006/relationships/slide" Target="slide42.xml"/><Relationship Id="rId17" Type="http://schemas.openxmlformats.org/officeDocument/2006/relationships/image" Target="../media/image95.gif"/><Relationship Id="rId2" Type="http://schemas.openxmlformats.org/officeDocument/2006/relationships/audio" Target="../media/audio4.wav"/><Relationship Id="rId16" Type="http://schemas.openxmlformats.org/officeDocument/2006/relationships/slide" Target="slide43.xml"/><Relationship Id="rId20"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slide" Target="slide46.xml"/><Relationship Id="rId11" Type="http://schemas.openxmlformats.org/officeDocument/2006/relationships/image" Target="../media/image83.gif"/><Relationship Id="rId5" Type="http://schemas.openxmlformats.org/officeDocument/2006/relationships/image" Target="../media/image91.gif"/><Relationship Id="rId15" Type="http://schemas.openxmlformats.org/officeDocument/2006/relationships/image" Target="../media/image94.gif"/><Relationship Id="rId10" Type="http://schemas.openxmlformats.org/officeDocument/2006/relationships/slide" Target="slide44.xml"/><Relationship Id="rId19" Type="http://schemas.openxmlformats.org/officeDocument/2006/relationships/image" Target="../media/image81.gif"/><Relationship Id="rId4" Type="http://schemas.openxmlformats.org/officeDocument/2006/relationships/slide" Target="slide45.xml"/><Relationship Id="rId9" Type="http://schemas.openxmlformats.org/officeDocument/2006/relationships/image" Target="../media/image93.gif"/><Relationship Id="rId14" Type="http://schemas.openxmlformats.org/officeDocument/2006/relationships/slide" Target="slide47.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0.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2.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4.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9">
            <a:alphaModFix amt="31000"/>
            <a:extLst>
              <a:ext uri="{28A0092B-C50C-407E-A947-70E740481C1C}">
                <a14:useLocalDpi xmlns:a14="http://schemas.microsoft.com/office/drawing/2010/main" val="0"/>
              </a:ext>
            </a:extLst>
          </a:blip>
          <a:srcRect/>
          <a:stretch>
            <a:fillRect/>
          </a:stretch>
        </p:blipFill>
        <p:spPr>
          <a:xfrm rot="-10800000" flipH="1">
            <a:off x="12850772" y="4838715"/>
            <a:ext cx="8142263" cy="10438799"/>
          </a:xfrm>
          <a:prstGeom prst="rect">
            <a:avLst/>
          </a:prstGeom>
        </p:spPr>
      </p:pic>
      <p:pic>
        <p:nvPicPr>
          <p:cNvPr id="34"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69100" y="563149"/>
            <a:ext cx="16380700" cy="9228564"/>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2661545"/>
            <a:ext cx="16675220" cy="4511123"/>
          </a:xfrm>
          <a:prstGeom prst="rect">
            <a:avLst/>
          </a:prstGeom>
        </p:spPr>
      </p:pic>
      <p:sp>
        <p:nvSpPr>
          <p:cNvPr id="6"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7"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55" y="3265008"/>
            <a:ext cx="1602201" cy="1668960"/>
          </a:xfrm>
          <a:prstGeom prst="rect">
            <a:avLst/>
          </a:prstGeom>
        </p:spPr>
      </p:pic>
      <p:sp>
        <p:nvSpPr>
          <p:cNvPr id="12" name="TextBox 8"/>
          <p:cNvSpPr txBox="1"/>
          <p:nvPr/>
        </p:nvSpPr>
        <p:spPr>
          <a:xfrm>
            <a:off x="320924" y="5145444"/>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5255696" y="3243939"/>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367600" y="3032463"/>
            <a:ext cx="1602201" cy="1668960"/>
          </a:xfrm>
          <a:prstGeom prst="rect">
            <a:avLst/>
          </a:prstGeom>
        </p:spPr>
      </p:pic>
      <p:sp>
        <p:nvSpPr>
          <p:cNvPr id="15" name="TextBox 8"/>
          <p:cNvSpPr txBox="1"/>
          <p:nvPr/>
        </p:nvSpPr>
        <p:spPr>
          <a:xfrm>
            <a:off x="4448662" y="5124375"/>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4912899"/>
            <a:ext cx="3465064" cy="1231106"/>
          </a:xfrm>
          <a:prstGeom prst="rect">
            <a:avLst/>
          </a:prstGeom>
        </p:spPr>
        <p:txBody>
          <a:bodyPr wrap="square" lIns="0" tIns="0" rIns="0" bIns="0" rtlCol="0" anchor="t">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5877530"/>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5904736"/>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6028936"/>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3586914" y="2999443"/>
            <a:ext cx="1602201" cy="1668960"/>
          </a:xfrm>
          <a:prstGeom prst="rect">
            <a:avLst/>
          </a:prstGeom>
        </p:spPr>
      </p:pic>
      <p:sp>
        <p:nvSpPr>
          <p:cNvPr id="21" name="TextBox 8"/>
          <p:cNvSpPr txBox="1"/>
          <p:nvPr/>
        </p:nvSpPr>
        <p:spPr>
          <a:xfrm>
            <a:off x="12655482" y="4879879"/>
            <a:ext cx="3465064" cy="466474"/>
          </a:xfrm>
          <a:prstGeom prst="rect">
            <a:avLst/>
          </a:prstGeom>
        </p:spPr>
        <p:txBody>
          <a:bodyPr wrap="square" lIns="0" tIns="0" rIns="0" bIns="0" rtlCol="0" anchor="t">
            <a:spAutoFit/>
          </a:bodyPr>
          <a:lstStyle/>
          <a:p>
            <a:pPr algn="ctr">
              <a:lnSpc>
                <a:spcPts val="3600"/>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5995916"/>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7247" y="3893655"/>
            <a:ext cx="1602201" cy="1668960"/>
          </a:xfrm>
          <a:prstGeom prst="rect">
            <a:avLst/>
          </a:prstGeom>
        </p:spPr>
      </p:pic>
      <p:sp>
        <p:nvSpPr>
          <p:cNvPr id="10" name="TextBox 8"/>
          <p:cNvSpPr txBox="1"/>
          <p:nvPr/>
        </p:nvSpPr>
        <p:spPr>
          <a:xfrm>
            <a:off x="1627716" y="5774091"/>
            <a:ext cx="2921264" cy="418384"/>
          </a:xfrm>
          <a:prstGeom prst="rect">
            <a:avLst/>
          </a:prstGeom>
        </p:spPr>
        <p:txBody>
          <a:bodyPr lIns="0" tIns="0" rIns="0" bIns="0" rtlCol="0" anchor="t">
            <a:spAutoFit/>
          </a:bodyPr>
          <a:lstStyle/>
          <a:p>
            <a:pPr algn="ctr">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6554452"/>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2768289"/>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5181527"/>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7443101"/>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dirty="0" err="1">
                <a:solidFill>
                  <a:prstClr val="white"/>
                </a:solidFill>
                <a:latin typeface="Times New Roman" panose="02020603050405020304" pitchFamily="18" charset="0"/>
                <a:cs typeface="Times New Roman" panose="02020603050405020304" pitchFamily="18" charset="0"/>
              </a:rPr>
              <a:t>Đâu</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là</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kể</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được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tác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giả</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Thanh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Tịnh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sử</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dụng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trong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truyện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ngắn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học</a:t>
            </a:r>
            <a:r>
              <a:rPr lang="en-US" sz="6600" dirty="0">
                <a:solidFill>
                  <a:prstClr val="white"/>
                </a:solidFill>
                <a:latin typeface="Times New Roman" panose="02020603050405020304" pitchFamily="18" charset="0"/>
                <a:cs typeface="Times New Roman" panose="02020603050405020304" pitchFamily="18" charset="0"/>
              </a:rPr>
              <a:t>”</a:t>
            </a:r>
            <a:endParaRPr lang="vi-VN" sz="6600" b="1" dirty="0">
              <a:solidFill>
                <a:prstClr val="white"/>
              </a:solidFill>
              <a:latin typeface="Times New Roman" pitchFamily="18" charset="0"/>
              <a:cs typeface="Times New Roman" pitchFamily="18" charset="0"/>
            </a:endParaRPr>
          </a:p>
        </p:txBody>
      </p:sp>
      <p:sp>
        <p:nvSpPr>
          <p:cNvPr id="22" name="Rectangle 21"/>
          <p:cNvSpPr/>
          <p:nvPr/>
        </p:nvSpPr>
        <p:spPr>
          <a:xfrm>
            <a:off x="8985339" y="5953447"/>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hợp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17320" y="5957689"/>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nhất</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5938" y="3571560"/>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3</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996531" y="3577844"/>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2</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36953" y="5991660"/>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9331" y="3621606"/>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69785" y="3639002"/>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1428" y="6073409"/>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phẩm</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p:cNvSpPr/>
          <p:nvPr/>
        </p:nvSpPr>
        <p:spPr>
          <a:xfrm>
            <a:off x="2045894" y="3366368"/>
            <a:ext cx="14706600" cy="3139321"/>
          </a:xfrm>
          <a:prstGeom prst="rect">
            <a:avLst/>
          </a:prstGeom>
        </p:spPr>
        <p:txBody>
          <a:bodyPr wrap="square">
            <a:spAutoFit/>
          </a:bodyPr>
          <a:lstStyle/>
          <a:p>
            <a:pPr algn="just">
              <a:lnSpc>
                <a:spcPct val="150000"/>
              </a:lnSpc>
              <a:spcAft>
                <a:spcPts val="0"/>
              </a:spcAft>
              <a:tabLst>
                <a:tab pos="876300" algn="l"/>
              </a:tabLs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kể theo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men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asvg="http://schemas.microsoft.com/office/drawing/2016/SVG/main" r:embed="rId4"/>
                </a:ext>
              </a:extLst>
            </a:blip>
            <a:srcRect/>
            <a:stretch>
              <a:fillRect t="-14583"/>
            </a:stretch>
          </a:blipFill>
        </p:spPr>
        <p:txBody>
          <a:bodyPr/>
          <a:lstStyle/>
          <a:p>
            <a:endParaRPr lang="en-US"/>
          </a:p>
        </p:txBody>
      </p:sp>
      <p:pic>
        <p:nvPicPr>
          <p:cNvPr id="4" name="Picture 3"/>
          <p:cNvPicPr>
            <a:picLocks noChangeAspect="1"/>
          </p:cNvPicPr>
          <p:nvPr/>
        </p:nvPicPr>
        <p:blipFill>
          <a:blip r:embed="rId5"/>
          <a:stretch>
            <a:fillRect/>
          </a:stretch>
        </p:blipFill>
        <p:spPr>
          <a:xfrm>
            <a:off x="2057400" y="723900"/>
            <a:ext cx="13509907" cy="3078747"/>
          </a:xfrm>
          <a:prstGeom prst="rect">
            <a:avLst/>
          </a:prstGeom>
        </p:spPr>
      </p:pic>
    </p:spTree>
    <p:extLst>
      <p:ext uri="{BB962C8B-B14F-4D97-AF65-F5344CB8AC3E}">
        <p14:creationId xmlns:p14="http://schemas.microsoft.com/office/powerpoint/2010/main" val="16214324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bàn</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cảnh</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và</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nhân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vật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trong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10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rPr>
              <a:t>Thời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giả</a:t>
            </a:r>
            <a:endParaRPr lang="en-US" sz="4800" dirty="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cs typeface="Times New Roman"/>
              </a:rPr>
              <a:t>Rút</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ngắn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khoảng</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cách</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giữa</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quá</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khứ</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và</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hiện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5468600" y="3817523"/>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Khung</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58816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qua </a:t>
            </a:r>
            <a:r>
              <a:rPr lang="en-US" sz="4800" dirty="0" err="1">
                <a:solidFill>
                  <a:srgbClr val="F6D0BB">
                    <a:lumMod val="10000"/>
                  </a:srgbClr>
                </a:solidFill>
                <a:latin typeface="Times New Roman" panose="02020603050405020304" pitchFamily="18" charset="0"/>
                <a:cs typeface="Times New Roman" panose="02020603050405020304" pitchFamily="18" charset="0"/>
              </a:rPr>
              <a:t>các</a:t>
            </a:r>
            <a:r>
              <a:rPr lang="en-US" sz="4800" dirty="0">
                <a:solidFill>
                  <a:srgbClr val="F6D0BB">
                    <a:lumMod val="10000"/>
                  </a:srgbClr>
                </a:solidFill>
                <a:latin typeface="Times New Roman" panose="02020603050405020304" pitchFamily="18" charset="0"/>
                <a:cs typeface="Times New Roman" panose="02020603050405020304" pitchFamily="18" charset="0"/>
              </a:rPr>
              <a:t> chi </a:t>
            </a:r>
            <a:r>
              <a:rPr lang="en-US" sz="4800" dirty="0" err="1">
                <a:solidFill>
                  <a:srgbClr val="F6D0BB">
                    <a:lumMod val="10000"/>
                  </a:srgbClr>
                </a:solidFill>
                <a:latin typeface="Times New Roman" panose="02020603050405020304" pitchFamily="18" charset="0"/>
                <a:cs typeface="Times New Roman" panose="02020603050405020304" pitchFamily="18" charset="0"/>
              </a:rPr>
              <a:t>tiết</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về</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không</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một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mai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đầy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sương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gió</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lạnh</a:t>
            </a:r>
            <a:r>
              <a:rPr lang="en-US" sz="4800" i="1" dirty="0">
                <a:solidFill>
                  <a:srgbClr val="F6D0BB">
                    <a:lumMod val="10000"/>
                  </a:srgbClr>
                </a:solidFill>
                <a:latin typeface="Times New Roman" panose="02020603050405020304" pitchFamily="18" charset="0"/>
                <a:cs typeface="Times New Roman" panose="02020603050405020304" pitchFamily="18" charset="0"/>
              </a:rPr>
              <a:t>...con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đường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làng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dài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hẹp</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xung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quanh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đổi</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3" name="TextBox 5"/>
          <p:cNvSpPr txBox="1"/>
          <p:nvPr/>
        </p:nvSpPr>
        <p:spPr>
          <a:xfrm>
            <a:off x="7733346" y="1943100"/>
            <a:ext cx="73294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Con </a:t>
            </a:r>
            <a:r>
              <a:rPr lang="en-US" sz="4800" b="1" dirty="0" err="1">
                <a:solidFill>
                  <a:srgbClr val="F6D0BB">
                    <a:lumMod val="10000"/>
                  </a:srgbClr>
                </a:solidFill>
                <a:latin typeface="Times New Roman" panose="02020603050405020304" pitchFamily="18" charset="0"/>
                <a:cs typeface="Times New Roman" panose="02020603050405020304" pitchFamily="18" charset="0"/>
              </a:rPr>
              <a:t>người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cụ</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thể</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Mẹ</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âu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yếm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nắm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dẫn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nhỏ</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trạc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bằng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áo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quần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tươm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tất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nhí</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gọi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tên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hay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trao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cho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xem</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ôm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nhiều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kèm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bút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nữa</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5"/>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6"/>
              <a:srcRect/>
              <a:stretch>
                <a:fillRect t="-44570" r="-10966"/>
              </a:stretch>
            </a:blipFill>
          </p:spPr>
          <p:txBody>
            <a:bodyPr/>
            <a:lstStyle/>
            <a:p>
              <a:endParaRPr lang="en-US"/>
            </a:p>
          </p:txBody>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7"/>
              <a:stretch>
                <a:fillRect/>
              </a:stretch>
            </a:blipFill>
          </p:spPr>
          <p:txBody>
            <a:bodyPr/>
            <a:lstStyle/>
            <a:p>
              <a:endParaRPr lang="en-US"/>
            </a:p>
          </p:txBody>
        </p:sp>
      </p:grpSp>
    </p:spTree>
    <p:extLst>
      <p:ext uri="{BB962C8B-B14F-4D97-AF65-F5344CB8AC3E}">
        <p14:creationId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282372" y="3794303"/>
            <a:ext cx="7048198" cy="4154984"/>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tay</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thật chặt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lên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lại cẩn thận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Từ</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9"/>
            <a:srcRect/>
            <a:stretch>
              <a:fillRect/>
            </a:stretch>
          </p:blipFill>
          <p:spPr>
            <a:xfrm>
              <a:off x="0" y="0"/>
              <a:ext cx="7401441" cy="5199512"/>
            </a:xfrm>
            <a:prstGeom prst="rect">
              <a:avLst/>
            </a:prstGeom>
          </p:spPr>
        </p:pic>
        <p:pic>
          <p:nvPicPr>
            <p:cNvPr id="26" name="Picture 11"/>
            <p:cNvPicPr>
              <a:picLocks noChangeAspect="1"/>
            </p:cNvPicPr>
            <p:nvPr/>
          </p:nvPicPr>
          <p:blipFill>
            <a:blip r:embed="rId9"/>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0"/>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rPr>
              <a:t>miêu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chi </a:t>
            </a:r>
            <a:r>
              <a:rPr lang="en-US" sz="4400" b="1" dirty="0" err="1">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txBody>
          <a:bodyPr/>
          <a:lstStyle/>
          <a:p>
            <a:endParaRPr lang="en-US"/>
          </a:p>
        </p:txBody>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nhẹ</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nhàng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thực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xúc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khắc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cũng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nhạy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bắt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có</a:t>
            </a:r>
            <a:r>
              <a:rPr lang="en-US" sz="4400" b="1" dirty="0">
                <a:solidFill>
                  <a:prstClr val="black"/>
                </a:solidFill>
                <a:latin typeface="Times New Roman" pitchFamily="18" charset="0"/>
                <a:cs typeface="Times New Roman" pitchFamily="18" charset="0"/>
              </a:rPr>
              <a:t> ý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trưởng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ngay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
        <p:nvSpPr>
          <p:cNvPr id="2" name="TextBox 1">
            <a:extLst>
              <a:ext uri="{FF2B5EF4-FFF2-40B4-BE49-F238E27FC236}">
                <a16:creationId xmlns:a16="http://schemas.microsoft.com/office/drawing/2014/main" id="{7D32079E-2D2C-2D23-768F-142486C65D37}"/>
              </a:ext>
            </a:extLst>
          </p:cNvPr>
          <p:cNvSpPr txBox="1"/>
          <p:nvPr/>
        </p:nvSpPr>
        <p:spPr>
          <a:xfrm>
            <a:off x="5029200" y="266700"/>
            <a:ext cx="8781369" cy="1107996"/>
          </a:xfrm>
          <a:prstGeom prst="rect">
            <a:avLst/>
          </a:prstGeom>
          <a:noFill/>
        </p:spPr>
        <p:txBody>
          <a:bodyPr wrap="square" rtlCol="0">
            <a:spAutoFit/>
          </a:bodyPr>
          <a:lstStyle/>
          <a:p>
            <a:r>
              <a:rPr lang="en-US" sz="6600" b="1" dirty="0">
                <a:latin typeface="Times New Roman" panose="02020603050405020304" pitchFamily="18" charset="0"/>
                <a:cs typeface="Times New Roman" panose="02020603050405020304" pitchFamily="18" charset="0"/>
              </a:rPr>
              <a:t>TIẾT 5-6-7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609600" y="266700"/>
            <a:ext cx="17369009" cy="3706689"/>
          </a:xfrm>
          <a:prstGeom prst="rect">
            <a:avLst/>
          </a:prstGeom>
        </p:spPr>
      </p:pic>
    </p:spTree>
    <p:extLst>
      <p:ext uri="{BB962C8B-B14F-4D97-AF65-F5344CB8AC3E}">
        <p14:creationId xmlns:p14="http://schemas.microsoft.com/office/powerpoint/2010/main" val="428220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Chia </a:t>
            </a:r>
            <a:r>
              <a:rPr lang="en-US" sz="4400" b="1" dirty="0" err="1">
                <a:solidFill>
                  <a:prstClr val="black"/>
                </a:solidFill>
                <a:latin typeface="Times New Roman" pitchFamily="18" charset="0"/>
                <a:cs typeface="Times New Roman" pitchFamily="18" charset="0"/>
              </a:rPr>
              <a:t>lớp</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4 </a:t>
            </a:r>
            <a:r>
              <a:rPr lang="en-US" sz="4400" b="1" dirty="0" err="1">
                <a:solidFill>
                  <a:prstClr val="black"/>
                </a:solidFill>
                <a:latin typeface="Times New Roman" pitchFamily="18" charset="0"/>
                <a:cs typeface="Times New Roman" pitchFamily="18" charset="0"/>
              </a:rPr>
              <a:t>nhóm</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p:cNvPicPr>
            <a:picLocks noChangeAspect="1"/>
          </p:cNvPicPr>
          <p:nvPr/>
        </p:nvPicPr>
        <p:blipFill rotWithShape="1">
          <a:blip r:embed="rId5"/>
          <a:srcRect t="2244"/>
          <a:stretch/>
        </p:blipFill>
        <p:spPr>
          <a:xfrm>
            <a:off x="685800" y="2476500"/>
            <a:ext cx="7426566" cy="5030740"/>
          </a:xfrm>
          <a:prstGeom prst="rect">
            <a:avLst/>
          </a:prstGeom>
        </p:spPr>
      </p:pic>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diễn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ngàng</a:t>
            </a:r>
            <a:r>
              <a:rPr lang="en-US" sz="4000" dirty="0">
                <a:solidFill>
                  <a:prstClr val="black"/>
                </a:solidFill>
                <a:latin typeface="Times New Roman" pitchFamily="18" charset="0"/>
                <a:cs typeface="Times New Roman" pitchFamily="18" charset="0"/>
              </a:rPr>
              <a:t>, lo </a:t>
            </a:r>
            <a:r>
              <a:rPr lang="en-US" sz="4000" dirty="0" err="1">
                <a:solidFill>
                  <a:prstClr val="black"/>
                </a:solidFill>
                <a:latin typeface="Times New Roman" pitchFamily="18" charset="0"/>
                <a:cs typeface="Times New Roman" pitchFamily="18" charset="0"/>
              </a:rPr>
              <a:t>sợ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buổi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a:t>
            </a: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Cốt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nhẹ</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huống</a:t>
            </a:r>
            <a:r>
              <a:rPr lang="en-US" sz="4000" dirty="0">
                <a:solidFill>
                  <a:prstClr val="black"/>
                </a:solidFill>
                <a:latin typeface="Times New Roman" pitchFamily="18" charset="0"/>
                <a:cs typeface="Times New Roman" pitchFamily="18" charset="0"/>
              </a:rPr>
              <a:t> gay </a:t>
            </a:r>
            <a:r>
              <a:rPr lang="en-US" sz="4000" dirty="0" err="1">
                <a:solidFill>
                  <a:prstClr val="black"/>
                </a:solidFill>
                <a:latin typeface="Times New Roman" pitchFamily="18" charset="0"/>
                <a:cs typeface="Times New Roman" pitchFamily="18" charset="0"/>
              </a:rPr>
              <a:t>cấn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a:t>
            </a: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ví</a:t>
            </a:r>
            <a:r>
              <a:rPr lang="en-US" sz="4000" dirty="0">
                <a:solidFill>
                  <a:prstClr val="black"/>
                </a:solidFill>
                <a:latin typeface="Times New Roman" pitchFamily="18" charset="0"/>
                <a:cs typeface="Times New Roman" pitchFamily="18" charset="0"/>
              </a:rPr>
              <a:t> von,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txBody>
          <a:bodyPr/>
          <a:lstStyle/>
          <a:p>
            <a:endParaRPr lang="en-US"/>
          </a:p>
        </p:txBody>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8588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 name="Picture 1"/>
          <p:cNvPicPr>
            <a:picLocks noChangeAspect="1"/>
          </p:cNvPicPr>
          <p:nvPr/>
        </p:nvPicPr>
        <p:blipFill>
          <a:blip r:embed="rId6"/>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txBody>
          <a:bodyPr/>
          <a:lstStyle/>
          <a:p>
            <a:endParaRPr lang="en-US"/>
          </a:p>
        </p:txBody>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66854" y="7161180"/>
            <a:ext cx="2434965" cy="1540790"/>
          </a:xfrm>
          <a:prstGeom prst="rect">
            <a:avLst/>
          </a:prstGeom>
        </p:spPr>
      </p:pic>
      <p:sp>
        <p:nvSpPr>
          <p:cNvPr id="18" name="Freeform 3"/>
          <p:cNvSpPr/>
          <p:nvPr/>
        </p:nvSpPr>
        <p:spPr>
          <a:xfrm>
            <a:off x="3958950" y="3808086"/>
            <a:ext cx="10134600" cy="6278729"/>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p:cNvPicPr>
            <a:picLocks noChangeAspect="1"/>
          </p:cNvPicPr>
          <p:nvPr/>
        </p:nvPicPr>
        <p:blipFill>
          <a:blip r:embed="rId10"/>
          <a:stretch>
            <a:fillRect/>
          </a:stretch>
        </p:blipFill>
        <p:spPr>
          <a:xfrm>
            <a:off x="2512932" y="1137405"/>
            <a:ext cx="13156308" cy="3115326"/>
          </a:xfrm>
          <a:prstGeom prst="rect">
            <a:avLst/>
          </a:prstGeom>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a:off x="14477119" y="5947530"/>
            <a:ext cx="3558365" cy="4339470"/>
          </a:xfrm>
          <a:prstGeom prst="rect">
            <a:avLst/>
          </a:prstGeom>
        </p:spPr>
      </p:pic>
      <p:pic>
        <p:nvPicPr>
          <p:cNvPr id="9" name="Picture 9"/>
          <p:cNvPicPr>
            <a:picLocks noChangeAspect="1"/>
          </p:cNvPicPr>
          <p:nvPr/>
        </p:nvPicPr>
        <p:blipFill>
          <a:blip r:embed="rId4"/>
          <a:srcRect l="6527" r="25242" b="34944"/>
          <a:stretch>
            <a:fillRect/>
          </a:stretch>
        </p:blipFill>
        <p:spPr>
          <a:xfrm rot="-9528897">
            <a:off x="8094875" y="-1916987"/>
            <a:ext cx="11968379" cy="4247615"/>
          </a:xfrm>
          <a:prstGeom prst="rect">
            <a:avLst/>
          </a:prstGeom>
        </p:spPr>
      </p:pic>
      <p:pic>
        <p:nvPicPr>
          <p:cNvPr id="10" name="Picture 10"/>
          <p:cNvPicPr>
            <a:picLocks noChangeAspect="1"/>
          </p:cNvPicPr>
          <p:nvPr/>
        </p:nvPicPr>
        <p:blipFill>
          <a:blip r:embed="rId5"/>
          <a:srcRect/>
          <a:stretch>
            <a:fillRect/>
          </a:stretch>
        </p:blipFill>
        <p:spPr>
          <a:xfrm rot="-10113293">
            <a:off x="12602022" y="9465127"/>
            <a:ext cx="6926204" cy="1480476"/>
          </a:xfrm>
          <a:prstGeom prst="rect">
            <a:avLst/>
          </a:prstGeom>
        </p:spPr>
      </p:pic>
      <p:pic>
        <p:nvPicPr>
          <p:cNvPr id="11" name="Picture 11"/>
          <p:cNvPicPr>
            <a:picLocks noChangeAspect="1"/>
          </p:cNvPicPr>
          <p:nvPr/>
        </p:nvPicPr>
        <p:blipFill>
          <a:blip r:embed="rId6"/>
          <a:srcRect l="34894"/>
          <a:stretch>
            <a:fillRect/>
          </a:stretch>
        </p:blipFill>
        <p:spPr>
          <a:xfrm rot="-7789528">
            <a:off x="12786171" y="-48955"/>
            <a:ext cx="7962615" cy="4410540"/>
          </a:xfrm>
          <a:prstGeom prst="rect">
            <a:avLst/>
          </a:prstGeom>
        </p:spPr>
      </p:pic>
      <p:sp>
        <p:nvSpPr>
          <p:cNvPr id="13" name="TextBox 18"/>
          <p:cNvSpPr txBox="1"/>
          <p:nvPr/>
        </p:nvSpPr>
        <p:spPr>
          <a:xfrm>
            <a:off x="-194282" y="1541137"/>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06811" y="2946612"/>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68898" y="4285404"/>
            <a:ext cx="11049000" cy="4296048"/>
          </a:xfrm>
          <a:prstGeom prst="rect">
            <a:avLst/>
          </a:prstGeom>
        </p:spPr>
        <p:txBody>
          <a:bodyPr wrap="square">
            <a:spAutoFit/>
          </a:bodyPr>
          <a:lstStyle/>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nối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97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28" name="TextBox 18"/>
          <p:cNvSpPr txBox="1"/>
          <p:nvPr/>
        </p:nvSpPr>
        <p:spPr>
          <a:xfrm>
            <a:off x="4834538" y="648869"/>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195105" y="2503196"/>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7"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38200" y="1827005"/>
            <a:ext cx="5995253" cy="1048364"/>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đôi</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chung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3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2877</Words>
  <Application>Microsoft Office PowerPoint</Application>
  <PresentationFormat>Custom</PresentationFormat>
  <Paragraphs>280</Paragraphs>
  <Slides>49</Slides>
  <Notes>40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Wingdings</vt:lpstr>
      <vt:lpstr>Times New Roman</vt:lpstr>
      <vt:lpstr>Calibri Light</vt:lpstr>
      <vt:lpstr>Calibri</vt:lpstr>
      <vt:lpstr>Arial</vt:lpstr>
      <vt:lpstr>.VnTime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dc:creator>van phong</dc:creator>
  <cp:lastModifiedBy>Ngo Thuy Loan</cp:lastModifiedBy>
  <cp:revision>90</cp:revision>
  <dcterms:created xsi:type="dcterms:W3CDTF">2006-08-16T00:00:00Z</dcterms:created>
  <dcterms:modified xsi:type="dcterms:W3CDTF">2023-08-18T12:23:32Z</dcterms:modified>
  <dc:identifier>DAFf8oO80-M</dc:identifier>
</cp:coreProperties>
</file>