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26"/>
  </p:notesMasterIdLst>
  <p:sldIdLst>
    <p:sldId id="321" r:id="rId3"/>
    <p:sldId id="277" r:id="rId4"/>
    <p:sldId id="259" r:id="rId5"/>
    <p:sldId id="298" r:id="rId6"/>
    <p:sldId id="322" r:id="rId7"/>
    <p:sldId id="300" r:id="rId8"/>
    <p:sldId id="334" r:id="rId9"/>
    <p:sldId id="335" r:id="rId10"/>
    <p:sldId id="339" r:id="rId11"/>
    <p:sldId id="340" r:id="rId12"/>
    <p:sldId id="342" r:id="rId13"/>
    <p:sldId id="301" r:id="rId14"/>
    <p:sldId id="344" r:id="rId15"/>
    <p:sldId id="303" r:id="rId16"/>
    <p:sldId id="302" r:id="rId17"/>
    <p:sldId id="306" r:id="rId18"/>
    <p:sldId id="351" r:id="rId19"/>
    <p:sldId id="304" r:id="rId20"/>
    <p:sldId id="348" r:id="rId21"/>
    <p:sldId id="349" r:id="rId22"/>
    <p:sldId id="350" r:id="rId23"/>
    <p:sldId id="305" r:id="rId24"/>
    <p:sldId id="31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hanganhhuy@gmail.com" initials="b" lastIdx="1" clrIdx="0">
    <p:extLst>
      <p:ext uri="{19B8F6BF-5375-455C-9EA6-DF929625EA0E}">
        <p15:presenceInfo xmlns:p15="http://schemas.microsoft.com/office/powerpoint/2012/main" userId="5f52e5ccfe17fa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  <a:srgbClr val="D7E6EE"/>
    <a:srgbClr val="6F9AEF"/>
    <a:srgbClr val="6DCEF1"/>
    <a:srgbClr val="99CC00"/>
    <a:srgbClr val="93DADF"/>
    <a:srgbClr val="3BCBDF"/>
    <a:srgbClr val="4976D1"/>
    <a:srgbClr val="BED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 autoAdjust="0"/>
    <p:restoredTop sz="94671" autoAdjust="0"/>
  </p:normalViewPr>
  <p:slideViewPr>
    <p:cSldViewPr>
      <p:cViewPr varScale="1">
        <p:scale>
          <a:sx n="81" d="100"/>
          <a:sy n="81" d="100"/>
        </p:scale>
        <p:origin x="156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hanganhhuy@gmail.com" userId="5f52e5ccfe17fa1d" providerId="LiveId" clId="{3088D744-7E3C-426E-AB5F-AC2CF42F20B4}"/>
    <pc:docChg chg="undo redo custSel addSld delSld modSld">
      <pc:chgData name="buihanganhhuy@gmail.com" userId="5f52e5ccfe17fa1d" providerId="LiveId" clId="{3088D744-7E3C-426E-AB5F-AC2CF42F20B4}" dt="2023-06-23T14:11:55.754" v="3069"/>
      <pc:docMkLst>
        <pc:docMk/>
      </pc:docMkLst>
      <pc:sldChg chg="del">
        <pc:chgData name="buihanganhhuy@gmail.com" userId="5f52e5ccfe17fa1d" providerId="LiveId" clId="{3088D744-7E3C-426E-AB5F-AC2CF42F20B4}" dt="2023-06-23T14:03:42.153" v="2815" actId="2696"/>
        <pc:sldMkLst>
          <pc:docMk/>
          <pc:sldMk cId="0" sldId="260"/>
        </pc:sldMkLst>
      </pc:sldChg>
      <pc:sldChg chg="modSp mod">
        <pc:chgData name="buihanganhhuy@gmail.com" userId="5f52e5ccfe17fa1d" providerId="LiveId" clId="{3088D744-7E3C-426E-AB5F-AC2CF42F20B4}" dt="2023-06-23T10:21:22.638" v="0" actId="14100"/>
        <pc:sldMkLst>
          <pc:docMk/>
          <pc:sldMk cId="3313771315" sldId="300"/>
        </pc:sldMkLst>
        <pc:picChg chg="mod">
          <ac:chgData name="buihanganhhuy@gmail.com" userId="5f52e5ccfe17fa1d" providerId="LiveId" clId="{3088D744-7E3C-426E-AB5F-AC2CF42F20B4}" dt="2023-06-23T10:21:22.638" v="0" actId="14100"/>
          <ac:picMkLst>
            <pc:docMk/>
            <pc:sldMk cId="3313771315" sldId="300"/>
            <ac:picMk id="3" creationId="{8BEEDE23-E59C-4C66-91C5-AEDF93801E75}"/>
          </ac:picMkLst>
        </pc:picChg>
      </pc:sldChg>
      <pc:sldChg chg="addSp delSp modSp mod addCm">
        <pc:chgData name="buihanganhhuy@gmail.com" userId="5f52e5ccfe17fa1d" providerId="LiveId" clId="{3088D744-7E3C-426E-AB5F-AC2CF42F20B4}" dt="2023-06-23T10:59:44.099" v="1565" actId="1589"/>
        <pc:sldMkLst>
          <pc:docMk/>
          <pc:sldMk cId="3063028176" sldId="302"/>
        </pc:sldMkLst>
        <pc:spChg chg="mod">
          <ac:chgData name="buihanganhhuy@gmail.com" userId="5f52e5ccfe17fa1d" providerId="LiveId" clId="{3088D744-7E3C-426E-AB5F-AC2CF42F20B4}" dt="2023-06-23T10:56:11.445" v="1376" actId="1035"/>
          <ac:spMkLst>
            <pc:docMk/>
            <pc:sldMk cId="3063028176" sldId="302"/>
            <ac:spMk id="4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0:51:51.616" v="1287" actId="21"/>
          <ac:spMkLst>
            <pc:docMk/>
            <pc:sldMk cId="3063028176" sldId="302"/>
            <ac:spMk id="5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0:52:17.912" v="1295" actId="21"/>
          <ac:spMkLst>
            <pc:docMk/>
            <pc:sldMk cId="3063028176" sldId="302"/>
            <ac:spMk id="12" creationId="{00000000-0000-0000-0000-000000000000}"/>
          </ac:spMkLst>
        </pc:spChg>
        <pc:graphicFrameChg chg="add del">
          <ac:chgData name="buihanganhhuy@gmail.com" userId="5f52e5ccfe17fa1d" providerId="LiveId" clId="{3088D744-7E3C-426E-AB5F-AC2CF42F20B4}" dt="2023-06-23T10:54:34.588" v="1340" actId="3680"/>
          <ac:graphicFrameMkLst>
            <pc:docMk/>
            <pc:sldMk cId="3063028176" sldId="302"/>
            <ac:graphicFrameMk id="15" creationId="{EE5C11B0-4F17-4566-A502-643B8CA66A89}"/>
          </ac:graphicFrameMkLst>
        </pc:graphicFrameChg>
        <pc:graphicFrameChg chg="add mod modGraphic">
          <ac:chgData name="buihanganhhuy@gmail.com" userId="5f52e5ccfe17fa1d" providerId="LiveId" clId="{3088D744-7E3C-426E-AB5F-AC2CF42F20B4}" dt="2023-06-23T10:59:27.391" v="1564" actId="122"/>
          <ac:graphicFrameMkLst>
            <pc:docMk/>
            <pc:sldMk cId="3063028176" sldId="302"/>
            <ac:graphicFrameMk id="16" creationId="{8E4492CC-8E90-4011-8759-850CC4251DC7}"/>
          </ac:graphicFrameMkLst>
        </pc:graphicFrameChg>
        <pc:picChg chg="add mod">
          <ac:chgData name="buihanganhhuy@gmail.com" userId="5f52e5ccfe17fa1d" providerId="LiveId" clId="{3088D744-7E3C-426E-AB5F-AC2CF42F20B4}" dt="2023-06-23T10:56:33.508" v="1394" actId="14100"/>
          <ac:picMkLst>
            <pc:docMk/>
            <pc:sldMk cId="3063028176" sldId="302"/>
            <ac:picMk id="3" creationId="{B3A721E4-C6A0-454B-A71F-942D3967DA7E}"/>
          </ac:picMkLst>
        </pc:picChg>
        <pc:picChg chg="del">
          <ac:chgData name="buihanganhhuy@gmail.com" userId="5f52e5ccfe17fa1d" providerId="LiveId" clId="{3088D744-7E3C-426E-AB5F-AC2CF42F20B4}" dt="2023-06-23T10:52:14.716" v="1294" actId="21"/>
          <ac:picMkLst>
            <pc:docMk/>
            <pc:sldMk cId="3063028176" sldId="302"/>
            <ac:picMk id="7" creationId="{00000000-0000-0000-0000-000000000000}"/>
          </ac:picMkLst>
        </pc:picChg>
        <pc:picChg chg="add mod">
          <ac:chgData name="buihanganhhuy@gmail.com" userId="5f52e5ccfe17fa1d" providerId="LiveId" clId="{3088D744-7E3C-426E-AB5F-AC2CF42F20B4}" dt="2023-06-23T10:56:26.877" v="1392" actId="14100"/>
          <ac:picMkLst>
            <pc:docMk/>
            <pc:sldMk cId="3063028176" sldId="302"/>
            <ac:picMk id="11" creationId="{DACA9D46-433E-47FD-8A6E-CF5DDC7ED483}"/>
          </ac:picMkLst>
        </pc:picChg>
        <pc:picChg chg="add mod">
          <ac:chgData name="buihanganhhuy@gmail.com" userId="5f52e5ccfe17fa1d" providerId="LiveId" clId="{3088D744-7E3C-426E-AB5F-AC2CF42F20B4}" dt="2023-06-23T10:56:36.325" v="1395" actId="14100"/>
          <ac:picMkLst>
            <pc:docMk/>
            <pc:sldMk cId="3063028176" sldId="302"/>
            <ac:picMk id="14" creationId="{B21BE55C-6E32-4399-BB71-AEB93AB87A85}"/>
          </ac:picMkLst>
        </pc:picChg>
      </pc:sldChg>
      <pc:sldChg chg="addSp delSp modSp mod modAnim">
        <pc:chgData name="buihanganhhuy@gmail.com" userId="5f52e5ccfe17fa1d" providerId="LiveId" clId="{3088D744-7E3C-426E-AB5F-AC2CF42F20B4}" dt="2023-06-23T10:48:55.281" v="1198"/>
        <pc:sldMkLst>
          <pc:docMk/>
          <pc:sldMk cId="2777347203" sldId="303"/>
        </pc:sldMkLst>
        <pc:spChg chg="mod">
          <ac:chgData name="buihanganhhuy@gmail.com" userId="5f52e5ccfe17fa1d" providerId="LiveId" clId="{3088D744-7E3C-426E-AB5F-AC2CF42F20B4}" dt="2023-06-23T10:47:54.979" v="1119" actId="1035"/>
          <ac:spMkLst>
            <pc:docMk/>
            <pc:sldMk cId="2777347203" sldId="303"/>
            <ac:spMk id="5" creationId="{00000000-0000-0000-0000-000000000000}"/>
          </ac:spMkLst>
        </pc:spChg>
        <pc:spChg chg="del mod">
          <ac:chgData name="buihanganhhuy@gmail.com" userId="5f52e5ccfe17fa1d" providerId="LiveId" clId="{3088D744-7E3C-426E-AB5F-AC2CF42F20B4}" dt="2023-06-23T10:44:40.992" v="619" actId="21"/>
          <ac:spMkLst>
            <pc:docMk/>
            <pc:sldMk cId="2777347203" sldId="303"/>
            <ac:spMk id="6" creationId="{00000000-0000-0000-0000-000000000000}"/>
          </ac:spMkLst>
        </pc:spChg>
        <pc:spChg chg="add mod">
          <ac:chgData name="buihanganhhuy@gmail.com" userId="5f52e5ccfe17fa1d" providerId="LiveId" clId="{3088D744-7E3C-426E-AB5F-AC2CF42F20B4}" dt="2023-06-23T10:48:42.794" v="1197" actId="1036"/>
          <ac:spMkLst>
            <pc:docMk/>
            <pc:sldMk cId="2777347203" sldId="303"/>
            <ac:spMk id="7" creationId="{46318549-3988-473A-AD42-0C5F8580259D}"/>
          </ac:spMkLst>
        </pc:spChg>
        <pc:picChg chg="add mod">
          <ac:chgData name="buihanganhhuy@gmail.com" userId="5f52e5ccfe17fa1d" providerId="LiveId" clId="{3088D744-7E3C-426E-AB5F-AC2CF42F20B4}" dt="2023-06-23T10:48:39.867" v="1196" actId="1036"/>
          <ac:picMkLst>
            <pc:docMk/>
            <pc:sldMk cId="2777347203" sldId="303"/>
            <ac:picMk id="3" creationId="{E6DF41A0-74A5-4D51-B8A9-A75D67131102}"/>
          </ac:picMkLst>
        </pc:picChg>
      </pc:sldChg>
      <pc:sldChg chg="addSp delSp modSp mod delAnim">
        <pc:chgData name="buihanganhhuy@gmail.com" userId="5f52e5ccfe17fa1d" providerId="LiveId" clId="{3088D744-7E3C-426E-AB5F-AC2CF42F20B4}" dt="2023-06-23T13:37:18.157" v="1931" actId="115"/>
        <pc:sldMkLst>
          <pc:docMk/>
          <pc:sldMk cId="2246207101" sldId="304"/>
        </pc:sldMkLst>
        <pc:spChg chg="del">
          <ac:chgData name="buihanganhhuy@gmail.com" userId="5f52e5ccfe17fa1d" providerId="LiveId" clId="{3088D744-7E3C-426E-AB5F-AC2CF42F20B4}" dt="2023-06-23T13:22:47.092" v="1798" actId="21"/>
          <ac:spMkLst>
            <pc:docMk/>
            <pc:sldMk cId="2246207101" sldId="304"/>
            <ac:spMk id="2" creationId="{00000000-0000-0000-0000-000000000000}"/>
          </ac:spMkLst>
        </pc:spChg>
        <pc:spChg chg="mod">
          <ac:chgData name="buihanganhhuy@gmail.com" userId="5f52e5ccfe17fa1d" providerId="LiveId" clId="{3088D744-7E3C-426E-AB5F-AC2CF42F20B4}" dt="2023-06-23T13:21:45.606" v="1674" actId="1035"/>
          <ac:spMkLst>
            <pc:docMk/>
            <pc:sldMk cId="2246207101" sldId="304"/>
            <ac:spMk id="4" creationId="{00000000-0000-0000-0000-000000000000}"/>
          </ac:spMkLst>
        </pc:spChg>
        <pc:spChg chg="mod">
          <ac:chgData name="buihanganhhuy@gmail.com" userId="5f52e5ccfe17fa1d" providerId="LiveId" clId="{3088D744-7E3C-426E-AB5F-AC2CF42F20B4}" dt="2023-06-23T13:37:18.157" v="1931" actId="115"/>
          <ac:spMkLst>
            <pc:docMk/>
            <pc:sldMk cId="2246207101" sldId="304"/>
            <ac:spMk id="5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22:37.006" v="1796" actId="21"/>
          <ac:spMkLst>
            <pc:docMk/>
            <pc:sldMk cId="2246207101" sldId="304"/>
            <ac:spMk id="8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22:42.069" v="1797" actId="21"/>
          <ac:spMkLst>
            <pc:docMk/>
            <pc:sldMk cId="2246207101" sldId="304"/>
            <ac:spMk id="10" creationId="{00000000-0000-0000-0000-000000000000}"/>
          </ac:spMkLst>
        </pc:spChg>
        <pc:picChg chg="add mod">
          <ac:chgData name="buihanganhhuy@gmail.com" userId="5f52e5ccfe17fa1d" providerId="LiveId" clId="{3088D744-7E3C-426E-AB5F-AC2CF42F20B4}" dt="2023-06-23T13:36:04.395" v="1889" actId="14100"/>
          <ac:picMkLst>
            <pc:docMk/>
            <pc:sldMk cId="2246207101" sldId="304"/>
            <ac:picMk id="6" creationId="{9D3250E8-682C-4F13-907A-6FA6C9B4D12F}"/>
          </ac:picMkLst>
        </pc:picChg>
        <pc:picChg chg="del">
          <ac:chgData name="buihanganhhuy@gmail.com" userId="5f52e5ccfe17fa1d" providerId="LiveId" clId="{3088D744-7E3C-426E-AB5F-AC2CF42F20B4}" dt="2023-06-23T13:22:32.499" v="1795" actId="21"/>
          <ac:picMkLst>
            <pc:docMk/>
            <pc:sldMk cId="2246207101" sldId="304"/>
            <ac:picMk id="7" creationId="{00000000-0000-0000-0000-000000000000}"/>
          </ac:picMkLst>
        </pc:picChg>
        <pc:picChg chg="add mod">
          <ac:chgData name="buihanganhhuy@gmail.com" userId="5f52e5ccfe17fa1d" providerId="LiveId" clId="{3088D744-7E3C-426E-AB5F-AC2CF42F20B4}" dt="2023-06-23T13:36:25.623" v="1891" actId="14100"/>
          <ac:picMkLst>
            <pc:docMk/>
            <pc:sldMk cId="2246207101" sldId="304"/>
            <ac:picMk id="12" creationId="{D00DC2D1-3F0D-45D6-A1E3-CFD7B2B97B71}"/>
          </ac:picMkLst>
        </pc:picChg>
      </pc:sldChg>
      <pc:sldChg chg="addSp delSp modSp mod delAnim">
        <pc:chgData name="buihanganhhuy@gmail.com" userId="5f52e5ccfe17fa1d" providerId="LiveId" clId="{3088D744-7E3C-426E-AB5F-AC2CF42F20B4}" dt="2023-06-23T13:50:48.952" v="2405" actId="14100"/>
        <pc:sldMkLst>
          <pc:docMk/>
          <pc:sldMk cId="2403582238" sldId="305"/>
        </pc:sldMkLst>
        <pc:spChg chg="del">
          <ac:chgData name="buihanganhhuy@gmail.com" userId="5f52e5ccfe17fa1d" providerId="LiveId" clId="{3088D744-7E3C-426E-AB5F-AC2CF42F20B4}" dt="2023-06-23T13:50:08.816" v="2377" actId="21"/>
          <ac:spMkLst>
            <pc:docMk/>
            <pc:sldMk cId="2403582238" sldId="305"/>
            <ac:spMk id="2" creationId="{00000000-0000-0000-0000-000000000000}"/>
          </ac:spMkLst>
        </pc:spChg>
        <pc:spChg chg="mod">
          <ac:chgData name="buihanganhhuy@gmail.com" userId="5f52e5ccfe17fa1d" providerId="LiveId" clId="{3088D744-7E3C-426E-AB5F-AC2CF42F20B4}" dt="2023-06-23T13:49:37.018" v="2321" actId="20577"/>
          <ac:spMkLst>
            <pc:docMk/>
            <pc:sldMk cId="2403582238" sldId="305"/>
            <ac:spMk id="4" creationId="{00000000-0000-0000-0000-000000000000}"/>
          </ac:spMkLst>
        </pc:spChg>
        <pc:spChg chg="mod">
          <ac:chgData name="buihanganhhuy@gmail.com" userId="5f52e5ccfe17fa1d" providerId="LiveId" clId="{3088D744-7E3C-426E-AB5F-AC2CF42F20B4}" dt="2023-06-23T13:50:39.594" v="2401" actId="20577"/>
          <ac:spMkLst>
            <pc:docMk/>
            <pc:sldMk cId="2403582238" sldId="305"/>
            <ac:spMk id="5" creationId="{00000000-0000-0000-0000-000000000000}"/>
          </ac:spMkLst>
        </pc:spChg>
        <pc:picChg chg="add mod">
          <ac:chgData name="buihanganhhuy@gmail.com" userId="5f52e5ccfe17fa1d" providerId="LiveId" clId="{3088D744-7E3C-426E-AB5F-AC2CF42F20B4}" dt="2023-06-23T13:50:48.952" v="2405" actId="14100"/>
          <ac:picMkLst>
            <pc:docMk/>
            <pc:sldMk cId="2403582238" sldId="305"/>
            <ac:picMk id="6" creationId="{06F0408A-CE77-4D94-ABBB-5AF21CBCF097}"/>
          </ac:picMkLst>
        </pc:picChg>
      </pc:sldChg>
      <pc:sldChg chg="add">
        <pc:chgData name="buihanganhhuy@gmail.com" userId="5f52e5ccfe17fa1d" providerId="LiveId" clId="{3088D744-7E3C-426E-AB5F-AC2CF42F20B4}" dt="2023-06-23T14:11:14.800" v="3052"/>
        <pc:sldMkLst>
          <pc:docMk/>
          <pc:sldMk cId="1699602980" sldId="306"/>
        </pc:sldMkLst>
      </pc:sldChg>
      <pc:sldChg chg="addSp delSp modSp del mod delAnim modAnim">
        <pc:chgData name="buihanganhhuy@gmail.com" userId="5f52e5ccfe17fa1d" providerId="LiveId" clId="{3088D744-7E3C-426E-AB5F-AC2CF42F20B4}" dt="2023-06-23T14:11:09.210" v="3051" actId="2696"/>
        <pc:sldMkLst>
          <pc:docMk/>
          <pc:sldMk cId="4275973044" sldId="306"/>
        </pc:sldMkLst>
        <pc:spChg chg="del">
          <ac:chgData name="buihanganhhuy@gmail.com" userId="5f52e5ccfe17fa1d" providerId="LiveId" clId="{3088D744-7E3C-426E-AB5F-AC2CF42F20B4}" dt="2023-06-23T13:54:13.777" v="2446" actId="21"/>
          <ac:spMkLst>
            <pc:docMk/>
            <pc:sldMk cId="4275973044" sldId="306"/>
            <ac:spMk id="2" creationId="{00000000-0000-0000-0000-000000000000}"/>
          </ac:spMkLst>
        </pc:spChg>
        <pc:spChg chg="mod">
          <ac:chgData name="buihanganhhuy@gmail.com" userId="5f52e5ccfe17fa1d" providerId="LiveId" clId="{3088D744-7E3C-426E-AB5F-AC2CF42F20B4}" dt="2023-06-23T13:51:47.491" v="2417" actId="20577"/>
          <ac:spMkLst>
            <pc:docMk/>
            <pc:sldMk cId="4275973044" sldId="306"/>
            <ac:spMk id="51" creationId="{00000000-0000-0000-0000-000000000000}"/>
          </ac:spMkLst>
        </pc:spChg>
        <pc:spChg chg="mod">
          <ac:chgData name="buihanganhhuy@gmail.com" userId="5f52e5ccfe17fa1d" providerId="LiveId" clId="{3088D744-7E3C-426E-AB5F-AC2CF42F20B4}" dt="2023-06-23T13:54:55.719" v="2514" actId="14100"/>
          <ac:spMkLst>
            <pc:docMk/>
            <pc:sldMk cId="4275973044" sldId="306"/>
            <ac:spMk id="52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2:45.591" v="2432" actId="21"/>
          <ac:spMkLst>
            <pc:docMk/>
            <pc:sldMk cId="4275973044" sldId="306"/>
            <ac:spMk id="63" creationId="{00000000-0000-0000-0000-000000000000}"/>
          </ac:spMkLst>
        </pc:spChg>
        <pc:spChg chg="add mod">
          <ac:chgData name="buihanganhhuy@gmail.com" userId="5f52e5ccfe17fa1d" providerId="LiveId" clId="{3088D744-7E3C-426E-AB5F-AC2CF42F20B4}" dt="2023-06-23T13:57:30.997" v="2799" actId="20577"/>
          <ac:spMkLst>
            <pc:docMk/>
            <pc:sldMk cId="4275973044" sldId="306"/>
            <ac:spMk id="66" creationId="{B94DE28A-420C-4D83-A816-AA018D1DC1EF}"/>
          </ac:spMkLst>
        </pc:spChg>
        <pc:spChg chg="del">
          <ac:chgData name="buihanganhhuy@gmail.com" userId="5f52e5ccfe17fa1d" providerId="LiveId" clId="{3088D744-7E3C-426E-AB5F-AC2CF42F20B4}" dt="2023-06-23T13:52:35.668" v="2430" actId="21"/>
          <ac:spMkLst>
            <pc:docMk/>
            <pc:sldMk cId="4275973044" sldId="306"/>
            <ac:spMk id="32774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39.900" v="2439" actId="21"/>
          <ac:spMkLst>
            <pc:docMk/>
            <pc:sldMk cId="4275973044" sldId="306"/>
            <ac:spMk id="32776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18.340" v="2437" actId="21"/>
          <ac:spMkLst>
            <pc:docMk/>
            <pc:sldMk cId="4275973044" sldId="306"/>
            <ac:spMk id="32777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2:23.797" v="2427" actId="21"/>
          <ac:spMkLst>
            <pc:docMk/>
            <pc:sldMk cId="4275973044" sldId="306"/>
            <ac:spMk id="32778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1:56.056" v="2419" actId="21"/>
          <ac:spMkLst>
            <pc:docMk/>
            <pc:sldMk cId="4275973044" sldId="306"/>
            <ac:spMk id="32780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2:13.797" v="2424" actId="21"/>
          <ac:spMkLst>
            <pc:docMk/>
            <pc:sldMk cId="4275973044" sldId="306"/>
            <ac:spMk id="32781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2:10.373" v="2423" actId="21"/>
          <ac:spMkLst>
            <pc:docMk/>
            <pc:sldMk cId="4275973044" sldId="306"/>
            <ac:spMk id="32782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56.459" v="2443" actId="21"/>
          <ac:spMkLst>
            <pc:docMk/>
            <pc:sldMk cId="4275973044" sldId="306"/>
            <ac:spMk id="32787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22.500" v="2438" actId="21"/>
          <ac:spMkLst>
            <pc:docMk/>
            <pc:sldMk cId="4275973044" sldId="306"/>
            <ac:spMk id="71682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59.787" v="2444" actId="21"/>
          <ac:spMkLst>
            <pc:docMk/>
            <pc:sldMk cId="4275973044" sldId="306"/>
            <ac:spMk id="71683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52.222" v="2442" actId="21"/>
          <ac:spMkLst>
            <pc:docMk/>
            <pc:sldMk cId="4275973044" sldId="306"/>
            <ac:spMk id="71684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2:31.989" v="2429" actId="21"/>
          <ac:spMkLst>
            <pc:docMk/>
            <pc:sldMk cId="4275973044" sldId="306"/>
            <ac:spMk id="71712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04.389" v="2433" actId="21"/>
          <ac:spMkLst>
            <pc:docMk/>
            <pc:sldMk cId="4275973044" sldId="306"/>
            <ac:spMk id="71713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07.484" v="2434" actId="21"/>
          <ac:spMkLst>
            <pc:docMk/>
            <pc:sldMk cId="4275973044" sldId="306"/>
            <ac:spMk id="71714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15.205" v="2436" actId="21"/>
          <ac:spMkLst>
            <pc:docMk/>
            <pc:sldMk cId="4275973044" sldId="306"/>
            <ac:spMk id="71715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2:40.724" v="2431" actId="21"/>
          <ac:spMkLst>
            <pc:docMk/>
            <pc:sldMk cId="4275973044" sldId="306"/>
            <ac:spMk id="71726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4:06.828" v="2445" actId="21"/>
          <ac:spMkLst>
            <pc:docMk/>
            <pc:sldMk cId="4275973044" sldId="306"/>
            <ac:spMk id="71727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2:05.852" v="2422" actId="21"/>
          <ac:spMkLst>
            <pc:docMk/>
            <pc:sldMk cId="4275973044" sldId="306"/>
            <ac:spMk id="71728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3:53:48.988" v="2441" actId="21"/>
          <ac:spMkLst>
            <pc:docMk/>
            <pc:sldMk cId="4275973044" sldId="306"/>
            <ac:spMk id="71729" creationId="{00000000-0000-0000-0000-000000000000}"/>
          </ac:spMkLst>
        </pc:spChg>
        <pc:grpChg chg="del">
          <ac:chgData name="buihanganhhuy@gmail.com" userId="5f52e5ccfe17fa1d" providerId="LiveId" clId="{3088D744-7E3C-426E-AB5F-AC2CF42F20B4}" dt="2023-06-23T13:52:03.118" v="2421" actId="21"/>
          <ac:grpSpMkLst>
            <pc:docMk/>
            <pc:sldMk cId="4275973044" sldId="306"/>
            <ac:grpSpMk id="11" creationId="{00000000-0000-0000-0000-000000000000}"/>
          </ac:grpSpMkLst>
        </pc:grpChg>
        <pc:grpChg chg="del">
          <ac:chgData name="buihanganhhuy@gmail.com" userId="5f52e5ccfe17fa1d" providerId="LiveId" clId="{3088D744-7E3C-426E-AB5F-AC2CF42F20B4}" dt="2023-06-23T13:51:58.424" v="2420" actId="21"/>
          <ac:grpSpMkLst>
            <pc:docMk/>
            <pc:sldMk cId="4275973044" sldId="306"/>
            <ac:grpSpMk id="12" creationId="{00000000-0000-0000-0000-000000000000}"/>
          </ac:grpSpMkLst>
        </pc:grpChg>
        <pc:grpChg chg="del">
          <ac:chgData name="buihanganhhuy@gmail.com" userId="5f52e5ccfe17fa1d" providerId="LiveId" clId="{3088D744-7E3C-426E-AB5F-AC2CF42F20B4}" dt="2023-06-23T13:53:44.632" v="2440" actId="21"/>
          <ac:grpSpMkLst>
            <pc:docMk/>
            <pc:sldMk cId="4275973044" sldId="306"/>
            <ac:grpSpMk id="13" creationId="{00000000-0000-0000-0000-000000000000}"/>
          </ac:grpSpMkLst>
        </pc:grpChg>
        <pc:grpChg chg="del">
          <ac:chgData name="buihanganhhuy@gmail.com" userId="5f52e5ccfe17fa1d" providerId="LiveId" clId="{3088D744-7E3C-426E-AB5F-AC2CF42F20B4}" dt="2023-06-23T13:52:20.198" v="2426" actId="21"/>
          <ac:grpSpMkLst>
            <pc:docMk/>
            <pc:sldMk cId="4275973044" sldId="306"/>
            <ac:grpSpMk id="32775" creationId="{00000000-0000-0000-0000-000000000000}"/>
          </ac:grpSpMkLst>
        </pc:grpChg>
        <pc:grpChg chg="del">
          <ac:chgData name="buihanganhhuy@gmail.com" userId="5f52e5ccfe17fa1d" providerId="LiveId" clId="{3088D744-7E3C-426E-AB5F-AC2CF42F20B4}" dt="2023-06-23T13:51:52.919" v="2418" actId="21"/>
          <ac:grpSpMkLst>
            <pc:docMk/>
            <pc:sldMk cId="4275973044" sldId="306"/>
            <ac:grpSpMk id="71685" creationId="{00000000-0000-0000-0000-000000000000}"/>
          </ac:grpSpMkLst>
        </pc:grpChg>
        <pc:grpChg chg="del">
          <ac:chgData name="buihanganhhuy@gmail.com" userId="5f52e5ccfe17fa1d" providerId="LiveId" clId="{3088D744-7E3C-426E-AB5F-AC2CF42F20B4}" dt="2023-06-23T13:52:27.335" v="2428" actId="21"/>
          <ac:grpSpMkLst>
            <pc:docMk/>
            <pc:sldMk cId="4275973044" sldId="306"/>
            <ac:grpSpMk id="71705" creationId="{00000000-0000-0000-0000-000000000000}"/>
          </ac:grpSpMkLst>
        </pc:grpChg>
        <pc:grpChg chg="del">
          <ac:chgData name="buihanganhhuy@gmail.com" userId="5f52e5ccfe17fa1d" providerId="LiveId" clId="{3088D744-7E3C-426E-AB5F-AC2CF42F20B4}" dt="2023-06-23T13:52:17.124" v="2425" actId="21"/>
          <ac:grpSpMkLst>
            <pc:docMk/>
            <pc:sldMk cId="4275973044" sldId="306"/>
            <ac:grpSpMk id="71717" creationId="{00000000-0000-0000-0000-000000000000}"/>
          </ac:grpSpMkLst>
        </pc:grpChg>
        <pc:grpChg chg="del">
          <ac:chgData name="buihanganhhuy@gmail.com" userId="5f52e5ccfe17fa1d" providerId="LiveId" clId="{3088D744-7E3C-426E-AB5F-AC2CF42F20B4}" dt="2023-06-23T13:53:11.182" v="2435" actId="21"/>
          <ac:grpSpMkLst>
            <pc:docMk/>
            <pc:sldMk cId="4275973044" sldId="306"/>
            <ac:grpSpMk id="71721" creationId="{00000000-0000-0000-0000-000000000000}"/>
          </ac:grpSpMkLst>
        </pc:grpChg>
        <pc:picChg chg="add mod">
          <ac:chgData name="buihanganhhuy@gmail.com" userId="5f52e5ccfe17fa1d" providerId="LiveId" clId="{3088D744-7E3C-426E-AB5F-AC2CF42F20B4}" dt="2023-06-23T13:55:42.111" v="2544" actId="14100"/>
          <ac:picMkLst>
            <pc:docMk/>
            <pc:sldMk cId="4275973044" sldId="306"/>
            <ac:picMk id="6" creationId="{87A33C53-0B7A-4AA2-8781-490806126B0A}"/>
          </ac:picMkLst>
        </pc:picChg>
        <pc:cxnChg chg="mod">
          <ac:chgData name="buihanganhhuy@gmail.com" userId="5f52e5ccfe17fa1d" providerId="LiveId" clId="{3088D744-7E3C-426E-AB5F-AC2CF42F20B4}" dt="2023-06-23T13:51:58.424" v="2420" actId="21"/>
          <ac:cxnSpMkLst>
            <pc:docMk/>
            <pc:sldMk cId="4275973044" sldId="306"/>
            <ac:cxnSpMk id="5" creationId="{00000000-0000-0000-0000-000000000000}"/>
          </ac:cxnSpMkLst>
        </pc:cxnChg>
        <pc:cxnChg chg="mod">
          <ac:chgData name="buihanganhhuy@gmail.com" userId="5f52e5ccfe17fa1d" providerId="LiveId" clId="{3088D744-7E3C-426E-AB5F-AC2CF42F20B4}" dt="2023-06-23T13:53:44.632" v="2440" actId="21"/>
          <ac:cxnSpMkLst>
            <pc:docMk/>
            <pc:sldMk cId="4275973044" sldId="306"/>
            <ac:cxnSpMk id="8" creationId="{00000000-0000-0000-0000-000000000000}"/>
          </ac:cxnSpMkLst>
        </pc:cxnChg>
      </pc:sldChg>
      <pc:sldChg chg="del">
        <pc:chgData name="buihanganhhuy@gmail.com" userId="5f52e5ccfe17fa1d" providerId="LiveId" clId="{3088D744-7E3C-426E-AB5F-AC2CF42F20B4}" dt="2023-06-23T14:00:45.375" v="2804" actId="2696"/>
        <pc:sldMkLst>
          <pc:docMk/>
          <pc:sldMk cId="816518206" sldId="307"/>
        </pc:sldMkLst>
      </pc:sldChg>
      <pc:sldChg chg="del">
        <pc:chgData name="buihanganhhuy@gmail.com" userId="5f52e5ccfe17fa1d" providerId="LiveId" clId="{3088D744-7E3C-426E-AB5F-AC2CF42F20B4}" dt="2023-06-23T14:02:34.948" v="2810" actId="2696"/>
        <pc:sldMkLst>
          <pc:docMk/>
          <pc:sldMk cId="679072571" sldId="317"/>
        </pc:sldMkLst>
      </pc:sldChg>
      <pc:sldChg chg="del">
        <pc:chgData name="buihanganhhuy@gmail.com" userId="5f52e5ccfe17fa1d" providerId="LiveId" clId="{3088D744-7E3C-426E-AB5F-AC2CF42F20B4}" dt="2023-06-23T13:58:36.242" v="2802" actId="2696"/>
        <pc:sldMkLst>
          <pc:docMk/>
          <pc:sldMk cId="2153496306" sldId="323"/>
        </pc:sldMkLst>
      </pc:sldChg>
      <pc:sldChg chg="del">
        <pc:chgData name="buihanganhhuy@gmail.com" userId="5f52e5ccfe17fa1d" providerId="LiveId" clId="{3088D744-7E3C-426E-AB5F-AC2CF42F20B4}" dt="2023-06-23T14:03:46.771" v="2816" actId="2696"/>
        <pc:sldMkLst>
          <pc:docMk/>
          <pc:sldMk cId="646653815" sldId="324"/>
        </pc:sldMkLst>
      </pc:sldChg>
      <pc:sldChg chg="del">
        <pc:chgData name="buihanganhhuy@gmail.com" userId="5f52e5ccfe17fa1d" providerId="LiveId" clId="{3088D744-7E3C-426E-AB5F-AC2CF42F20B4}" dt="2023-06-23T14:00:36.438" v="2803" actId="2696"/>
        <pc:sldMkLst>
          <pc:docMk/>
          <pc:sldMk cId="0" sldId="325"/>
        </pc:sldMkLst>
      </pc:sldChg>
      <pc:sldChg chg="del">
        <pc:chgData name="buihanganhhuy@gmail.com" userId="5f52e5ccfe17fa1d" providerId="LiveId" clId="{3088D744-7E3C-426E-AB5F-AC2CF42F20B4}" dt="2023-06-23T14:00:48.903" v="2805" actId="2696"/>
        <pc:sldMkLst>
          <pc:docMk/>
          <pc:sldMk cId="0" sldId="326"/>
        </pc:sldMkLst>
      </pc:sldChg>
      <pc:sldChg chg="del">
        <pc:chgData name="buihanganhhuy@gmail.com" userId="5f52e5ccfe17fa1d" providerId="LiveId" clId="{3088D744-7E3C-426E-AB5F-AC2CF42F20B4}" dt="2023-06-23T14:02:32.936" v="2809" actId="2696"/>
        <pc:sldMkLst>
          <pc:docMk/>
          <pc:sldMk cId="0" sldId="330"/>
        </pc:sldMkLst>
      </pc:sldChg>
      <pc:sldChg chg="del">
        <pc:chgData name="buihanganhhuy@gmail.com" userId="5f52e5ccfe17fa1d" providerId="LiveId" clId="{3088D744-7E3C-426E-AB5F-AC2CF42F20B4}" dt="2023-06-23T14:03:50.765" v="2817" actId="2696"/>
        <pc:sldMkLst>
          <pc:docMk/>
          <pc:sldMk cId="0" sldId="331"/>
        </pc:sldMkLst>
      </pc:sldChg>
      <pc:sldChg chg="del">
        <pc:chgData name="buihanganhhuy@gmail.com" userId="5f52e5ccfe17fa1d" providerId="LiveId" clId="{3088D744-7E3C-426E-AB5F-AC2CF42F20B4}" dt="2023-06-23T14:03:36.904" v="2814" actId="2696"/>
        <pc:sldMkLst>
          <pc:docMk/>
          <pc:sldMk cId="0" sldId="332"/>
        </pc:sldMkLst>
      </pc:sldChg>
      <pc:sldChg chg="del">
        <pc:chgData name="buihanganhhuy@gmail.com" userId="5f52e5ccfe17fa1d" providerId="LiveId" clId="{3088D744-7E3C-426E-AB5F-AC2CF42F20B4}" dt="2023-06-23T14:08:58.589" v="3040" actId="2696"/>
        <pc:sldMkLst>
          <pc:docMk/>
          <pc:sldMk cId="11848147" sldId="334"/>
        </pc:sldMkLst>
      </pc:sldChg>
      <pc:sldChg chg="add">
        <pc:chgData name="buihanganhhuy@gmail.com" userId="5f52e5ccfe17fa1d" providerId="LiveId" clId="{3088D744-7E3C-426E-AB5F-AC2CF42F20B4}" dt="2023-06-23T14:09:03.939" v="3041"/>
        <pc:sldMkLst>
          <pc:docMk/>
          <pc:sldMk cId="49216417" sldId="334"/>
        </pc:sldMkLst>
      </pc:sldChg>
      <pc:sldChg chg="add">
        <pc:chgData name="buihanganhhuy@gmail.com" userId="5f52e5ccfe17fa1d" providerId="LiveId" clId="{3088D744-7E3C-426E-AB5F-AC2CF42F20B4}" dt="2023-06-23T14:09:23.913" v="3043"/>
        <pc:sldMkLst>
          <pc:docMk/>
          <pc:sldMk cId="3529452305" sldId="335"/>
        </pc:sldMkLst>
      </pc:sldChg>
      <pc:sldChg chg="del">
        <pc:chgData name="buihanganhhuy@gmail.com" userId="5f52e5ccfe17fa1d" providerId="LiveId" clId="{3088D744-7E3C-426E-AB5F-AC2CF42F20B4}" dt="2023-06-23T14:09:18.463" v="3042" actId="2696"/>
        <pc:sldMkLst>
          <pc:docMk/>
          <pc:sldMk cId="4026859138" sldId="335"/>
        </pc:sldMkLst>
      </pc:sldChg>
      <pc:sldChg chg="del">
        <pc:chgData name="buihanganhhuy@gmail.com" userId="5f52e5ccfe17fa1d" providerId="LiveId" clId="{3088D744-7E3C-426E-AB5F-AC2CF42F20B4}" dt="2023-06-23T14:02:57.683" v="2811" actId="2696"/>
        <pc:sldMkLst>
          <pc:docMk/>
          <pc:sldMk cId="243281365" sldId="336"/>
        </pc:sldMkLst>
      </pc:sldChg>
      <pc:sldChg chg="del">
        <pc:chgData name="buihanganhhuy@gmail.com" userId="5f52e5ccfe17fa1d" providerId="LiveId" clId="{3088D744-7E3C-426E-AB5F-AC2CF42F20B4}" dt="2023-06-23T14:03:00.979" v="2812" actId="2696"/>
        <pc:sldMkLst>
          <pc:docMk/>
          <pc:sldMk cId="206862810" sldId="337"/>
        </pc:sldMkLst>
      </pc:sldChg>
      <pc:sldChg chg="modSp add mod">
        <pc:chgData name="buihanganhhuy@gmail.com" userId="5f52e5ccfe17fa1d" providerId="LiveId" clId="{3088D744-7E3C-426E-AB5F-AC2CF42F20B4}" dt="2023-06-23T14:11:45.761" v="3059"/>
        <pc:sldMkLst>
          <pc:docMk/>
          <pc:sldMk cId="1921665636" sldId="339"/>
        </pc:sldMkLst>
        <pc:spChg chg="mod">
          <ac:chgData name="buihanganhhuy@gmail.com" userId="5f52e5ccfe17fa1d" providerId="LiveId" clId="{3088D744-7E3C-426E-AB5F-AC2CF42F20B4}" dt="2023-06-23T14:11:45.761" v="3059"/>
          <ac:spMkLst>
            <pc:docMk/>
            <pc:sldMk cId="1921665636" sldId="339"/>
            <ac:spMk id="3" creationId="{00000000-0000-0000-0000-000000000000}"/>
          </ac:spMkLst>
        </pc:spChg>
      </pc:sldChg>
      <pc:sldChg chg="del">
        <pc:chgData name="buihanganhhuy@gmail.com" userId="5f52e5ccfe17fa1d" providerId="LiveId" clId="{3088D744-7E3C-426E-AB5F-AC2CF42F20B4}" dt="2023-06-23T14:09:42.298" v="3044" actId="2696"/>
        <pc:sldMkLst>
          <pc:docMk/>
          <pc:sldMk cId="4201708707" sldId="339"/>
        </pc:sldMkLst>
      </pc:sldChg>
      <pc:sldChg chg="del">
        <pc:chgData name="buihanganhhuy@gmail.com" userId="5f52e5ccfe17fa1d" providerId="LiveId" clId="{3088D744-7E3C-426E-AB5F-AC2CF42F20B4}" dt="2023-06-23T14:10:01.493" v="3046" actId="2696"/>
        <pc:sldMkLst>
          <pc:docMk/>
          <pc:sldMk cId="1642893834" sldId="340"/>
        </pc:sldMkLst>
      </pc:sldChg>
      <pc:sldChg chg="modSp add mod">
        <pc:chgData name="buihanganhhuy@gmail.com" userId="5f52e5ccfe17fa1d" providerId="LiveId" clId="{3088D744-7E3C-426E-AB5F-AC2CF42F20B4}" dt="2023-06-23T14:11:50.025" v="3064"/>
        <pc:sldMkLst>
          <pc:docMk/>
          <pc:sldMk cId="3000279158" sldId="340"/>
        </pc:sldMkLst>
        <pc:spChg chg="mod">
          <ac:chgData name="buihanganhhuy@gmail.com" userId="5f52e5ccfe17fa1d" providerId="LiveId" clId="{3088D744-7E3C-426E-AB5F-AC2CF42F20B4}" dt="2023-06-23T14:11:50.025" v="3064"/>
          <ac:spMkLst>
            <pc:docMk/>
            <pc:sldMk cId="3000279158" sldId="340"/>
            <ac:spMk id="3" creationId="{00000000-0000-0000-0000-000000000000}"/>
          </ac:spMkLst>
        </pc:spChg>
      </pc:sldChg>
      <pc:sldChg chg="del">
        <pc:chgData name="buihanganhhuy@gmail.com" userId="5f52e5ccfe17fa1d" providerId="LiveId" clId="{3088D744-7E3C-426E-AB5F-AC2CF42F20B4}" dt="2023-06-23T14:03:19.488" v="2813" actId="2696"/>
        <pc:sldMkLst>
          <pc:docMk/>
          <pc:sldMk cId="3933210631" sldId="341"/>
        </pc:sldMkLst>
      </pc:sldChg>
      <pc:sldChg chg="modSp add mod">
        <pc:chgData name="buihanganhhuy@gmail.com" userId="5f52e5ccfe17fa1d" providerId="LiveId" clId="{3088D744-7E3C-426E-AB5F-AC2CF42F20B4}" dt="2023-06-23T14:11:55.754" v="3069"/>
        <pc:sldMkLst>
          <pc:docMk/>
          <pc:sldMk cId="2626536379" sldId="342"/>
        </pc:sldMkLst>
        <pc:spChg chg="mod">
          <ac:chgData name="buihanganhhuy@gmail.com" userId="5f52e5ccfe17fa1d" providerId="LiveId" clId="{3088D744-7E3C-426E-AB5F-AC2CF42F20B4}" dt="2023-06-23T14:11:55.754" v="3069"/>
          <ac:spMkLst>
            <pc:docMk/>
            <pc:sldMk cId="2626536379" sldId="342"/>
            <ac:spMk id="3" creationId="{00000000-0000-0000-0000-000000000000}"/>
          </ac:spMkLst>
        </pc:spChg>
      </pc:sldChg>
      <pc:sldChg chg="del">
        <pc:chgData name="buihanganhhuy@gmail.com" userId="5f52e5ccfe17fa1d" providerId="LiveId" clId="{3088D744-7E3C-426E-AB5F-AC2CF42F20B4}" dt="2023-06-23T14:10:17.215" v="3048" actId="2696"/>
        <pc:sldMkLst>
          <pc:docMk/>
          <pc:sldMk cId="3432127800" sldId="342"/>
        </pc:sldMkLst>
      </pc:sldChg>
      <pc:sldChg chg="del">
        <pc:chgData name="buihanganhhuy@gmail.com" userId="5f52e5ccfe17fa1d" providerId="LiveId" clId="{3088D744-7E3C-426E-AB5F-AC2CF42F20B4}" dt="2023-06-23T14:10:30.724" v="3050" actId="2696"/>
        <pc:sldMkLst>
          <pc:docMk/>
          <pc:sldMk cId="1880522810" sldId="343"/>
        </pc:sldMkLst>
      </pc:sldChg>
      <pc:sldChg chg="del">
        <pc:chgData name="buihanganhhuy@gmail.com" userId="5f52e5ccfe17fa1d" providerId="LiveId" clId="{3088D744-7E3C-426E-AB5F-AC2CF42F20B4}" dt="2023-06-23T14:00:51.736" v="2806" actId="2696"/>
        <pc:sldMkLst>
          <pc:docMk/>
          <pc:sldMk cId="0" sldId="345"/>
        </pc:sldMkLst>
      </pc:sldChg>
      <pc:sldChg chg="del">
        <pc:chgData name="buihanganhhuy@gmail.com" userId="5f52e5ccfe17fa1d" providerId="LiveId" clId="{3088D744-7E3C-426E-AB5F-AC2CF42F20B4}" dt="2023-06-23T14:02:26.170" v="2807" actId="2696"/>
        <pc:sldMkLst>
          <pc:docMk/>
          <pc:sldMk cId="0" sldId="346"/>
        </pc:sldMkLst>
      </pc:sldChg>
      <pc:sldChg chg="del">
        <pc:chgData name="buihanganhhuy@gmail.com" userId="5f52e5ccfe17fa1d" providerId="LiveId" clId="{3088D744-7E3C-426E-AB5F-AC2CF42F20B4}" dt="2023-06-23T14:02:29.652" v="2808" actId="2696"/>
        <pc:sldMkLst>
          <pc:docMk/>
          <pc:sldMk cId="0" sldId="347"/>
        </pc:sldMkLst>
      </pc:sldChg>
      <pc:sldChg chg="addSp delSp modSp add mod">
        <pc:chgData name="buihanganhhuy@gmail.com" userId="5f52e5ccfe17fa1d" providerId="LiveId" clId="{3088D744-7E3C-426E-AB5F-AC2CF42F20B4}" dt="2023-06-23T13:38:10.599" v="2010" actId="1038"/>
        <pc:sldMkLst>
          <pc:docMk/>
          <pc:sldMk cId="3762796399" sldId="348"/>
        </pc:sldMkLst>
        <pc:spChg chg="mod">
          <ac:chgData name="buihanganhhuy@gmail.com" userId="5f52e5ccfe17fa1d" providerId="LiveId" clId="{3088D744-7E3C-426E-AB5F-AC2CF42F20B4}" dt="2023-06-23T13:37:13.358" v="1930" actId="115"/>
          <ac:spMkLst>
            <pc:docMk/>
            <pc:sldMk cId="3762796399" sldId="348"/>
            <ac:spMk id="5" creationId="{00000000-0000-0000-0000-000000000000}"/>
          </ac:spMkLst>
        </pc:spChg>
        <pc:picChg chg="add mod">
          <ac:chgData name="buihanganhhuy@gmail.com" userId="5f52e5ccfe17fa1d" providerId="LiveId" clId="{3088D744-7E3C-426E-AB5F-AC2CF42F20B4}" dt="2023-06-23T13:37:55.016" v="1975" actId="1035"/>
          <ac:picMkLst>
            <pc:docMk/>
            <pc:sldMk cId="3762796399" sldId="348"/>
            <ac:picMk id="3" creationId="{81FC9E5A-4261-496E-A7C2-967D4459A857}"/>
          </ac:picMkLst>
        </pc:picChg>
        <pc:picChg chg="del">
          <ac:chgData name="buihanganhhuy@gmail.com" userId="5f52e5ccfe17fa1d" providerId="LiveId" clId="{3088D744-7E3C-426E-AB5F-AC2CF42F20B4}" dt="2023-06-23T13:37:25.250" v="1932" actId="21"/>
          <ac:picMkLst>
            <pc:docMk/>
            <pc:sldMk cId="3762796399" sldId="348"/>
            <ac:picMk id="6" creationId="{9D3250E8-682C-4F13-907A-6FA6C9B4D12F}"/>
          </ac:picMkLst>
        </pc:picChg>
        <pc:picChg chg="add mod">
          <ac:chgData name="buihanganhhuy@gmail.com" userId="5f52e5ccfe17fa1d" providerId="LiveId" clId="{3088D744-7E3C-426E-AB5F-AC2CF42F20B4}" dt="2023-06-23T13:38:10.599" v="2010" actId="1038"/>
          <ac:picMkLst>
            <pc:docMk/>
            <pc:sldMk cId="3762796399" sldId="348"/>
            <ac:picMk id="8" creationId="{4FD41D16-CC54-4A63-933D-62B029376090}"/>
          </ac:picMkLst>
        </pc:picChg>
        <pc:picChg chg="del">
          <ac:chgData name="buihanganhhuy@gmail.com" userId="5f52e5ccfe17fa1d" providerId="LiveId" clId="{3088D744-7E3C-426E-AB5F-AC2CF42F20B4}" dt="2023-06-23T13:37:28.296" v="1933" actId="21"/>
          <ac:picMkLst>
            <pc:docMk/>
            <pc:sldMk cId="3762796399" sldId="348"/>
            <ac:picMk id="12" creationId="{D00DC2D1-3F0D-45D6-A1E3-CFD7B2B97B71}"/>
          </ac:picMkLst>
        </pc:picChg>
      </pc:sldChg>
      <pc:sldChg chg="addSp delSp modSp add mod">
        <pc:chgData name="buihanganhhuy@gmail.com" userId="5f52e5ccfe17fa1d" providerId="LiveId" clId="{3088D744-7E3C-426E-AB5F-AC2CF42F20B4}" dt="2023-06-23T13:47:43.752" v="2226" actId="14100"/>
        <pc:sldMkLst>
          <pc:docMk/>
          <pc:sldMk cId="1788277496" sldId="349"/>
        </pc:sldMkLst>
        <pc:spChg chg="mod">
          <ac:chgData name="buihanganhhuy@gmail.com" userId="5f52e5ccfe17fa1d" providerId="LiveId" clId="{3088D744-7E3C-426E-AB5F-AC2CF42F20B4}" dt="2023-06-23T13:46:38.943" v="2134" actId="20577"/>
          <ac:spMkLst>
            <pc:docMk/>
            <pc:sldMk cId="1788277496" sldId="349"/>
            <ac:spMk id="5" creationId="{00000000-0000-0000-0000-000000000000}"/>
          </ac:spMkLst>
        </pc:spChg>
        <pc:picChg chg="del">
          <ac:chgData name="buihanganhhuy@gmail.com" userId="5f52e5ccfe17fa1d" providerId="LiveId" clId="{3088D744-7E3C-426E-AB5F-AC2CF42F20B4}" dt="2023-06-23T13:46:44.510" v="2135" actId="21"/>
          <ac:picMkLst>
            <pc:docMk/>
            <pc:sldMk cId="1788277496" sldId="349"/>
            <ac:picMk id="3" creationId="{81FC9E5A-4261-496E-A7C2-967D4459A857}"/>
          </ac:picMkLst>
        </pc:picChg>
        <pc:picChg chg="add mod">
          <ac:chgData name="buihanganhhuy@gmail.com" userId="5f52e5ccfe17fa1d" providerId="LiveId" clId="{3088D744-7E3C-426E-AB5F-AC2CF42F20B4}" dt="2023-06-23T13:47:13.744" v="2182" actId="1035"/>
          <ac:picMkLst>
            <pc:docMk/>
            <pc:sldMk cId="1788277496" sldId="349"/>
            <ac:picMk id="6" creationId="{6264B658-95A9-48D5-9CED-D6C33B96F9F0}"/>
          </ac:picMkLst>
        </pc:picChg>
        <pc:picChg chg="del">
          <ac:chgData name="buihanganhhuy@gmail.com" userId="5f52e5ccfe17fa1d" providerId="LiveId" clId="{3088D744-7E3C-426E-AB5F-AC2CF42F20B4}" dt="2023-06-23T13:46:47.439" v="2136" actId="21"/>
          <ac:picMkLst>
            <pc:docMk/>
            <pc:sldMk cId="1788277496" sldId="349"/>
            <ac:picMk id="8" creationId="{4FD41D16-CC54-4A63-933D-62B029376090}"/>
          </ac:picMkLst>
        </pc:picChg>
        <pc:picChg chg="add mod">
          <ac:chgData name="buihanganhhuy@gmail.com" userId="5f52e5ccfe17fa1d" providerId="LiveId" clId="{3088D744-7E3C-426E-AB5F-AC2CF42F20B4}" dt="2023-06-23T13:47:43.752" v="2226" actId="14100"/>
          <ac:picMkLst>
            <pc:docMk/>
            <pc:sldMk cId="1788277496" sldId="349"/>
            <ac:picMk id="10" creationId="{A0D69FE8-B661-409E-B15F-0E6C3A3483F0}"/>
          </ac:picMkLst>
        </pc:picChg>
      </pc:sldChg>
      <pc:sldChg chg="delSp modSp add mod">
        <pc:chgData name="buihanganhhuy@gmail.com" userId="5f52e5ccfe17fa1d" providerId="LiveId" clId="{3088D744-7E3C-426E-AB5F-AC2CF42F20B4}" dt="2023-06-23T13:49:22.358" v="2307" actId="1036"/>
        <pc:sldMkLst>
          <pc:docMk/>
          <pc:sldMk cId="2921041471" sldId="350"/>
        </pc:sldMkLst>
        <pc:spChg chg="mod">
          <ac:chgData name="buihanganhhuy@gmail.com" userId="5f52e5ccfe17fa1d" providerId="LiveId" clId="{3088D744-7E3C-426E-AB5F-AC2CF42F20B4}" dt="2023-06-23T13:49:22.358" v="2307" actId="1036"/>
          <ac:spMkLst>
            <pc:docMk/>
            <pc:sldMk cId="2921041471" sldId="350"/>
            <ac:spMk id="5" creationId="{00000000-0000-0000-0000-000000000000}"/>
          </ac:spMkLst>
        </pc:spChg>
        <pc:picChg chg="del">
          <ac:chgData name="buihanganhhuy@gmail.com" userId="5f52e5ccfe17fa1d" providerId="LiveId" clId="{3088D744-7E3C-426E-AB5F-AC2CF42F20B4}" dt="2023-06-23T13:48:31.014" v="2293" actId="21"/>
          <ac:picMkLst>
            <pc:docMk/>
            <pc:sldMk cId="2921041471" sldId="350"/>
            <ac:picMk id="6" creationId="{6264B658-95A9-48D5-9CED-D6C33B96F9F0}"/>
          </ac:picMkLst>
        </pc:picChg>
        <pc:picChg chg="del">
          <ac:chgData name="buihanganhhuy@gmail.com" userId="5f52e5ccfe17fa1d" providerId="LiveId" clId="{3088D744-7E3C-426E-AB5F-AC2CF42F20B4}" dt="2023-06-23T13:48:33.848" v="2294" actId="21"/>
          <ac:picMkLst>
            <pc:docMk/>
            <pc:sldMk cId="2921041471" sldId="350"/>
            <ac:picMk id="10" creationId="{A0D69FE8-B661-409E-B15F-0E6C3A3483F0}"/>
          </ac:picMkLst>
        </pc:picChg>
      </pc:sldChg>
      <pc:sldChg chg="addSp delSp modSp add del mod delAnim modAnim">
        <pc:chgData name="buihanganhhuy@gmail.com" userId="5f52e5ccfe17fa1d" providerId="LiveId" clId="{3088D744-7E3C-426E-AB5F-AC2CF42F20B4}" dt="2023-06-23T14:11:21.490" v="3053" actId="2696"/>
        <pc:sldMkLst>
          <pc:docMk/>
          <pc:sldMk cId="707736312" sldId="351"/>
        </pc:sldMkLst>
        <pc:spChg chg="add mod">
          <ac:chgData name="buihanganhhuy@gmail.com" userId="5f52e5ccfe17fa1d" providerId="LiveId" clId="{3088D744-7E3C-426E-AB5F-AC2CF42F20B4}" dt="2023-06-23T14:07:46.104" v="3037" actId="1038"/>
          <ac:spMkLst>
            <pc:docMk/>
            <pc:sldMk cId="707736312" sldId="351"/>
            <ac:spMk id="9" creationId="{93A378FB-1C71-4851-94FD-A8AE4141937E}"/>
          </ac:spMkLst>
        </pc:spChg>
        <pc:spChg chg="mod">
          <ac:chgData name="buihanganhhuy@gmail.com" userId="5f52e5ccfe17fa1d" providerId="LiveId" clId="{3088D744-7E3C-426E-AB5F-AC2CF42F20B4}" dt="2023-06-23T14:05:46.057" v="2902" actId="20577"/>
          <ac:spMkLst>
            <pc:docMk/>
            <pc:sldMk cId="707736312" sldId="351"/>
            <ac:spMk id="52" creationId="{00000000-0000-0000-0000-000000000000}"/>
          </ac:spMkLst>
        </pc:spChg>
        <pc:spChg chg="del">
          <ac:chgData name="buihanganhhuy@gmail.com" userId="5f52e5ccfe17fa1d" providerId="LiveId" clId="{3088D744-7E3C-426E-AB5F-AC2CF42F20B4}" dt="2023-06-23T14:05:52.830" v="2903" actId="21"/>
          <ac:spMkLst>
            <pc:docMk/>
            <pc:sldMk cId="707736312" sldId="351"/>
            <ac:spMk id="66" creationId="{B94DE28A-420C-4D83-A816-AA018D1DC1EF}"/>
          </ac:spMkLst>
        </pc:spChg>
        <pc:picChg chg="add mod">
          <ac:chgData name="buihanganhhuy@gmail.com" userId="5f52e5ccfe17fa1d" providerId="LiveId" clId="{3088D744-7E3C-426E-AB5F-AC2CF42F20B4}" dt="2023-06-23T14:06:33.789" v="2941" actId="14100"/>
          <ac:picMkLst>
            <pc:docMk/>
            <pc:sldMk cId="707736312" sldId="351"/>
            <ac:picMk id="3" creationId="{B5C9A4AA-CD85-4B78-80B6-074E0BD74FF9}"/>
          </ac:picMkLst>
        </pc:picChg>
        <pc:picChg chg="mod">
          <ac:chgData name="buihanganhhuy@gmail.com" userId="5f52e5ccfe17fa1d" providerId="LiveId" clId="{3088D744-7E3C-426E-AB5F-AC2CF42F20B4}" dt="2023-06-23T14:06:25.100" v="2937" actId="14100"/>
          <ac:picMkLst>
            <pc:docMk/>
            <pc:sldMk cId="707736312" sldId="351"/>
            <ac:picMk id="6" creationId="{87A33C53-0B7A-4AA2-8781-490806126B0A}"/>
          </ac:picMkLst>
        </pc:picChg>
      </pc:sldChg>
      <pc:sldChg chg="add">
        <pc:chgData name="buihanganhhuy@gmail.com" userId="5f52e5ccfe17fa1d" providerId="LiveId" clId="{3088D744-7E3C-426E-AB5F-AC2CF42F20B4}" dt="2023-06-23T14:11:26.798" v="3054"/>
        <pc:sldMkLst>
          <pc:docMk/>
          <pc:sldMk cId="4078531915" sldId="35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3T17:59:44.085" idx="1">
    <p:pos x="1734" y="348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A857-790D-40CD-B1DF-5119A3D58B61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E9BA-566A-45E2-944F-E494916CF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E9BA-566A-45E2-944F-E494916CF2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E9BA-566A-45E2-944F-E494916CF2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CE9BA-566A-45E2-944F-E494916CF2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25456A-F031-433F-AD8F-8DA284F1F511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4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963B-AD75-4662-BD2F-89E9F24F03BB}" type="datetimeFigureOut">
              <a:rPr lang="vi-VN" smtClean="0"/>
              <a:pPr/>
              <a:t>03/08/2023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5C36F-7917-4562-9D0E-B5E27C24D0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71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5322-D84B-405D-9294-E17DBD19D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E6E-870F-412B-8DFE-2BDA134B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73B0-399C-4BE6-9980-22D8AA7DC268}" type="datetimeFigureOut">
              <a:rPr lang="en-US" smtClean="0"/>
              <a:pPr/>
              <a:t>03/08/2023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BBCF-D807-4FBE-8025-A827821CF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B020-397F-4735-A173-CE5011CDC5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5D97-F31E-46E6-BFA5-F37C83C3C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D7DB-AD8B-4756-9198-220EB24E9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6E47-2196-4B19-93D5-4F199D1F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E2A9-E6EB-4F63-B50E-E1B7DC0323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18C-F593-4A73-9D9E-ED51ECB8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C778-2DBD-4A0E-AF34-3A4F191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B020-397F-4735-A173-CE5011CDC5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7C82A8-DC44-4FB6-A4F5-E4469EE655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5322-D84B-405D-9294-E17DBD19D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E6E-870F-412B-8DFE-2BDA134B8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05D97-F31E-46E6-BFA5-F37C83C3C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D7DB-AD8B-4756-9198-220EB24E9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6E47-2196-4B19-93D5-4F199D1F7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E2A9-E6EB-4F63-B50E-E1B7DC032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8B18C-F593-4A73-9D9E-ED51ECB80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C778-2DBD-4A0E-AF34-3A4F1913A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7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82A8-DC44-4FB6-A4F5-E4469EE655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40AD-26BF-4573-B35A-B08838F04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2E40AD-26BF-4573-B35A-B08838F04B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610600" cy="49530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ObliqueTopRight"/>
              <a:lightRig rig="legacyHarsh3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33CC"/>
                </a:solidFill>
                <a:latin typeface="Arial Unicode MS"/>
                <a:ea typeface="Arial Unicode MS"/>
                <a:cs typeface="Arial Unicode MS"/>
              </a:rPr>
              <a:t>Tiết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33CC"/>
                </a:solidFill>
                <a:latin typeface="Arial Unicode MS"/>
                <a:ea typeface="Arial Unicode MS"/>
                <a:cs typeface="Arial Unicode MS"/>
              </a:rPr>
              <a:t>  - </a:t>
            </a:r>
            <a:r>
              <a:rPr lang="en-US" sz="2800" b="1" kern="10" dirty="0" err="1">
                <a:ln w="9525">
                  <a:round/>
                  <a:headEnd/>
                  <a:tailEnd/>
                </a:ln>
                <a:solidFill>
                  <a:srgbClr val="FF33CC"/>
                </a:solidFill>
                <a:latin typeface="Arial Unicode MS"/>
                <a:ea typeface="Arial Unicode MS"/>
                <a:cs typeface="Arial Unicode MS"/>
              </a:rPr>
              <a:t>Bài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33CC"/>
                </a:solidFill>
                <a:latin typeface="Arial Unicode MS"/>
                <a:ea typeface="Arial Unicode MS"/>
                <a:cs typeface="Arial Unicode MS"/>
              </a:rPr>
              <a:t> 2  </a:t>
            </a:r>
          </a:p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HÌNH CHIẾU VUÔNG GÓC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1143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altLang="en-US" sz="40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40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mấy</a:t>
            </a: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mặt</a:t>
            </a: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phẳng</a:t>
            </a: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US" altLang="en-US" sz="4000" dirty="0">
              <a:solidFill>
                <a:srgbClr val="FF0000"/>
              </a:solidFill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A. 2</a:t>
            </a:r>
            <a:endParaRPr lang="en-US" altLang="en-US" sz="40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B. 3</a:t>
            </a:r>
            <a:endParaRPr lang="en-US" altLang="en-US" sz="40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C. 4</a:t>
            </a:r>
            <a:endParaRPr lang="en-US" altLang="en-US" sz="40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D. 5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37338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00279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thu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đứng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ta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hướng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từ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Trước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tới</a:t>
            </a:r>
            <a:endParaRPr lang="en-US" altLang="en-US" sz="3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xuống</a:t>
            </a:r>
            <a:endParaRPr lang="en-US" altLang="en-US" sz="3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Trái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sang</a:t>
            </a:r>
            <a:endParaRPr lang="en-US" altLang="en-US" sz="3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Phải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sang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3048000"/>
            <a:ext cx="685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26536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609600" y="1305342"/>
            <a:ext cx="81915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vi-VN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Quan sảt H2.6 kết hợp mẫu vật nêu tên và đặc điểm các khối đa diện.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0F59B1B1-2ED2-4C32-8A32-FE51E6722CF5}"/>
              </a:ext>
            </a:extLst>
          </p:cNvPr>
          <p:cNvSpPr/>
          <p:nvPr/>
        </p:nvSpPr>
        <p:spPr>
          <a:xfrm>
            <a:off x="685800" y="533400"/>
            <a:ext cx="7848600" cy="3479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vi-VN" sz="2600" dirty="0"/>
              <a:t>Hình hộp chữ nhật được bao bởi 2 mặt đáy là 2 hình CN bằng nhau và 4 mặt bên là các hình CN.</a:t>
            </a:r>
          </a:p>
          <a:p>
            <a:pPr marL="457200" indent="-457200" algn="ctr">
              <a:buFontTx/>
              <a:buChar char="-"/>
            </a:pPr>
            <a:r>
              <a:rPr lang="vi-VN" sz="2600" dirty="0"/>
              <a:t>Hình lăng trụ đều được tạo bởi 2 mặt đáy là đa giác đều bằng nhau và các mặt bên là các hình CN bằng nhau.</a:t>
            </a:r>
          </a:p>
          <a:p>
            <a:pPr marL="457200" indent="-457200" algn="ctr">
              <a:buFontTx/>
              <a:buChar char="-"/>
            </a:pPr>
            <a:r>
              <a:rPr lang="vi-VN" sz="2600" dirty="0"/>
              <a:t>Hình chóp đều được tạo bởi mặt đáy là một đa giác đều và các mặt bên là các tam giác cân có chung đỉnh.</a:t>
            </a:r>
          </a:p>
          <a:p>
            <a:pPr marL="457200" indent="-457200" algn="ctr">
              <a:buFontTx/>
              <a:buChar char="-"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A55E7-A0E4-4A32-9D75-A7BFC5B9A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14800"/>
            <a:ext cx="5715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685800" y="2286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Quan sát H2.7; H2.8; H2.9 hoàn thành PHT theo nhóm</a:t>
            </a:r>
          </a:p>
          <a:p>
            <a:pPr eaLnBrk="0" hangingPunct="0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Nhóm 1: Hình chiếu của hình chộp chữ nhật.</a:t>
            </a:r>
          </a:p>
          <a:p>
            <a:pPr eaLnBrk="0" hangingPunct="0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Nhóm 2: Hình chiếu của hình lăng trụ đều.</a:t>
            </a:r>
          </a:p>
          <a:p>
            <a:pPr eaLnBrk="0" hangingPunct="0"/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Nhóm 3: Hình chiếu của hình chóp đều.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5B079-ED9A-4C5B-9519-8F1B2D3BB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2438400" cy="213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5D5273-9DC3-4DB6-904E-D29524E3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23622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12CB5B-19BE-4147-9B03-E760719C9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590800" cy="2057400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D454133-B854-494D-B4AD-BF825DA0A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84591"/>
              </p:ext>
            </p:extLst>
          </p:nvPr>
        </p:nvGraphicFramePr>
        <p:xfrm>
          <a:off x="1524000" y="4267200"/>
          <a:ext cx="64008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8391903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50146103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2977862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163148659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chiếu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dạng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Kích thước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21834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35307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24881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9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14400"/>
            <a:ext cx="88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 sát H2.12, mẫu vật nêu tên và đặc điểm các khối tròn xoay.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F41A0-74A5-4D51-B8A9-A75D6713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57600"/>
            <a:ext cx="5943600" cy="28956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6318549-3988-473A-AD42-0C5F8580259D}"/>
              </a:ext>
            </a:extLst>
          </p:cNvPr>
          <p:cNvSpPr/>
          <p:nvPr/>
        </p:nvSpPr>
        <p:spPr>
          <a:xfrm>
            <a:off x="304800" y="152400"/>
            <a:ext cx="86106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vi-VN" sz="2600" dirty="0"/>
              <a:t>Hình trụ được tạo thành khi quay một hình chữ nhật một vòng quanh một cạnh cố định.</a:t>
            </a:r>
          </a:p>
          <a:p>
            <a:pPr marL="457200" indent="-457200" algn="ctr">
              <a:buFontTx/>
              <a:buChar char="-"/>
            </a:pPr>
            <a:r>
              <a:rPr lang="vi-VN" sz="2600" dirty="0"/>
              <a:t>Hình nón được tạo thành khi quay một hình tam giác vuông một vòng quanh một cạnh góc vuông.</a:t>
            </a:r>
          </a:p>
          <a:p>
            <a:pPr marL="457200" indent="-457200" algn="ctr">
              <a:buFontTx/>
              <a:buChar char="-"/>
            </a:pPr>
            <a:r>
              <a:rPr lang="vi-VN" sz="2600" dirty="0"/>
              <a:t>Hình cầu được tạo thành khi quay một nửa hình tròn một vòng quanh đường kính của đường tròn đó.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347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914400" y="152400"/>
            <a:ext cx="8162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Quan sát H2.13; H2.14; H2.15, hoạt động cá nhân hoàn thành PHT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4686" y="2083424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066879" y="6225656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Parallelogram 9"/>
          <p:cNvSpPr/>
          <p:nvPr/>
        </p:nvSpPr>
        <p:spPr>
          <a:xfrm rot="17938803">
            <a:off x="4068035" y="1932839"/>
            <a:ext cx="769478" cy="2213289"/>
          </a:xfrm>
          <a:prstGeom prst="parallelogram">
            <a:avLst>
              <a:gd name="adj" fmla="val 51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721E4-C6A0-454B-A71F-942D3967D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25146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CA9D46-433E-47FD-8A6E-CF5DDC7ED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066801"/>
            <a:ext cx="2308976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1BE55C-6E32-4399-BB71-AEB93AB87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61" y="838200"/>
            <a:ext cx="2774739" cy="1905000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E4492CC-8E90-4011-8759-850CC4251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49059"/>
              </p:ext>
            </p:extLst>
          </p:nvPr>
        </p:nvGraphicFramePr>
        <p:xfrm>
          <a:off x="1524000" y="28956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610241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684901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026562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526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chiếu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dạng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Kích thước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9485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trụ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Đứng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171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Bằng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837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Cạnh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939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nón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Đứng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842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Bằng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947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Cạnh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14929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cầu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Đứng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60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Bằng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72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Cạnh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4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028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Text Box 51"/>
          <p:cNvSpPr txBox="1">
            <a:spLocks noChangeArrowheads="1"/>
          </p:cNvSpPr>
          <p:nvPr/>
        </p:nvSpPr>
        <p:spPr bwMode="auto">
          <a:xfrm>
            <a:off x="6316663" y="5500822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1" name="Text Box 84"/>
          <p:cNvSpPr txBox="1">
            <a:spLocks noChangeArrowheads="1"/>
          </p:cNvSpPr>
          <p:nvPr/>
        </p:nvSpPr>
        <p:spPr bwMode="auto">
          <a:xfrm>
            <a:off x="981700" y="420731"/>
            <a:ext cx="823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Bài tập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00" y="1295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 sát H2.17 nêu các vật thể có trong hình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33C53-0B7A-4AA2-8781-490806126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33675"/>
            <a:ext cx="3505200" cy="313386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94DE28A-420C-4D83-A816-AA018D1DC1EF}"/>
              </a:ext>
            </a:extLst>
          </p:cNvPr>
          <p:cNvSpPr txBox="1"/>
          <p:nvPr/>
        </p:nvSpPr>
        <p:spPr>
          <a:xfrm>
            <a:off x="4953002" y="2362200"/>
            <a:ext cx="3809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2.17a: 2 hình trụ và nửa hình cầu</a:t>
            </a:r>
          </a:p>
          <a:p>
            <a:pPr marL="457200" indent="-457200">
              <a:buFontTx/>
              <a:buChar char="-"/>
            </a:pP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2.17b: 1 hình hộp chữ nhật và 1 hình trụ.</a:t>
            </a:r>
          </a:p>
          <a:p>
            <a:pPr marL="457200" indent="-457200">
              <a:buFontTx/>
              <a:buChar char="-"/>
            </a:pP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2.17c: 1 hình hộp chữ nhật và 1 hình nón cụt.</a:t>
            </a:r>
          </a:p>
        </p:txBody>
      </p:sp>
    </p:spTree>
    <p:extLst>
      <p:ext uri="{BB962C8B-B14F-4D97-AF65-F5344CB8AC3E}">
        <p14:creationId xmlns:p14="http://schemas.microsoft.com/office/powerpoint/2010/main" val="1699602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Text Box 51"/>
          <p:cNvSpPr txBox="1">
            <a:spLocks noChangeArrowheads="1"/>
          </p:cNvSpPr>
          <p:nvPr/>
        </p:nvSpPr>
        <p:spPr bwMode="auto">
          <a:xfrm>
            <a:off x="6316663" y="5500822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1" name="Text Box 84"/>
          <p:cNvSpPr txBox="1">
            <a:spLocks noChangeArrowheads="1"/>
          </p:cNvSpPr>
          <p:nvPr/>
        </p:nvSpPr>
        <p:spPr bwMode="auto">
          <a:xfrm>
            <a:off x="981700" y="420731"/>
            <a:ext cx="823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Bài tập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00" y="1295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Nêu tên các hình chiếu tương ứng giữa H2.17 với H2.18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33C53-0B7A-4AA2-8781-490806126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33675"/>
            <a:ext cx="3505200" cy="1990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C9A4AA-CD85-4B78-80B6-074E0BD74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00957"/>
            <a:ext cx="3973513" cy="252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378FB-1C71-4851-94FD-A8AE4141937E}"/>
              </a:ext>
            </a:extLst>
          </p:cNvPr>
          <p:cNvSpPr txBox="1"/>
          <p:nvPr/>
        </p:nvSpPr>
        <p:spPr>
          <a:xfrm>
            <a:off x="3048000" y="5029200"/>
            <a:ext cx="236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1-b; 2-c; 3-a</a:t>
            </a:r>
          </a:p>
        </p:txBody>
      </p:sp>
    </p:spTree>
    <p:extLst>
      <p:ext uri="{BB962C8B-B14F-4D97-AF65-F5344CB8AC3E}">
        <p14:creationId xmlns:p14="http://schemas.microsoft.com/office/powerpoint/2010/main" val="4078531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676900" y="152400"/>
            <a:ext cx="81623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Các bước vẽ hình chiếu vuông góc của vật thể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253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1: Phân tích vật thể thành các khối đơn giản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9076" y="6124639"/>
            <a:ext cx="2014316" cy="4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250E8-682C-4F13-907A-6FA6C9B4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3581400" cy="2152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DC2D1-3F0D-45D6-A1E3-CFD7B2B97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3314700"/>
            <a:ext cx="4048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07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676900" y="152400"/>
            <a:ext cx="81623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Các bước vẽ hình chiếu vuông góc của vật thể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253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2: Chọn các hướng chiếu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9076" y="6124639"/>
            <a:ext cx="2014316" cy="4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FC9E5A-4261-496E-A7C2-967D4459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3495675" cy="3228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41D16-CC54-4A63-933D-62B029376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2609850"/>
            <a:ext cx="3609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9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923027" y="1599196"/>
            <a:ext cx="7375371" cy="904649"/>
            <a:chOff x="1268" y="1296"/>
            <a:chExt cx="3416" cy="419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871" y="1397"/>
              <a:ext cx="281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vi-VN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Phương pháp các hình chiếu vuông góc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437" y="1352"/>
              <a:ext cx="15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000" b="1" dirty="0">
                  <a:solidFill>
                    <a:srgbClr val="FFFFFF"/>
                  </a:solidFill>
                </a:rPr>
                <a:t>I</a:t>
              </a: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923027" y="2754847"/>
            <a:ext cx="7297879" cy="897246"/>
            <a:chOff x="1268" y="1872"/>
            <a:chExt cx="3408" cy="419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1841" y="1971"/>
              <a:ext cx="2749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vi-VN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Hình chiếu vuông góc của khối đa diện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400" y="1934"/>
              <a:ext cx="206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 dirty="0">
                  <a:solidFill>
                    <a:srgbClr val="FFFFFF"/>
                  </a:solidFill>
                </a:rPr>
                <a:t>II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1727" y="3938254"/>
            <a:ext cx="7401122" cy="903580"/>
            <a:chOff x="923027" y="4752745"/>
            <a:chExt cx="7401122" cy="903580"/>
          </a:xfrm>
        </p:grpSpPr>
        <p:grpSp>
          <p:nvGrpSpPr>
            <p:cNvPr id="86123" name="Group 107"/>
            <p:cNvGrpSpPr>
              <a:grpSpLocks/>
            </p:cNvGrpSpPr>
            <p:nvPr/>
          </p:nvGrpSpPr>
          <p:grpSpPr bwMode="auto">
            <a:xfrm>
              <a:off x="923027" y="4752745"/>
              <a:ext cx="7349396" cy="903580"/>
              <a:chOff x="1268" y="2432"/>
              <a:chExt cx="3408" cy="419"/>
            </a:xfrm>
          </p:grpSpPr>
          <p:sp>
            <p:nvSpPr>
              <p:cNvPr id="86105" name="Line 89"/>
              <p:cNvSpPr>
                <a:spLocks noChangeShapeType="1"/>
              </p:cNvSpPr>
              <p:nvPr/>
            </p:nvSpPr>
            <p:spPr bwMode="auto">
              <a:xfrm>
                <a:off x="1652" y="2818"/>
                <a:ext cx="3024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sysDot"/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07" name="Text Box 91"/>
              <p:cNvSpPr txBox="1">
                <a:spLocks noChangeArrowheads="1"/>
              </p:cNvSpPr>
              <p:nvPr/>
            </p:nvSpPr>
            <p:spPr bwMode="gray">
              <a:xfrm>
                <a:off x="1392" y="249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86111" name="Group 95"/>
              <p:cNvGrpSpPr>
                <a:grpSpLocks/>
              </p:cNvGrpSpPr>
              <p:nvPr/>
            </p:nvGrpSpPr>
            <p:grpSpPr bwMode="auto">
              <a:xfrm>
                <a:off x="1268" y="2432"/>
                <a:ext cx="480" cy="419"/>
                <a:chOff x="1110" y="2656"/>
                <a:chExt cx="1549" cy="1351"/>
              </a:xfrm>
            </p:grpSpPr>
            <p:sp>
              <p:nvSpPr>
                <p:cNvPr id="86112" name="AutoShape 96"/>
                <p:cNvSpPr>
                  <a:spLocks noChangeArrowheads="1"/>
                </p:cNvSpPr>
                <p:nvPr/>
              </p:nvSpPr>
              <p:spPr bwMode="gray">
                <a:xfrm>
                  <a:off x="1123" y="267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3" name="AutoShape 97"/>
                <p:cNvSpPr>
                  <a:spLocks noChangeArrowheads="1"/>
                </p:cNvSpPr>
                <p:nvPr/>
              </p:nvSpPr>
              <p:spPr bwMode="gray">
                <a:xfrm>
                  <a:off x="1110" y="26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114" name="AutoShape 98"/>
                <p:cNvSpPr>
                  <a:spLocks noChangeArrowheads="1"/>
                </p:cNvSpPr>
                <p:nvPr/>
              </p:nvSpPr>
              <p:spPr bwMode="gray">
                <a:xfrm>
                  <a:off x="1200" y="2736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115" name="Text Box 99"/>
              <p:cNvSpPr txBox="1">
                <a:spLocks noChangeArrowheads="1"/>
              </p:cNvSpPr>
              <p:nvPr/>
            </p:nvSpPr>
            <p:spPr bwMode="gray">
              <a:xfrm>
                <a:off x="1381" y="2496"/>
                <a:ext cx="244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 b="1" dirty="0">
                    <a:solidFill>
                      <a:srgbClr val="FFFFFF"/>
                    </a:solidFill>
                  </a:rPr>
                  <a:t>III</a:t>
                </a:r>
              </a:p>
            </p:txBody>
          </p:sp>
        </p:grpSp>
        <p:sp>
          <p:nvSpPr>
            <p:cNvPr id="40" name="Text Box 87"/>
            <p:cNvSpPr txBox="1">
              <a:spLocks noChangeArrowheads="1"/>
            </p:cNvSpPr>
            <p:nvPr/>
          </p:nvSpPr>
          <p:spPr bwMode="auto">
            <a:xfrm>
              <a:off x="2128222" y="4971685"/>
              <a:ext cx="61959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vi-VN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Hình chiếu vuông góc của khối tròn xoay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838200" y="3810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800" b="1" i="1" u="sng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i="1" u="sng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-Bài 2: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48200" y="228600"/>
            <a:ext cx="419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HÌNH CHIẾU</a:t>
            </a:r>
            <a:r>
              <a:rPr lang="vi-VN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VUÔNG GÓC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31" name="Group 106"/>
          <p:cNvGrpSpPr>
            <a:grpSpLocks/>
          </p:cNvGrpSpPr>
          <p:nvPr/>
        </p:nvGrpSpPr>
        <p:grpSpPr bwMode="auto">
          <a:xfrm>
            <a:off x="923027" y="5121262"/>
            <a:ext cx="7893189" cy="897246"/>
            <a:chOff x="1268" y="1872"/>
            <a:chExt cx="3686" cy="419"/>
          </a:xfrm>
        </p:grpSpPr>
        <p:grpSp>
          <p:nvGrpSpPr>
            <p:cNvPr id="32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1727" y="1971"/>
              <a:ext cx="3227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vi-VN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Vẽ hình chiếu vuông góc của vật thể đơn giản</a:t>
              </a:r>
              <a:endPara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35" name="Text Box 88"/>
            <p:cNvSpPr txBox="1">
              <a:spLocks noChangeArrowheads="1"/>
            </p:cNvSpPr>
            <p:nvPr/>
          </p:nvSpPr>
          <p:spPr bwMode="gray">
            <a:xfrm>
              <a:off x="1358" y="1934"/>
              <a:ext cx="29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 dirty="0">
                  <a:solidFill>
                    <a:srgbClr val="FFFFFF"/>
                  </a:solidFill>
                </a:rPr>
                <a:t>IV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676900" y="152400"/>
            <a:ext cx="81623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Các bước vẽ hình chiếu vuông góc của vật thể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8253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3: Vẽ các hình chiếu các bộ phận của vật thể bằng nét liền mảnh.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9076" y="6124639"/>
            <a:ext cx="2014316" cy="4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4B658-95A9-48D5-9CED-D6C33B96F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3486150" cy="327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D69FE8-B661-409E-B15F-0E6C3A348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971800"/>
            <a:ext cx="3371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77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676900" y="152400"/>
            <a:ext cx="81623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Các bước vẽ hình chiếu vuông góc của vật thể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334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Bước 4: Hoàn thiện các nét vẽ và ghi kích thước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9076" y="6124639"/>
            <a:ext cx="2014316" cy="447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041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981700" y="420731"/>
            <a:ext cx="8238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/>
            <a:r>
              <a:rPr lang="vi-V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Thực hành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84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Vẽ hình chiếu vuông góc của vật thể theo H2.25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F0408A-CE77-4D94-ABBB-5AF21CBCF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95729"/>
            <a:ext cx="5562600" cy="36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2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gray">
          <a:xfrm>
            <a:off x="852599" y="3967162"/>
            <a:ext cx="7377001" cy="9096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kern="10" dirty="0">
                <a:ln w="11430"/>
                <a:solidFill>
                  <a:srgbClr val="CC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-479425" y="-446088"/>
            <a:ext cx="10004425" cy="7532688"/>
            <a:chOff x="158" y="117"/>
            <a:chExt cx="5445" cy="4100"/>
          </a:xfrm>
        </p:grpSpPr>
        <p:pic>
          <p:nvPicPr>
            <p:cNvPr id="15365" name="Picture 4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" y="333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5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135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261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2063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8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89" y="2886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9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92" y="2874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0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490" y="-499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1" descr="887917o2kfoubdex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93" y="-511"/>
              <a:ext cx="703" cy="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3024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55669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vi-VN" sz="3200" b="1" dirty="0">
                <a:solidFill>
                  <a:srgbClr val="FF0000"/>
                </a:solidFill>
                <a:latin typeface="Constantia" pitchFamily="18" charset="0"/>
              </a:rPr>
              <a:t>? Hình ảnh của chiếc ghế trong H 2.1 sẽ như thế nào khi nhìn theo 2 hướng a,b?  Hãy vẽ phác hình ảnh thu được từ mỗi hướng nhìn đó.</a:t>
            </a:r>
            <a:endParaRPr lang="vi-VN" sz="3200" b="1" dirty="0">
              <a:latin typeface="Constant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6DF80-DE34-43F8-91E9-08FBB313D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61722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533400"/>
            <a:ext cx="7848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Quan sát H2.2, xác định mặt phẳng chiếu, hình chiếu vuông góc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E8975-B688-4393-AE04-08A2D92C3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1"/>
            <a:ext cx="6324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40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914" y="228600"/>
            <a:ext cx="88246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Quan sát H2.23 và H2.4 hoàn thành PHT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7DA5A-2A7E-4674-B33C-A4FE75D44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90601"/>
            <a:ext cx="2819399" cy="1981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C8981-9BCA-43A7-AA09-7AC8C48BC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1"/>
            <a:ext cx="3276598" cy="2057399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2F6C6FC-3E80-410B-A611-55E984B58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53710"/>
              </p:ext>
            </p:extLst>
          </p:nvPr>
        </p:nvGraphicFramePr>
        <p:xfrm>
          <a:off x="1524000" y="3698240"/>
          <a:ext cx="60960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102153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97205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95283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Hướng chiếu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Mặt phẳng chiếu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/>
                        <a:t>Hình chiếu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297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82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52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68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498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685800" y="228600"/>
            <a:ext cx="7924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vi-VN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Quan sát H2.5 nêu vị trí các hình chiếu trên bản vẽ kĩ thuật</a:t>
            </a:r>
            <a:endParaRPr lang="en-US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EEDE23-E59C-4C66-91C5-AEDF9380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2352258"/>
            <a:ext cx="7362825" cy="343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1: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Khi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lên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mặt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phẳng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mặt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phẳng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gọi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endParaRPr lang="en-US" altLang="en-US" sz="1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endParaRPr lang="en-US" altLang="en-US" sz="1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Mặt</a:t>
            </a: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phẳng</a:t>
            </a: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endParaRPr lang="en-US" altLang="en-US" sz="1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D.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thể</a:t>
            </a:r>
            <a:endParaRPr lang="en-US" altLang="en-US" sz="1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27432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762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TẬP CỦNG CỐ</a:t>
            </a:r>
          </a:p>
        </p:txBody>
      </p:sp>
    </p:spTree>
    <p:extLst>
      <p:ext uri="{BB962C8B-B14F-4D97-AF65-F5344CB8AC3E}">
        <p14:creationId xmlns:p14="http://schemas.microsoft.com/office/powerpoint/2010/main" val="49216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305494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altLang="en-US" sz="36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2: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điểm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A’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trên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mặt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phẳng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0" algn="just" eaLnBrk="0" hangingPunct="0"/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Vậy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gọi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3600" dirty="0"/>
          </a:p>
          <a:p>
            <a:pPr lvl="0" algn="just" eaLnBrk="0" hangingPunct="0"/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Đường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thẳng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endParaRPr lang="en-US" altLang="en-US" sz="3600" dirty="0"/>
          </a:p>
          <a:p>
            <a:pPr lvl="0" algn="just" eaLnBrk="0" hangingPunct="0"/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B. Tia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endParaRPr lang="en-US" altLang="en-US" sz="3600" dirty="0"/>
          </a:p>
          <a:p>
            <a:pPr lvl="0" algn="just" eaLnBrk="0" hangingPunct="0"/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Đường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endParaRPr lang="en-US" altLang="en-US" sz="3600" dirty="0"/>
          </a:p>
          <a:p>
            <a:pPr lvl="0" algn="just" eaLnBrk="0" hangingPunct="0"/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Đoạn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" y="3505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505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29452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altLang="en-US" sz="3600" b="1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diễn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tả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chính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xác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dạng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ta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chiếu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vuông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góc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theo</a:t>
            </a:r>
            <a:r>
              <a:rPr lang="en-US" altLang="en-US" sz="3600" dirty="0">
                <a:solidFill>
                  <a:srgbClr val="FF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altLang="en-US" sz="3600" dirty="0">
              <a:solidFill>
                <a:srgbClr val="FF0000"/>
              </a:solidFill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Một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hướng</a:t>
            </a:r>
            <a:endParaRPr lang="en-US" altLang="en-US" sz="3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Hai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hướng</a:t>
            </a:r>
            <a:endParaRPr lang="en-US" altLang="en-US" sz="3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C. Ba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hướng</a:t>
            </a:r>
            <a:endParaRPr lang="en-US" altLang="en-US" sz="3600" dirty="0"/>
          </a:p>
          <a:p>
            <a:pPr marL="0" lvl="0" indent="0" algn="just" eaLnBrk="0" hangingPunct="0">
              <a:spcBef>
                <a:spcPct val="0"/>
              </a:spcBef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D.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Bốn</a:t>
            </a:r>
            <a:r>
              <a:rPr lang="en-US" altLang="en-US" sz="3600" dirty="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hướng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4572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21665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785</Words>
  <Application>Microsoft Office PowerPoint</Application>
  <PresentationFormat>On-screen Show (4:3)</PresentationFormat>
  <Paragraphs>118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Unicode MS</vt:lpstr>
      <vt:lpstr>Calibri</vt:lpstr>
      <vt:lpstr>Constantia</vt:lpstr>
      <vt:lpstr>Open Sans</vt:lpstr>
      <vt:lpstr>Times New Roman</vt:lpstr>
      <vt:lpstr>Verdana</vt:lpstr>
      <vt:lpstr>Wingdings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NGHỆ 8</dc:title>
  <dc:creator>User</dc:creator>
  <cp:lastModifiedBy>Tuấn Mạnh</cp:lastModifiedBy>
  <cp:revision>88</cp:revision>
  <dcterms:created xsi:type="dcterms:W3CDTF">2011-10-25T17:03:10Z</dcterms:created>
  <dcterms:modified xsi:type="dcterms:W3CDTF">2023-08-03T03:12:31Z</dcterms:modified>
</cp:coreProperties>
</file>